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61" r:id="rId6"/>
    <p:sldId id="262" r:id="rId7"/>
    <p:sldId id="263" r:id="rId8"/>
    <p:sldId id="259" r:id="rId9"/>
    <p:sldId id="294" r:id="rId10"/>
    <p:sldId id="295" r:id="rId11"/>
    <p:sldId id="296" r:id="rId12"/>
    <p:sldId id="297" r:id="rId13"/>
    <p:sldId id="29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9" r:id="rId30"/>
    <p:sldId id="302" r:id="rId31"/>
    <p:sldId id="303" r:id="rId32"/>
    <p:sldId id="284" r:id="rId33"/>
    <p:sldId id="285" r:id="rId34"/>
    <p:sldId id="286" r:id="rId35"/>
    <p:sldId id="287" r:id="rId36"/>
    <p:sldId id="288" r:id="rId37"/>
    <p:sldId id="289" r:id="rId38"/>
    <p:sldId id="290" r:id="rId39"/>
    <p:sldId id="292" r:id="rId40"/>
    <p:sldId id="293" r:id="rId41"/>
    <p:sldId id="291"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erpetua"/>
        <a:ea typeface="+mn-ea"/>
        <a:cs typeface="Arial" pitchFamily="34" charset="0"/>
      </a:defRPr>
    </a:lvl1pPr>
    <a:lvl2pPr marL="457200" algn="l" rtl="0" fontAlgn="base">
      <a:spcBef>
        <a:spcPct val="0"/>
      </a:spcBef>
      <a:spcAft>
        <a:spcPct val="0"/>
      </a:spcAft>
      <a:defRPr kern="1200">
        <a:solidFill>
          <a:schemeClr val="tx1"/>
        </a:solidFill>
        <a:latin typeface="Perpetua"/>
        <a:ea typeface="+mn-ea"/>
        <a:cs typeface="Arial" pitchFamily="34" charset="0"/>
      </a:defRPr>
    </a:lvl2pPr>
    <a:lvl3pPr marL="914400" algn="l" rtl="0" fontAlgn="base">
      <a:spcBef>
        <a:spcPct val="0"/>
      </a:spcBef>
      <a:spcAft>
        <a:spcPct val="0"/>
      </a:spcAft>
      <a:defRPr kern="1200">
        <a:solidFill>
          <a:schemeClr val="tx1"/>
        </a:solidFill>
        <a:latin typeface="Perpetua"/>
        <a:ea typeface="+mn-ea"/>
        <a:cs typeface="Arial" pitchFamily="34" charset="0"/>
      </a:defRPr>
    </a:lvl3pPr>
    <a:lvl4pPr marL="1371600" algn="l" rtl="0" fontAlgn="base">
      <a:spcBef>
        <a:spcPct val="0"/>
      </a:spcBef>
      <a:spcAft>
        <a:spcPct val="0"/>
      </a:spcAft>
      <a:defRPr kern="1200">
        <a:solidFill>
          <a:schemeClr val="tx1"/>
        </a:solidFill>
        <a:latin typeface="Perpetua"/>
        <a:ea typeface="+mn-ea"/>
        <a:cs typeface="Arial" pitchFamily="34" charset="0"/>
      </a:defRPr>
    </a:lvl4pPr>
    <a:lvl5pPr marL="1828800" algn="l" rtl="0" fontAlgn="base">
      <a:spcBef>
        <a:spcPct val="0"/>
      </a:spcBef>
      <a:spcAft>
        <a:spcPct val="0"/>
      </a:spcAft>
      <a:defRPr kern="1200">
        <a:solidFill>
          <a:schemeClr val="tx1"/>
        </a:solidFill>
        <a:latin typeface="Perpetua"/>
        <a:ea typeface="+mn-ea"/>
        <a:cs typeface="Arial" pitchFamily="34" charset="0"/>
      </a:defRPr>
    </a:lvl5pPr>
    <a:lvl6pPr marL="2286000" algn="l" defTabSz="914400" rtl="0" eaLnBrk="1" latinLnBrk="0" hangingPunct="1">
      <a:defRPr kern="1200">
        <a:solidFill>
          <a:schemeClr val="tx1"/>
        </a:solidFill>
        <a:latin typeface="Perpetua"/>
        <a:ea typeface="+mn-ea"/>
        <a:cs typeface="Arial" pitchFamily="34" charset="0"/>
      </a:defRPr>
    </a:lvl6pPr>
    <a:lvl7pPr marL="2743200" algn="l" defTabSz="914400" rtl="0" eaLnBrk="1" latinLnBrk="0" hangingPunct="1">
      <a:defRPr kern="1200">
        <a:solidFill>
          <a:schemeClr val="tx1"/>
        </a:solidFill>
        <a:latin typeface="Perpetua"/>
        <a:ea typeface="+mn-ea"/>
        <a:cs typeface="Arial" pitchFamily="34" charset="0"/>
      </a:defRPr>
    </a:lvl7pPr>
    <a:lvl8pPr marL="3200400" algn="l" defTabSz="914400" rtl="0" eaLnBrk="1" latinLnBrk="0" hangingPunct="1">
      <a:defRPr kern="1200">
        <a:solidFill>
          <a:schemeClr val="tx1"/>
        </a:solidFill>
        <a:latin typeface="Perpetua"/>
        <a:ea typeface="+mn-ea"/>
        <a:cs typeface="Arial" pitchFamily="34" charset="0"/>
      </a:defRPr>
    </a:lvl8pPr>
    <a:lvl9pPr marL="3657600" algn="l" defTabSz="914400" rtl="0" eaLnBrk="1" latinLnBrk="0" hangingPunct="1">
      <a:defRPr kern="1200">
        <a:solidFill>
          <a:schemeClr val="tx1"/>
        </a:solidFill>
        <a:latin typeface="Perpetua"/>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224.wmf"/><Relationship Id="rId5" Type="http://schemas.openxmlformats.org/officeDocument/2006/relationships/image" Target="../media/image228.wmf"/><Relationship Id="rId4" Type="http://schemas.openxmlformats.org/officeDocument/2006/relationships/image" Target="../media/image227.wmf"/></Relationships>
</file>

<file path=ppt/ink/ink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38:35.196"/>
    </inkml:context>
    <inkml:brush xml:id="br0">
      <inkml:brushProperty name="width" value="0.08333" units="cm"/>
      <inkml:brushProperty name="height" value="0.08333" units="cm"/>
      <inkml:brushProperty name="fitToCurve" value="1"/>
    </inkml:brush>
  </inkml:definitions>
  <inkml:trace contextRef="#ctx0" brushRef="#br0">353 6066 1,'0'0'5,"0"0"1,0 0-1,0 0 1,0 0-1,0 0 0,0 0-1,0 0-1,0 0-1,2-20-1,-2 20 0,0 0 0,0 0 0,-2-20 0,2 20 0,0 0 1,-2-22 0,2 22 1,2-21 0,-2 21 0,2-24 0,-2 24 0,0-28-1,0 28 0,2-27-1,-2 27 1,4-26 0,-4 26 0,2-24 0,-2 24 0,2-27-1,-2 27 2,0-32-2,0 32 1,-2-31-2,2 31 1,2-26 0,-2 26 0,-2-28 0,2 28 0,2-33 0,-2 33 0,-2-32-1,4 12 1,-6 1 0,6-3-1,-2 2 1,0 0-1,0 1 0,0-5 0,0 0 1,2 2-1,0-3 1,-2 1-1,2 4 1,-2-5-1,0 1 1,2 0-1,-2-3 0,2 1 1,0-2-1,2 1 0,-2 1 0,0-4 0,0 3 0,0-1-1,0 0 1,-2 1 0,-2 1 0,4-4 1,-4 5-1,2-1 1,0-4-1,0-1 0,0 1 1,2-5 0,-2 1-1,0-1 0,2-5 0,0 1 0,0-1 0,-2 4 0,0-3 1,0 3-2,0 1 2,-4-1-1,4 3 0,-2-1 0,0 5 0,2-7 0,-2 2 0,0-1 1,-2 1-1,4-3 0,-2 3 1,2-7-1,0-1 0,4-1 0,-4-3 1,2-1 0,-2 2-1,0-3 1,-2 1-1,4-1 1,-6 1 0,2-2 0,0 1-1,2 3 1,0-3-1,0 5 0,2-6 0,-2 9 0,2-3 1,-4 5-1,4 4 0,-2 1 0,0-1 0,0-1 0,2 1 0,-2 1 0,-2-5 0,2 1 0,2-1 0,-4 2 0,2 1 0,0-1-1,0 5 1,-2-1 0,0-1 0,-2 3 0,2-4 1,0 3-2,0-1 2,-4-1-2,2 1 2,0 0-1,0-1 0,2 1-1,-2 3 1,0-3 0,-2 2 0,2 3 0,-2-5 0,2 6 0,2-5 0,-2 1 1,0 1-1,2-1 0,-2 2 0,2-5 0,0 3 0,-4 1 0,2-3 0,2 0 0,-2-1 0,-3 1 0,1 3 0,4-3 0,-2 2 0,0-3 0,0 5 1,-2-4-1,-2 5 0,4-3 1,-2 1-1,2-1 0,-2 6 0,2-3 0,-2-1 0,0 0 0,4 1 0,-4-1 0,4 0 0,-2-1 0,2 1 1,0-2-1,-2 1 1,2 3-1,0 0 0,0-5 0,0 9 1,2-4-1,-2 1 0,0 1 0,0 0 0,0-1 0,0 3 0,2 0 0,-4-3-1,2 3 2,-3 0-2,5 0 1,0-1 1,-6 1-1,6-2 0,-2-1 0,0 5 0,0-6 0,0 4 0,-2-3 0,2 1 0,-2 2 1,2 1-1,-4-1 0,2 4 0,2-4-1,2 22 2,-2-35-1,2 35 0,-4-30 0,4 30 0,-2-29 0,2 29 0,-4-26 0,4 26-1,-8-26 2,8 26-1,-4-29 0,4 29 0,-4-28 0,4 28 0,-2-30 0,2 30 0,-4-29 0,4 29 0,-4-28 0,4 28 0,-2-28 0,2 28 1,-2-27-1,2 27 0,-4-28 0,4 28 0,-4-26 0,4 26 0,-4-19 0,4 19 0,-4-18 0,4 18 0,-2-22 0,2 22 0,-2-18 0,2 18 0,2-19 0,-2 19 0,-2-22 0,2 22 1,0-16-2,0 16 2,0 0-1,-4-24 0,4 24 0,0 0 0,-4-27 0,4 27 0,-4-18 0,4 18 0,0 0 0,0-26 0,0 26 0,0 0 0,0 0 0,-4-21 0,4 21 0,0 0 0,0 0 0,0 0 0,0 0 1,0 0-2,0 0 1,0 0-2,0 0-7,0 0-20,-19 0-1,1 17-1</inkml:trace>
  <inkml:trace contextRef="#ctx0" brushRef="#br0" timeOffset="3510.0061">-4127 14 1,'0'0'8,"0"0"-1,0 0 1,0 0 0,0 0 1,20-6-1,-20 6 0,0 0-1,0 0-1,0 0 0,0 0-2,0 0 1,0 0-2,0 0 0,0 0 0,0 0-1,0 0 0,0 0 1,18 8 0,-18-8-1,0 0 0,18 12 0,-18-12 0,0 0 0,0 0 0,22 20 0,-22-20-1,0 0 0,22 22 0,-22-22-1,21 19 1,-21-19-1,24 20 1,-24-20 0,34 22 0,-10-12 0,-4 0 0,7-1 0,1-1 1,0 0-1,0 0 0,3 0-1,-3-2 0,2-2 1,2 2-1,-3 0 0,-3 2 0,4-2 0,0 1 0,-2-3 0,3 0 0,1 0 0,2 0 0,5 0-2,-9 0 2,4 0-2,-2 2 2,5-2-2,-5 0 1,0 2 0,-6-2 0,5-2 2,1 0-1,-2-2 0,6 0 0,-1-2 0,-1 2 0,0-4 0,5 2 0,-7 0 0,4 0-1,-2 2 1,5-2-1,-5 2 1,2 2 0,7 0 0,-3 0-1,2-2 1,3 2 0,-3-2 0,0 2 0,1-2-1,-3 0 1,-2 0 0,-1 0 0,-3 2 0,0 0 1,1 2-1,-5 0 1,2 0-1,6 0 2,-3 3-2,1-3 1,2 0-1,5-2 1,-5 0-1,2-2 0,3 0 0,-9 0 0,8-2 0,-1 0 0,-5 0 1,-2 4-2,8-2 2,-3 2-1,-1-2 0,8 0 1,-3 0-1,3 4 1,5-8 0,-1 4 0,-2-8 0,1 6-1,7-5 1,-7-1 0,1 0-1,0 4 2,-3-4-2,3 0 1,1 0 0,-3 2 0,0-2 0,-1-2 0,-3 1 0,3 1-2,-7-2 2,-2 2-1,-4 0 1,1 0-2,-3-4 1,2 4 0,-1 0 0,-3-3 0,0 3 0,2 0-1,-1 0 1,-3 0 0,-2-2 0,-2 2-1,4 0 1,-3 0 0,-5-1 0,2-1 0,-4 0-1,0 4 2,0 0-2,-18 6 1,29-16 1,-29 16-1,24-16 0,-24 16 0,20-17 0,-20 17 0,0 0 0,22-16 0,-22 16 0,0 0 0,0 0-1,-4-24 1,4 24 0,0 0-1,-26-18 1,26 18 0,-30-16-1,14 7 1,-3 1 0,-1 0-1,-4 2 1,0-4 0,0 2 0,-3-2 0,1 0 0,-4 0 0,2-3-1,2 3 2,-7 0-1,-3-2-1,-2 6 1,1-2 0,-3 4-1,2-2 1,-3 0 0,-5 2 0,2-1-1,5-1 2,-7 2-2,0 0 0,-1 2 0,1-2 0,-3 2 0,5 0 1,0 0-1,-1 0 0,5 0 0,0 0 2,5 0-2,-3 0 2,0 0-2,-7 0 1,-1 2 0,-4-2 0,-1 2 0,1 0 0,-1 0 0,-5 0 1,8 0-1,1 2 0,5-4 1,2 4-1,-1-2 0,1 2 1,4-2-1,-5 0 0,-5 0 2,-1 2-3,-1 0 1,2 0 0,-9 0 0,1 0-1,-3 2 2,3 4-2,1-6 0,3 2 2,-4-2-1,-1 0 0,1 2 0,-1-2 1,5 5-1,-1-7 0,1 4 0,-2 0 0,3 0 0,-1 2 0,5 0 0,-3 0 1,4-2-1,-3 2 0,5 2 1,4-4-1,-5 2 0,5 0 0,2 0 2,1-2-2,3 5 2,2-7-1,2 0 1,-1 2-2,3 0 2,2 0-1,0-2-1,4 4 0,-2-4 1,-3 4-1,3-2 0,0 2 0,2 0 0,0-4 0,-3 2 0,3 0 0,0 0 0,0 0 0,-2 0 0,6-1 0,-7-1 0,5 2 0,0 0 0,0-2 0,18-2 0,-28 4 1,28-4-1,-26 4 0,26-4 0,-25 4 0,25-4 0,-18 4 0,18-4 1,-24 6-1,24-6 0,-22 2 1,22-2-1,-22 6 0,22-6 0,-25 4 1,25-4-1,0 0 0,0 0 0,-24 8 0,24-8 0,0 0 0,0 0 0,0 0 0,0 0 0,0 0 0,0 0 0,0 0 0,-24 6 0,24-6 0,0 0 0,-22 6 0,22-6-1,0 0 0,-18 13-7,18-13-18,0 0-4,0 0 0,0 0 0</inkml:trace>
  <inkml:trace contextRef="#ctx0" brushRef="#br0" timeOffset="-2870.4051">-4208-102 4,'0'0'6,"0"0"-2,0 0 1,0 0 1,0 0-1,0 0-1,0 0 1,0 0-1,0 0 1,0 0 1,0 0-2,0 0-2,0 0 2,0 0 0,0 0 0,0 0-1,0 0 1,0 0-1,0 0 1,0 0-3,0 0 1,0 0-1,0 0 0,0 0 0,0 0 0,0 0 0,0 0 0,0 0 0,0 0 0,-18 21 0,18-21 0,0 0 0,0 0 0,0 0-1,0 0 1,-8 18-1,8-18 1,0 0 0,0 0 0,0 0-1,0 0 1,-4 24-1,4-24 1,0 0-1,-6 26 0,6-26 1,0 23-1,0-23 0,-4 24-1,4-24 2,-4 22-1,4-22 0,-2 29 0,2-29 0,-4 24 1,4-24-1,2 24 1,-2-24-1,-2 29 1,2-29-1,2 30 0,-6-12 1,4-18-1,-5 39 0,7-21 1,-4 0-1,2 0 0,0 1 0,2-1 0,-2-18 0,9 34 1,-9-34-1,8 33 0,-6-15 1,-2-18-1,4 32 1,-2-13-1,-2-19 1,2 32-1,0-14 1,-2-18-1,4 33 0,-4-33 0,6 36 1,0-18-1,-6-18 0,6 37 0,-2-17 0,-2 4 0,2-3 0,0 5 0,-4-6 0,2 4 0,2 1 1,-2 1-1,0 0 0,0 1 0,-2 1 0,2 3 0,0-3 0,-2 2 0,4-1 0,-4 1 0,4-2 0,-4 1 0,0-1 1,2 2-1,-2-3 0,-2 5 0,2 1 0,-2-1 0,2 2 0,-2-1 0,2 1 0,0-1 0,0 1 0,0-1 0,2-1 0,0 2 0,0-1 0,0 1 0,-2 1 0,2-1 0,-4 3-1,4-1 1,-2 3 0,4-3 0,-4 3 0,0-3 0,2 2 0,0-1 0,2-1 0,-2 3 0,-2-3 0,2-1 1,0 1-1,0 1 0,-2-3 0,2 3-1,2-1 2,-4-2-1,2 3 0,-2 3 0,3 1 0,-3-5 1,2 7-1,-2-3 0,2 1 0,0-3 0,-2-1 0,0 1 0,-2-1 0,2-1 0,0 3 0,-2-1 0,4-1 0,-6 9 0,6-3 0,-2-1-1,0 1 1,-2 4 1,-1-1-1,6 1 0,-1 1 0,-2-7 1,0 1-1,-2 3 0,2 0 0,0-1 0,2-1 0,-2-3 0,-5 1 0,3 1 0,0-1 0,0 1 0,-4 3 0,4-1 1,0-1-1,0-1 0,2-3 1,2 1-1,0-3 0,2-1 0,-2-1 0,2 3 0,-2-3 0,7 5 0,-9-1 0,2-3 0,4 3-1,-4-3 2,2 5-1,-4-1 0,2 3 0,0-3 0,0 3 1,0 3-1,0-3 0,0-1 0,-2 1 0,4-3 0,0-3 0,-2-1 0,-2-5-1,4-3 1,0 1 0,0-5 0,-2 2 0,4 3 0,-4-5 1,2 4-1,0-6 0,-4 7 1,2-5-1,4 0 0,-4-1 1,0-1-2,4 0 2,-4-1-2,2 1 2,-2-2-1,2-2 0,-2 1 0,2-1 1,-4-18-1,10 32 0,-10-32 0,11 31 0,-11-31 0,4 32 0,-4-32 1,0 30-1,0-30 0,-2 29 1,2-29 0,2 26-1,-2-26 1,0 24-1,0-24 1,0 0-1,0 21 0,0-21 0,0 0 1,0 0-1,0 0 1,0 0-1,0 0 2,0 0-1,0 0 0,0 0 0,0 0 1,-6 18-1,6-18 1,0 0-2,0 0 1,0 0 0,0 0 0,0 0-1,0 0 0,0 0 0,0 0 1,0 0-1,0 0 1,0 0-1,0 0 1,0 0-1,0 0 1,0 0-1,0 0 0,0 0 0,0 0 0,0 0 0,0 0 0,0 0 0,0 0-1,0 0 2,0 0-2,0 0 1,0 0-1,0 0 1,0 0 0,0 0 0,0 0 0,0 0 0,0 0 0,16 18 0,-16-18 0,0 0 0,0 0 0,20 12 0,-20-12 0,0 0 0,18 16 0,-18-16 0,0 0 1,22 15-2,-22-15 1,0 0 0,26 18 0,-26-18-1,21 14 1,-21-14 0,22 14 0,-22-14 0,26 16 0,-26-16-1,24 21 1,-24-21 0,28 14-1,-28-14 1,31 18 0,-31-18 0,32 18 0,-32-18 0,32 19-1,-14-5 1,-18-14 0,39 32 0,-21-16 0,2 3 0,0-1 0,0-2 0,6 0 0,-1-6-1,-1 5 1,2-5 0,0-2 0,2 6-1,5-6 0,-5 2 1,4-2-2,1 8 2,-1-1-1,0-1 0,2 0-1,-1 2 2,-1 2 0,2-3 0,6 1 0,1 0 0,-1-6-1,6-2 1,1 4 0,5 1 0,1-5 0,7 0-1,-3 2 1,1-2-1,5 6 1,-1-4 0,1 2 0,-5 3-1,3-1 2,-5-2-1,7 2 0,-3-4 1,5 2-1,-3-3 0,3 3 0,3-4 1,1-2-3,1 6 2,1-4-1,-3 0 1,1 4 0,8-1-1,-9-3 1,7 2 0,-7-6 0,-3-4 0,-1 0 0,-3 0-1,-5-4 1,-3-2 0,-5-4 1,-1-1-1,-3 1 0,-4-2 0,-3 4 1,-1-6-1,-6 8 1,0-2-1,1 2 0,-5-3-1,-2 1 1,2 2 0,2-2 0,-3 0-1,7-2 1,-2-2-1,2 4 1,-1-4 0,3 1 0,-6 1 0,2 2 0,1 0 0,-5 2 1,-4 0-1,2 2 0,0 0 0,-3-2 0,1 2 0,-4-2 0,0-2 0,4-1 0,-4 1 0,5 0 0,-5 0 0,2 0 1,-20 8-1,34-16 0,-16 8 0,-18 8 0,25-8 0,-25 8 0,22-6 0,-22 6 0,20-7 0,-20 7 0,0 0 0,20-12 0,-20 12 0,0 0 0,20-12 0,-20 12 0,0 0 0,0 0 0,0 0 0,18-6 0,-18 6 0,0 0 0,0 0 0,0 0-7,0 0-21,0 0-3,0 0 2,-18-6-2</inkml:trace>
</inkml:ink>
</file>

<file path=ppt/ink/ink1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0:12.370"/>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3 221 12,'0'-25'16,"-2"-1"-1,2 2-3,0-5-3,-2 9 0,6-8-2,-4 8 1,4-1-3,-4 21 0,2-30-2,-2 30 1,0 0-1,0 0-1,0 0 0,0 0 0,0 0-1,-4 18-1,4-18 1,-2 39-1,2-17 1,0 6-1,0-1 1,-2 3 0,2 0-1,0 3 1,0 1 0,0-3 0,0 1-1,2-6 1,-2 1 0,0-3-1,-2-4 1,4-2-1,-2-18 1,2 27-1,-2-27 0,2 22 0,-2-22 0,0 0 0,6 22 1,-6-22-1,0 0 1,4 21-1,-4-21 1,0 0-1,0 0 0,-2 18 0,2-18 0,0 0 0,0 0 0,0 0-1,0 0 1,0 0 0,0 0 0,0 0 1,0 0-1,0 0 0,0 0 0,16 20 0,-16-20 0,0 0 1,0 0-2,0 0 1,0 0 1,0 0-1,0 0 0,0 0 1,0 0-1,23 8 0,-23-8 0,0 0 1,18-4-1,-18 4 0,0 0 0,20-2 0,-20 2 0,0 0 1,24 0-1,-24 0 0,0 0 0,24-4 1,-24 4-1,23-6 0,-23 6 1,18-8-1,-18 8 0,24-8 1,-24 8 0,20-4-1,-20 4 0,18 0 1,-18 0-1,18 0 0,-18 0 0,0 0 0,27 0 1,-27 0-1,0 0 1,24-6-1,-24 6 0,20-6 1,-20 6-1,22-2 1,-22 2-1,26 0 1,-26 0-1,18 4 0,-18-4 1,0 0-1,27 4 0,-27-4 1,0 0-1,0 0 0,24 2 0,-24-2 1,0 0-1,20 0 0,-20 0 0,0 0 0,20-4 1,-20 4-1,0 0 0,18 0 0,-18 0 0,19 0 0,-19 0 0,0 0 0,22-4 0,-22 4 0,0 0 0,18-4 0,-18 4 0,0 0 0,0 0 0,0 0 0,0 0 0,0 0-1,0 0-4,0 0-18,0 0-8,10-23-2,-10 23 0</inkml:trace>
</inkml:ink>
</file>

<file path=ppt/ink/ink10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1"/>
    </inkml:context>
    <inkml:brush xml:id="br0">
      <inkml:brushProperty name="width" value="0.05833" units="cm"/>
      <inkml:brushProperty name="height" value="0.05833" units="cm"/>
      <inkml:brushProperty name="fitToCurve" value="1"/>
    </inkml:brush>
  </inkml:definitions>
  <inkml:trace contextRef="#ctx0" brushRef="#br0">1966 361 3,'0'0'9,"0"0"-1,0 0 0,0 0 0,0 0-2,0 0 1,0 0-2,0 0 2,0 0-1,0 0 0,0 0 0,0 0 1,0 0-2,0 0 0,0 0-1,0 0-1,0 0-1,0 0 0,0 0 0,0 0-1,0 0 1,0 0-1,0 0 1,-14-21 0,14 21-1,0 0 1,0 0 0,0 0 0,0 0-1,0 0 0,0 0 0,0 0 0,0 0 0,0 0 0,-18-4-1,18 4 1,0 0 0,0 0-1,0 0 1,0 0-1,0 0 1,0 0-1,0 0 0,0 0 1,0 0-1,0 0 0,0 0 1,0 0-1,0 0 0,0 0 0,0 0 1,0 0-1,0 0 0,-18-4 1,18 4-1,0 0 0,0 0 1,0 0-1,-19-2 0,19 2 1,0 0-1,0 0 0,0 0 1,0 0-1,0 0 0,-20-4 0,20 4 1,0 0-1,0 0 0,0 0 0,0 0 0,-20-2 1,20 2-1,0 0 0,-24 0 0,24 0 1,0 0-1,-24 4 0,24-4 0,0 0 0,-22 2 1,22-2-1,0 0 0,-25 0-1,25 0 1,-22 0 0,4 2 0,18-2 0,-30-2 0,30 2 0,-37 0 0,19 0 0,-2-2 0,-2 2 0,4-2 0,-4 2 0,-3-2 1,-7 0-1,4 2 0,-2 2 1,-1-2-1,1 0 2,2 2-2,-4-2 1,3 2-1,3 0 1,0 0-1,-6-2 1,2 2-1,-5 0-1,-3 0 2,0 2-1,-7-2 0,-1 2 0,0-2 0,-1 0 0,-1 1 0,-1 3 0,-1 0 0,0 2-1,3 0 1,1 2 1,-3-2-1,5 2 0,2 2 0,1-4 0,5 1 0,2-3 1,2 2-1,1 2 0,3 0 1,-4 2-1,2 2 0,-3 5 1,-1-1-1,6 0 1,0 4-1,1-3 2,7-3-3,20-16 2,-22 26-1,22-26 0,-6 18 0,6-18-1,6 19 1,-6-19 0,12 24 0,-12-24 0,18 28 0,-18-28 0,22 33 0,-5-15 0,-3-2 1,6 0-2,0 5 1,4-7-1,-2 0 1,11-2-1,-1 0 2,4-2-2,5-2 1,1 3-1,2 1 1,3-4 0,1 0 0,0 2 0,3-2-1,-5 0 1,5 0 0,-5 0 0,2-3 0,1 1 0,-3 0-1,5-4 2,-5 0-2,4 4 1,-1-6-1,3 2 1,7 2 0,3-2-2,1-2 2,1 0-2,7 0 2,-1 0-1,9-4 0,-2 0 0,-1 0 1,5 0 0,10-4 0,-5-1 0,9 1 0,-4 0 0,-2-2-1,-3 4 1,-1-2-1,-2 0 0,-7 2 0,1 2-1,-3-4 0,1 4 1,4-5 0,3 1-1,3-4 1,6 4 1,2-6-1,-1 4 0,3 0 0,2-4 1,-4 5 0,-1-1 0,3-2 0,0 2 0,0 0 0,6 2 0,7-6 1,-3 3-1,14-5 0,0 2-1,2-4 0,-6 0 1,6 1 0,-6-3 1,-12 2-2,-2 0 2,-15-1-1,-7 3 0,-6 0 1,-7 0-1,-13 0 0,-3 1-1,-4-3 1,-5-2 0,-9 2 0,0 0 0,-8-1-1,-3-1 1,-5 0 0,-4 2 0,-12 18 0,8-33 0,-8 33 0,-12-32-1,12 32 1,-20-27 0,20 27 0,-39-24 0,13 8-1,-6 2 1,0 2 0,-9-3-1,-5-1 1,-2 6 0,-9-4-1,-5 4 1,-7-4-1,-2 5 0,-3-1 1,-7 4-1,-2-4 0,-3 2 0,-1 0 1,0-2-1,3 4 2,-3-4-1,2 3 1,5-3-1,3 8 1,-2-8-1,3 6 1,7 0 0,1 2-2,7 2 1,7 0-1,-1 0 2,3 0-3,7 0 3,5 0-2,-2 2 1,7-2 0,-5 0 0,2 2 1,-2 0-1,1-2 0,-1 8 0,4-8 1,-1 8-1,5-2-1,0 1 1,6-3 1,3 2-2,3-4 1,20-2 0,-22 4 0,22-4 0,0 0 1,-26 8-1,26-8 0,-24 8-1,5-4 2,-5 0-1,-4 0 0,0 2 0,2-2 0,1-2 0,1 0 1,0 0-1,24-2 0,-30 2-2,30-2-4,0 0-12,-28 10-12,28-10 2,0 0-1</inkml:trace>
</inkml:ink>
</file>

<file path=ppt/ink/ink10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3"/>
    </inkml:context>
    <inkml:brush xml:id="br0">
      <inkml:brushProperty name="width" value="0.05833" units="cm"/>
      <inkml:brushProperty name="height" value="0.05833" units="cm"/>
      <inkml:brushProperty name="fitToCurve" value="1"/>
    </inkml:brush>
  </inkml:definitions>
  <inkml:trace contextRef="#ctx0" brushRef="#br0">22 0 8,'0'0'16,"0"0"-1,0 0-2,0 0-4,0 0-1,0 0-2,0 0-1,0 0 1,0 0-2,0 0 0,0 0 0,-12 19 0,12-19 0,0 0 1,0 0 0,0 0-2,-8 18 1,8-18-2,-2 26 1,2-26-1,0 33-1,2-11 0,0-4-2,0 6 2,0-1-2,-4 1 2,4 4 1,-2-1-2,4 5 2,-4 3 0,6 3 0,-6 5-1,4-3 0,-2 9 0,4-7 0,-6 9 0,0-11 0,-2 1 1,2-1-1,4-5 0,-2-1 1,-4 1-1,4-3 0,2 7 0,-2-3 0,2 5 0,-4-1 0,-2 3 0,4-1 0,-2 1-1,0-3 1,-4 3 0,6-3 0,-4 1 0,2-1 0,-2 5 0,2 0 0,0 3 0,2 1-1,-4 3 0,4-5 2,0 2-1,2-5-1,-4 1-1,2-3 2,2 1-1,2 3-1,0-1 2,-2-2-1,0 5 0,0 1 0,0 1 1,2-1-1,-6 2 0,3-3 1,-1 3-1,2-2 0,0-7 1,0 5-1,0-5 0,0 3-1,-6 1 1,2-1 1,2 1-2,-4 3 1,-4 6 0,4-1 1,2-1-1,-8 4 1,10-4-1,-8-1 1,10-3 0,-8-1-1,8 1 1,-2-4-1,2 1 0,4-5 0,-4 1 0,2 5 0,-4-3 0,4 7 0,-2 2 0,-6-1 1,6-3-1,-2 0 0,-2-1 1,0-1-1,-2 1 0,4-5 0,-4-1 0,-4-3 1,4 4-2,2-3 1,0-1 0,-2-5 0,2 0 0,0-1 0,0-9 0,4-2 0,-4-1 0,0-21 1,4 28-2,-4-28 2,8 28-1,-8-28 0,2 35 0,2-11 0,-2 0 1,0 1-1,0-1 1,-2 0-1,0-24 0,2 31-1,-2-31-1,0 0-5,0 0-25,0 0 1,4-25-3,-4 25 1</inkml:trace>
</inkml:ink>
</file>

<file path=ppt/ink/ink10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4"/>
    </inkml:context>
    <inkml:brush xml:id="br0">
      <inkml:brushProperty name="width" value="0.05833" units="cm"/>
      <inkml:brushProperty name="height" value="0.05833" units="cm"/>
      <inkml:brushProperty name="fitToCurve" value="1"/>
    </inkml:brush>
  </inkml:definitions>
  <inkml:trace contextRef="#ctx0" brushRef="#br0">1 347 10,'0'0'11,"0"0"0,0 0 1,0 0 0,0 0 2,18-12 1,-18 12-2,0 0-1,0 0-2,0 0-2,0 0-3,0 0-1,2 18-1,-2-18-1,0 0 0,27 21-1,-27-21 0,26 14 0,-26-14 0,30 16 0,-30-16 0,36 16-1,-36-16 1,33 16-1,-15-7 1,2-3 0,-2 2 0,2 0-1,0-2 1,3 0 0,1-2-1,-2 0 1,2 2-1,-2-2 1,9 2-1,-5 0 1,-4 2-1,2 1 1,4 1-1,1-2 1,3 2-1,2-2 0,-2-2 0,7-2 1,1 0-1,2-4 0,1 2 0,-5-2 0,0 2 0,1 0 0,-7 2 0,0 0-1,5 0 1,-3 3 0,-6-1 0,6-2 0,7-4-1,-1 0 1,2-4-1,1 4 0,-7-4 1,0-1-1,3 5 1,-1-2-1,-12 2 1,-2 2 1,1-2-2,-3 5 2,2-1-1,0-4 0,2 4 0,1-2 0,1 0 0,-2-2 0,-4 0 0,7 0 0,-5 0-1,0 4 1,-6-4 0,0 2 0,0 0 1,1 2-1,7-2 0,-4 0 0,0-2 0,2 0 0,5 0 0,-1 0 0,-2 0 0,2 0 0,1 0-1,-3 0 2,4 0-2,-6 4 1,4-4 0,-1 0 1,-1 0-2,2 2 1,-4 0 0,1-2 0,-3 0 0,0 0 0,-2 2 0,4 2 0,-2-2-1,3-2 0,1-2 1,6-2-2,-4 2 2,3 2-2,1-2 2,0 0-2,0-2 2,3 4-1,1 0 1,-4 6 0,3-6 0,-1 2-1,6-2 1,-3 0 0,6 0-1,1-2 1,3-4 0,3 6 0,2-6-1,3 4 0,-1 0 0,3-2 1,-1 2 0,-1 2 0,-1 0-1,1-2 1,-1-2-1,-1 0 1,-1-3 1,0-1-1,3 0 0,3-2 0,-7 2 1,7 0-2,-7 0 2,1 0-1,1 0-1,3 0 1,-4-1 0,3 1-1,5-2 1,1 2 0,5-4-1,-1 2 0,6 0 0,-5-4 1,1-1-1,-3 5 0,-1-8 0,-11 2 0,7-11 1,-7 11 0,3-4 0,-3 0 0,5-5 0,-7 7-1,4-2 0,-3 2 1,-1 1-2,-5 5 1,-5-8 0,-8 10 0,2-6 1,-11 6 0,5-3 0,-10 1 0,0-2 0,0 2 0,5-2-1,-5-2 1,2-1-1,0 7 0,-20 10 0,30-22 0,-30 22-3,0 0-6,0 0-20,0 0 1,-28-10-1</inkml:trace>
  <inkml:trace contextRef="#ctx0" brushRef="#br0" timeOffset="5">3241 70 15,'0'0'16,"0"0"-3,0 0-2,0 0-2,0 0-1,0 0-2,0 0 1,18-16-2,-18 16 0,0 0 0,24 2-1,-4-4 0,-20 2 0,36 0-1,-13 2 0,3-2 0,0 4-2,2-4 1,4 6-1,-5-4 0,3 0 0,-4 4 0,0-4-1,5 2 1,-5 0 0,6-4 0,-6 0 1,13 0-2,-11 0 2,6 0-2,-4 0 2,7 0-2,-5 4 1,0 0-1,4 0 0,-5 0 0,3 2 0,0-4 0,5 4 0,-9-4-1,4 0 2,0 2-1,-3-4-1,-5 3 1,4-3 0,-2 0 0,-1 0-1,1 0 2,0 0-2,0 0 1,4 0-1,1 0 1,1 0 0,0-3 0,7-1 0,-7 2-1,0 0 1,2-4 0,-11 6 0,7-6-1,-6 6 1,-2 0 0,1 0-1,-5 2 1,2 2 0,2-4 0,2 4 0,-1 0 0,3-4 0,0 4 0,6-4 1,5 0-1,-7 0 1,4 5 0,-2-5-1,3 0 1,-3 0 0,-2 2-1,-4 4 0,3-4 1,-5 0-2,4 4 2,2-6-2,-3 2 2,-1 2-2,0-4 2,-2-4-2,3 4 1,-9-2 1,-20 2-1,34-6 0,-34 6-1,18-4 1,-18 4 0,0 0 0,0 0 0,0 0 0,0 0-3,20-8-12,-20 8-16,0 0-3,-18-9 2</inkml:trace>
  <inkml:trace contextRef="#ctx0" brushRef="#br0" timeOffset="-2">3055-2755 14,'0'0'11,"0"0"0,18 10-1,-18-10-2,0 0-1,0 0-1,0 0-2,12 24-1,-12-24-2,0 0-1,0 19 0,0-19-1,0 0 1,0 0-1,0 0 0,14 18 1,-14-18 0,0 0 0,0 0 1,0 0 0,0 0 1,21 4 1,-21-4 1,0 0 2,0 0-1,0 0 1,0 0 0,0 0 0,0 0-1,0 0-1,0 18-1,0-18-1,0 0 0,2 25-1,-2-25-1,2 24 1,-2-24-1,4 34-1,-4-11 1,4-3 0,-2 2 0,0 4 0,6-1 0,-4 1 0,2 2 1,-4-5-1,0 1 1,0 0 0,-2 3-1,4-1 1,-4 2 0,-2-3 0,4 3 0,-4 0 0,4 5 0,-4-7 0,4 0 0,-4 1-1,6-1 1,-2-2 0,-2 3 0,2-1-1,0 4 1,2 1-1,-4 1 1,0-1-1,0 1 0,-2-2 0,2 5 0,-2-3 0,-6 1 0,4-5 0,0 0-1,4-1 1,-2-1 0,0 0 0,2 3 0,0-5 0,2 4 0,2 1 0,-6 3 0,4 5 0,-4-3 0,0 1 0,0-3 0,2 2 0,0-2 0,2 0 1,0 1-1,-2-7-1,4 8 2,-2-1-1,-4-1-1,2 3 2,-2 5-1,-2 1 0,0-1 0,6 3 0,-8 1 0,2-1-1,8-3 2,-8-1-1,8-3 0,-2 1 0,2-5-1,-10 3 2,12-3-1,-2 2 0,2 5 0,-2-5 0,2 5 0,-4-1 1,4-1-1,2-1 0,-4 1 0,-2-3 0,0 1 0,0-3 1,-2 0-1,0 1 0,0-1 0,0 3 0,2 1 1,-2-5-1,0 5 0,0-2 1,0 3-1,2-3 0,-2-1 0,2 1 0,-2-1 0,4 5 0,-4-1 0,2 1 0,-2 0 0,2 1 0,2 1 0,-2-1 0,2-3 1,0 3-1,0-3 0,0 3 0,1-5 0,-3 3 1,0 1-1,0-1 0,0-1 0,-2 1 0,2 1 0,-4-1 0,2-3 1,0 2-2,2 3 1,-2-3 0,0-1 0,2-1 0,-4 1 0,2-1 0,0-1 0,0-3 0,0 2 0,4-1 0,-2-1 0,-2 5 0,0-3 0,2-2 0,0-1 0,2 5 0,-2-1 0,0-1 0,4-2 1,-4 3-1,0-6 0,2 6 0,0-1 1,-2-6-1,2 7 0,-4-3 0,-2-2-1,4 5 1,-2 1 0,-2 3 1,2-3-2,2 1 1,0 1 0,2 1 0,-2-3 0,0 0 1,0-1-1,4-5 0,-2 3 0,0 1 0,-4-2 0,4 1 0,-4-1 0,2-1 0,4-1 0,-4 6 0,0-1 0,-2-1 0,6 3 0,-2-7 0,0 4 0,-2-1 1,0-1-1,0-2 0,-2-1 0,2-1 0,0 0 0,1 3 0,-3-3 0,2 0 0,2-1 0,-2-1 0,2-4-1,-2 1 2,-2-3-2,0-18 1,4 32 1,-4-32-1,0 27 0,0-27-1,0 22 1,0-22 0,-2 20 0,2-20 0,0 20 0,0-20 0,0 0 0,0 0 0,0 19 0,0-19 0,0 0 1,0 0-1,0 0 0,0 0 0,0 0 0,0 0 0,0 0 0,2 20 0,-2-20 0,0 0 0,0 0 0,0 0 0,0 0 0,0 0 0,0 0 0,0 0 0,0 0 0,0 0 0,-16 18 0,16-18 0,0 0 0,0 0 0,0 0 0,0 0 0,0 0 0,0 0 0,-21-2 0,21 2 0,0 0 0,0 0 0,-24-6 0,24 6 0,-22 2 0,22-2 1,-28 4-1,10-2 0,-5 0 0,3 2 1,0-2-1,0-2 0,-8 2 0,6-2 0,-5 2 0,5 0 0,0 0 0,0 2 0,-2-2 1,3-2-1,3 4 0,-2-2 0,2-4 0,-2 2 0,1-4 0,0 4 0,-3-2 0,0 0 0,4 0 0,-2 2 1,2 0-1,-3 0 0,1 2 0,2-2 1,0-2-1,18 2 0,-32-4 0,14 0 1,-3 0-1,1 0 2,0 0-3,2 0 2,-4 2 0,2 2 0,-1 0-1,3 0 0,18 0 0,-32 0 0,32 0 0,-30-4 0,30 4 0,-30-10 0,30 10 0,-33-14 0,15 8 1,18 6-1,-32-13 0,32 13 0,-30-8 0,30 8 0,-29-6 0,29 6 0,-22-4 0,22 4 0,-18-4 0,18 4 0,0 0 1,-18-4-1,18 4 0,0 0 0,-18-2 0,18 2 0,0 0 0,0 0 0,-18 0 0,18 0 0,0 0-1,0 0 1,-23 4 0,23-4 0,0 0 0,0 0 0,-24 10 0,24-10 0,0 0 0,0 0 0,0 0 0,0 0 0,0 0 0,0 0 0,0 0 0,0 0 0,0 0 0,0 0 0,0 0 0,0 0 0,0 0 0,0 0 0,0 0 0,0 0 0,0 0 0,0 0 0,0 0-1,0 0 1,0 0-1,0 0 1,-10-20 0,10 20 0,2-30 0,-4 7 0,4-5 0,0 0 0,2-5 0,0 1 0,-4-1 0,2 7 0,-2 2-1,0 24-1,4-33-1,-4 33-5,0 0-18,0 0-6,0 0 0,0 25 0</inkml:trace>
  <inkml:trace contextRef="#ctx0" brushRef="#br0" timeOffset="-11">1991 3144 9,'0'0'15,"0"0"-1,0 0-2,0 0 0,0 0 0,0 0 0,0 0-2,0 0-1,0 0-3,4-19 0,-4 19-2,0-18-1,0 18-1,0-32 0,4 12-1,0-5 1,-2-3-1,5-2 0,-5-3 0,6 3 0,-10-7-1,6-1 1,0 5-1,0-5 1,-4 3 0,2 1-1,-2-4 0,2-5 1,4 7 0,-6-9-1,2 2 1,0 1-1,0-1 0,0-1 1,-2-3-1,2 3 0,0-1 0,0-6 0,2 7 0,-2-3 0,0 1-1,2-3 1,0 2 0,-2-1 0,2-5 1,-2 6 0,-6 0-1,2-2 1,0-1 1,0-3-1,-4 2 0,4-1 0,-4-3-1,4 4 0,0 1 1,4-1-1,-4 3 0,2-1 1,0 6-1,0 1 0,4-7 0,-4 1 1,0-1-1,2-2 0,2 1 0,-2-1 0,-2 0 0,2 3 0,-4 1 0,2 5 0,2-1 0,-4 3 0,2-1 0,-2-1-1,4 3 1,-2-3 1,2-1-1,0 3 0,-4-3 0,4-2 0,-2 3 0,0 3 0,-6-1 0,6-1 0,-8 3 0,4 1 0,2-1 0,-2-1 0,0 3 0,0-3 0,4-3 0,-4-1 0,2 3 0,-2-1 1,0 1-1,2-3 0,-2 7 0,2-5 0,0 9 0,-3 0 0,3-3 0,-2-3 0,0 1 0,0-3 0,-2-1 0,2 1 0,2-1 0,-2 3 0,0 1 0,-4 3 0,4 5 0,2 1 0,-2 0 1,-2-1-1,0 1 0,2 0 0,-4-5 0,6 1 0,0-2-1,-4 2 2,6-5-1,-4 9 0,2-2 0,-4 1 0,4 1 1,-2 4-1,-2-1 0,2 1 0,-3-4 0,7 1 0,-4-3 0,4 2 1,-4-1-1,6 3 0,-8 0 0,8 1 0,-4 5 0,0 0 0,-2 2 0,4-1 0,0 19 0,-4-34 0,4 34-1,-2-35 1,-2 15 0,6 0 0,-2 0 0,-2-3 0,2 1 0,-2-2 0,4 0 0,-6-1 1,2 3-1,2 0-1,-2-1 1,2 5 1,0-4-1,0 4 0,-2-1 0,2 19-1,2-32 1,-2 32 0,-2-34 0,4 11-1,-2 23 1,0-34 0,0 18 0,0 16 0,-2-33 0,2 33 0,-2-24 0,2 24-1,-2-18 1,2 18 0,0 0 0,2-19 0,-2 19 0,0 0 0,0 0 0,-2-18 0,2 18 0,0 0 0,0 0 0,0 0 1,0 0-2,4-20 1,-4 20 1,0 0-1,0 0 0,0 0 0,0 0-1,0 0 1,-6-20 0,6 20 1,0 0-1,-4-25-1,4 25 1,0-22 1,0 22-1,-2-24 0,2 24 0,4-25 0,-4 25-1,2-18 2,-2 18-1,0-16 0,0 16 0,0-18 0,0 18-1,2-22 2,-2 22-1,2-17 0,-2 17 0,0 0 0,-6-26 0,6 26 1,0 0-1,0 0 0,0 0 0,-2-16-1,2 16 1,0 0 0,0 0 0,0 0-1,0 0 1,0 0 0,0 0-1,0 0 1,0 0 0,0 0 0,18-6 1,-18 6-1,0 0 0,26 0 0,-26 0 0,25 4 0,-25-4 0,32 4 0,-14 0 0,4-2 0,0-2 0,3 0 0,-1 0 0,0-2 0,4-2 0,-6 2 1,3 0-2,-3-2 1,-2 2 0,0 2 0,0 2 0,5 2 0,-25-4 0,38 2-1,-14 4 2,0-4-2,0-2 1,3 0 0,-1 0 0,-2-2 0,-2-2 0,-2 2 0,1 2 0,-3 0-1,-18 0 1,30 6-1,-10-4 1,0 4-2,6-4 2,-7 4-2,3-2 2,4-2-1,0 2 1,-2-4-1,-3-4 1,-3 4-1,0-2 1,0 0 0,-18 2 0,32 0 0,-32 0 0,24 2 0,-24-2 0,30 2 0,-30-2 0,40 0 0,-20-2 0,2 0 0,5-2 0,-3 0 0,-4 4 0,-20 0 0,32-8 0,-32 8 1,0 0-1,18 0 1,-18 0-1,0 0 0,0 0 0,0 0-1,0 0 1,23-4 0,-23 4 0,0 0 0,18 0 0,-18 0 0,0 0 0,0 0 0,0 0 0,0 0-2,0 0-9,0 0-19,-20-4-3,20 4 1,-25 0 0</inkml:trace>
</inkml:ink>
</file>

<file path=ppt/ink/ink10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7"/>
    </inkml:context>
    <inkml:brush xml:id="br0">
      <inkml:brushProperty name="width" value="0.05833" units="cm"/>
      <inkml:brushProperty name="height" value="0.05833" units="cm"/>
      <inkml:brushProperty name="fitToCurve" value="1"/>
    </inkml:brush>
  </inkml:definitions>
  <inkml:trace contextRef="#ctx0" brushRef="#br0">137 0 10,'0'0'9,"4"21"-1,-4-21-1,2 42-2,-4-13-1,4-1 1,-6 10-1,2-1 1,-4 5-1,6 3 0,-6-2 0,2-3 0,-2 9 0,4-5 0,-2 5 0,4-3-2,-2 9 1,6-6 0,-8 12 0,6-11 0,-4 11-1,0-8 0,-6 1 0,6-7 1,-6 8-2,8-5 0,-8 1 0,6-5 0,-4 5 0,2 0 0,0 1 0,2-3-1,-2 2 2,0-1-1,-2 5 0,2-6 0,0 1 0,2 1 0,-2-3 1,4 3-1,-6 0 1,8-3-1,-6 1 1,2-6-1,-3 7 1,3-5-1,-4 5 0,6-1 0,0-2 0,-4-3 0,4 1-1,0-3 2,6 1-2,-6-5 1,2-1 0,-2-1-1,-2 3 1,2-1-1,-4 1 0,6 7 1,-6-1-1,2-3 0,-2-1 0,2-3 0,2-1 0,0 1 0,2-3 1,-2 1-1,0 3 0,4-7 1,-2 9-1,0-1 1,-4-1-1,6 5 0,0-5 1,0 3-1,1-5 0,-3 1 0,0-1 0,4-3 1,0-4-1,-4 5 0,-2-7 0,0 3 0,2 3 1,-2 3-1,0-3 0,0 2 1,0 1-1,4-3 0,-2-3 0,2-1 1,-2-4-1,0-5-1,2-3 1,-4-18 0,4 34 0,-2-13 0,-2 1 0,0 2 1,-2 0-1,2 1-1,0 3 1,2-6 0,-4-1 0,2 1 0,0-22 0,4 34-1,-4-34 1,12 29 0,-12-29 0,4 30 0,6-8 0,-10-1 1,4 3-1,-2 0 0,0 7 0,0-5 0,4-2 0,-4 1 0,-2-1 0,8 0 0,-6 1 0,4-1 0,-4-4-1,0 6 2,4 7-1,-2-1 0,-1-3 0,-1 1 1,2 2-1,2 3 1,2 3-1,2-3 0,-2-3 0,-2 1 0,2 1 0,0-6 0,-2 5 0,-2-7 0,-4-2 0,2 5 1,-4-7-1,4 6 0,-2-3 0,-2-1 0,4 2 0,-2 3 0,0-1 0,2-4-1,2 3 1,-4-3 0,-2 2 0,6-3 0,-6-1 0,4 0 0,-4 1 0,2 3 0,0-2 0,2 0 0,4-3 0,-6 1 0,4-2 0,-4-20 0,10 31 0,-10-31 1,2 20-1,-2-20 0,2 22 0,-2-22 0,0 22 0,0-22 0,-2 29 0,2-29 0,-2 22 0,2-22 0,0 0 0,-8 20-1,8-20-2,0 0-8,-24-8-22,24 8 0,-22-14 0,22 14-1</inkml:trace>
</inkml:ink>
</file>

<file path=ppt/ink/ink10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8"/>
    </inkml:context>
    <inkml:brush xml:id="br0">
      <inkml:brushProperty name="width" value="0.05833" units="cm"/>
      <inkml:brushProperty name="height" value="0.05833" units="cm"/>
      <inkml:brushProperty name="fitToCurve" value="1"/>
    </inkml:brush>
  </inkml:definitions>
  <inkml:trace contextRef="#ctx0" brushRef="#br0">0 166 14,'0'0'14,"0"0"0,0 0-1,0 0 0,0 0-1,0 0 0,0 0-3,0 0-1,0 0-2,0 0-1,0 0-1,0 0-2,0 0 0,26 4 1,-26-4-1,23 0 0,-23 0 0,30 0-1,-30 0 1,20-2 0,-20 2-1,0 0 1,28-8 0,-28 8 0,28-8 0,-28 8 0,41-11 0,-11 5-1,4 2 0,3-4 0,5 4 0,0 0-1,5 2 0,-7-2 0,-2 2 0,-3 0 0,3-4 0,-2 4-1,0-2 1,5-4 0,-3 2 0,6 0 0,-3-1 0,3 3 0,-4 0-1,1 2 2,-5 2-1,-2 0 0,3 4-1,-5-2 1,-2 0-1,0-2 1,5 0-1,-7-2 1,6 0-1,-1-2 1,-3 0-1,0-2 0,0 2 1,-4 0 0,3 0 0,-5 2 0,-4 0 0,-2 2 0,0-2 0,-18 2 0,29 0 0,-29 0 0,26-2 0,-26 2 0,26-2 0,-26 2 0,30-6 0,-10 4 0,-20 2 1,35-2-1,-35 2 0,20-2 0,-20 2 0,0 0 0,0 0 0,0 0-1,22 2 1,-22-2 0,0 0-1,0 0 0,26-6 1,-26 6-2,0 0 1,33-8-4,-33 8-8,0 0-17,0 0-1,0 0 1,0 0 0</inkml:trace>
</inkml:ink>
</file>

<file path=ppt/ink/ink10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0"/>
    </inkml:context>
    <inkml:brush xml:id="br0">
      <inkml:brushProperty name="width" value="0.05833" units="cm"/>
      <inkml:brushProperty name="height" value="0.05833" units="cm"/>
      <inkml:brushProperty name="fitToCurve" value="1"/>
    </inkml:brush>
  </inkml:definitions>
  <inkml:trace contextRef="#ctx0" brushRef="#br0">0 214 7,'0'0'7,"0"0"0,0 0 1,0 0 0,0 0 0,0 0 0,0 0-1,0 0 0,0 0 0,24-16-1,-24 16 1,0 0-3,26 8 1,-26-8-1,26 4-1,-8-4 0,-18 0-1,33 6 0,-33-6 0,30 4 0,-30-4 0,32 4 0,-32-4 0,38 2 0,-15 3 0,5-5 0,-2 2-1,4-2 1,3 2-1,-1-2 0,-2 0 0,2 2 0,-5 0-1,3 0 1,2 2 1,-2 2-1,5-2 0,-1 0 0,4 2 0,4 0 1,7-4 0,3-2-1,3 4-1,3-2 1,3 0 0,-1-2 0,-1 6-1,1-4 0,-7 6 0,-5 0 1,-4-1-1,-1-3 0,1 4 1,-4 0-1,-3 0 0,5-2 1,-4 0-1,9-2 1,-3 0 0,4 0-1,-5 0 0,5-2-1,-3 0 1,-1 2 0,-6 0 0,3-4-1,-9 0 1,0 4 1,-2-2-1,3 1 1,1-3 0,2 6-1,5-6 1,1 2 1,8 2-2,7 0 1,-3-4 0,5 2 0,-1 0-1,5 2 1,-9-2-1,5 4 0,-7-4 1,-8 4-1,-1-4 0,-3 0 0,-2-2 0,1 4 1,-3-4-2,0 0 1,15 2 1,1-4-1,1 4 0,-1 0-1,0-2 2,-1 2-1,-1-2 0,-1 0 0,-9 0 0,-6 0 0,5 0 0,1-2 0,-4 2 0,6 0 0,3-2 0,3 2 1,-3 0-1,1 0-1,-2-4 1,3 4 0,-3-2 0,2 0 0,-3 2-1,3-4 1,1 2-1,1 0 2,2 0-2,-1-2 1,1 0 0,-1 2 1,-1-4-1,-2 2 0,1 4 1,-3 0-1,0 0 1,3 0-1,-5 0 0,3 0-1,-3 0 1,-2 2 0,1-6 0,1-2 0,-4 2-1,0-5 1,-1 1 0,3 0 0,2 0 0,-5 0 0,3 0 0,-8 0 0,3 0 0,1 2 0,-4-2 0,-4 1 0,1-1-1,-1 2 1,0 0 0,-2-2 0,3-2 0,-7 2 1,8 0-1,-6-4 1,0 1-1,-3 1 0,1 2 0,-2-2 2,-20 10-2,32-16 1,-32 16-2,32-16 2,-32 16-1,31-17 1,-31 17-2,34-20 2,-34 20-2,32-12 1,-32 12 0,28-16 0,-28 16 0,27-14 0,-27 14 1,20-17-2,-20 17 1,24-12 0,-24 12 0,22-14 0,-22 14 0,20-14 0,-20 14-1,18-12 1,-18 12 0,0 0 0,0 0-1,21-16 2,-21 16-1,0 0-1,0 0 1,0 0-1,0 0 0,0 0-3,14-21-10,-14 21-21,-20 8 0,1-6 0,19-2 1</inkml:trace>
</inkml:ink>
</file>

<file path=ppt/ink/ink10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1"/>
    </inkml:context>
    <inkml:brush xml:id="br0">
      <inkml:brushProperty name="width" value="0.05833" units="cm"/>
      <inkml:brushProperty name="height" value="0.05833" units="cm"/>
      <inkml:brushProperty name="fitToCurve" value="1"/>
    </inkml:brush>
  </inkml:definitions>
  <inkml:trace contextRef="#ctx0" brushRef="#br0">705 477 12,'0'0'13,"0"0"-3,0 0 1,0 0-2,0 0 0,0 0-1,0 0-1,0 0 0,0 0-1,0 0-2,0 0 0,-28 10 0,28-10-1,-24 4-1,24-4 0,-26 2 0,26-2-1,-31 2 0,31-2 0,-28 0 0,28 0-1,-30 2 0,12-2 0,18 0 0,-37 2 1,37-2-1,-34 2 0,34-2 0,-30 2 0,10 0 1,2-2-2,-1 0 2,-3 0-1,0 2 0,-2-4 0,-4 2 0,3 0 1,5-2 0,20 2 0,-34-6-1,34 6 1,-24-8-1,24 8 1,0 0 0,0 0-1,-26-20 0,26 20 0,-21-10-1,21 10 1,-22-12 0,22 12 0,-24-10 0,24 10 0,-28-11 0,28 11 0,-20-10 1,20 10-1,0 0 0,0 0 0,0 0 0,-18-20 0,18 20 0,0 0 0,0 0 0,0 0 1,-11-18-1,11 18 0,0 0 0,0 0 1,0 0-1,0 0 1,7-18-2,-7 18 2,0 0-1,0 0 0,24-23 1,-24 23-1,0 0 0,30-20-1,-30 20 2,28-14-1,-28 14 1,26-14-1,-5 8 1,-1-2 0,10-1 0,-8 1 0,8 0 0,3 0 0,1 0-1,2-2 1,-3 2 0,5 0-1,-6 0 0,0 1 0,1 1 0,-1 2 0,0-2 0,0 0 1,1 2-1,-1 0 1,0 2 0,2-2 0,5 0 0,-1 2 0,0 0 0,3-4-1,-3 2 2,4 0-2,-5-2 0,5 0 1,-4-5-2,5 7 1,3-6 0,4 6 1,-3-4-1,1 6 0,7-6 0,-7 0 0,7 4 1,-5-4-1,-4 4 0,1-6 0,-3 6 0,-4-5 0,5 5 0,-5 2 0,-6 0 0,1 2 0,9-2 0,-2 2-1,1 0 1,-1 0-1,-4 0 1,11 0 0,-3-2 0,0 2-1,-11-2 1,7 2 0,-4-2 0,1 0 0,-3 0 0,-8 2 0,7 0 0,-7 0 1,6 0-2,-6 0 2,9 0-1,-1 0 1,6 0-2,-1 0 2,5-2-1,-4 0 0,1 2 0,-1-2 0,-8 0 0,9 2 0,-11-2 0,0 2 0,-2 2 0,1-2 0,-3 0 0,2 0 0,0 2 0,1-2 1,-5 0-1,6-2 0,-4 2 0,7 0 1,-9 0-1,12 0 0,0 0 1,-3 0-1,-3 2 0,-2-2 0,0 2 0,-1-2 0,1 2 0,-12-2 0,-2 0 0,6 0 1,-3 0-1,3 0 0,-2 0 0,0-2 0,-20 2 0,36-2 0,-36 2 0,31-2-1,-31 2 1,20-2 0,-20 2 0,0 0-1,0 0-3,0 0-21,-18 12-8,-9-10-1,7-2-1</inkml:trace>
</inkml:ink>
</file>

<file path=ppt/ink/ink10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2"/>
    </inkml:context>
    <inkml:brush xml:id="br0">
      <inkml:brushProperty name="width" value="0.05833" units="cm"/>
      <inkml:brushProperty name="height" value="0.05833" units="cm"/>
      <inkml:brushProperty name="fitToCurve" value="1"/>
    </inkml:brush>
  </inkml:definitions>
  <inkml:trace contextRef="#ctx0" brushRef="#br0">86 0 14,'0'0'22,"0"0"-1,0 0-3,0 0-2,0 0-6,0 0-2,0 0-2,0 0-2,0 0 0,-10 21-2,10-21 1,0 0 0,0 0-1,2 24 1,-2-24-2,4 16 1,-4-16 0,-4 20-1,4-20 0,-4 25 0,4-25 0,-4 28 0,4-28 0,-10 28-1,10-28 0,8 31 1,-8-31-1,-4 32 0,6-14-1,-4 1 1,2 3 1,-4-2-1,-4-2 0,0 5 0,2-1 0,-2 0 0,2 1 0,8 1 1,-4 4-1,2-3 0,2 3 0,2-6 0,-4 9 0,6-5 0,-6 0 1,-2-1-1,4 1 0,-4 0 0,2 1 0,0-1 0,4 2 1,0-3-1,2-1 0,-6 0 0,6-2 0,-4 3 0,8-5 0,-4 2 0,0-3 0,-8 5 0,6-2 0,0-2 0,1 9 1,-3-1 0,-11-2 0,7 1 0,-2 1 0,6-2-1,-4 3 0,0-1 1,0-2-1,2-1 0,2 1-1,-2-2 1,0 1 0,-4-1 1,2 6-1,-2-1 0,0-5 0,-2 4 0,-2 3 0,4-5 0,0 5 0,-2-3 0,2-2-1,4 3 2,-2-5-1,2 0 0,2 1-1,-2-5 1,0 4 0,0-6 0,0 5 0,-2-1 1,2 0-1,4 0 0,-6 1 1,0-1-1,2 0 0,-2 1 0,2-1 0,-2 0 0,0 4 0,-4-3 0,6-1-1,0 0 1,-6 1 0,4-3 0,2 6 1,0-1-1,0-1 0,0 0 0,-4 9 0,-2-1 1,10 2-2,-4-1 1,0-3 0,-2-1 0,6 1 0,-6-2-1,4-7 1,4-3 0,-4 0 0,-2 4 0,0-1 0,0-1 0,-2 0 0,2 4 1,-2 1 0,-2-1-1,4 0 0,0 3 0,0-1 0,2 0 0,-4 5 0,4-1-1,0-2 1,0 3 0,2-3 0,-2 3-1,2-1 1,0 2 0,-2-1 0,2 1 0,-4 3 0,4-1 0,0 0 0,0 3 0,-4-1 0,2 1 0,0-3 0,2 3 0,0-5 0,-2-1 0,-2-1 0,0 0 1,2-1-1,6-1 0,-8 0 0,4 1 1,-4-3-1,2 2 0,-2 5-1,0 1 1,2 1 0,-10-3-1,6 3 1,-2-1-1,6-2 1,-2 3-1,-2-9 2,8-2-1,-6 3 0,2-1 0,2-2 0,-2 3 0,0 1 0,-6 0 0,8-1 0,-4 3 1,-2 1-1,0-1 0,2 2 0,0 1 0,0 1 0,2 5 0,-8-5 0,2 1 0,4 3 0,4-4 0,-6 3 0,2 1 0,0-5 0,0 3 0,2-1 0,-4 1 0,2-1 0,-8-1 0,6-2 0,2 3-1,0-3 1,-2 1-1,4-3 1,-2-2 0,2 1-1,4-3 1,-4 3 0,0-3-1,-2 0 1,-4 3 1,2-1-2,0 0 1,-2 1 0,2-3 1,-2 0-1,2 1 0,0-5 0,8 4 0,-6-1 1,0-3-1,2 2 0,0 0 0,-2 1 0,-2 3 0,4-4 0,-6 1 0,6 1 0,-2-4 0,0 1 0,0-3 0,2-2 0,-2-18 0,6 33 0,-6-33 0,-2 32 0,2-32-1,-2 28 0,2-28-4,-6 31-12,6-31-16,-18 16 1,18-16-2,-22 0 2</inkml:trace>
</inkml:ink>
</file>

<file path=ppt/ink/ink10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3"/>
    </inkml:context>
    <inkml:brush xml:id="br0">
      <inkml:brushProperty name="width" value="0.05833" units="cm"/>
      <inkml:brushProperty name="height" value="0.05833" units="cm"/>
      <inkml:brushProperty name="fitToCurve" value="1"/>
    </inkml:brush>
  </inkml:definitions>
  <inkml:trace contextRef="#ctx0" brushRef="#br0">-1 0 5,'0'0'9,"6"23"1,-6-23-4,4 28-2,-4-28 0,8 35 0,-8-35 1,9 40 0,-7-22 0,-2 11 1,2-7-1,-4 6 1,2 1 1,-11 7-1,11-1 0,-8 7-2,6-5 0,-4 3 0,8-1-1,-6 1-1,6-6 1,0 1-2,2-1 1,0 3-1,4-3 1,-4 3-1,3 1 1,-7 1 0,10 5 0,-4 3 0,0-1 0,-4 3-1,6-4 1,-4 3-1,4 1 1,-2 1-1,0-7 0,0 4 0,-2-3 0,2 7 0,2 1-1,-6 1 1,4 4 0,-2 2 0,2-3 0,-4 3-1,4-2 1,-6-5-1,2-1 1,0-2-1,0-5 0,0-3 1,1-1-1,-3 1 1,6-7-1,-4 9 1,2-3 0,-6 1 0,4-1-1,-4 1 0,2-5 1,0 5 0,2-1-1,-2-11 0,-4 1 1,6-6-1,0 3 0,2-3 0,-4 0 0,2 1 0,0-1 0,-6 2 0,6 5-1,-4-1 2,0-2-1,-2 3 0,4-1-1,-4 1 1,6-5 0,-2 0 0,2 1 0,-2-3 0,2 2 0,0 3 0,0-3 0,-2 0 0,0-1 0,-2 1 0,0 2 0,2 1 0,-2 1 0,0 2-1,-4 1 1,4 1 0,-3 1-1,5 1 1,-2-3 0,2 1 0,2 0 0,-2-1 1,7 1-1,-5-1 0,2 1 0,2-2 1,-8 1-1,2 3 1,-2-5-2,2 1 1,0 5 0,4-7 0,-4 6 0,4-3 1,-4-1-1,6-1 0,-8 1 0,8 0 0,-8-7 0,2 7 0,-2-5 0,-2 5 0,6 2 0,-6-1 0,4 5 0,-2-3 0,2 3-1,0-1 1,0-1 0,4-3 0,-4-1 0,4-2 0,-2 1 0,0-3 0,0 0 0,-4 3 0,4 1 0,-2-3 0,2-1 0,0 0 0,0-1 0,-2-3 0,2-2 0,4 3 0,-6-3 1,2-2-2,2 2 2,-2 1-1,0-1 1,-2 0-1,4 5 0,-4-5 0,6-2 0,-4 2 0,0 1 0,-2-23 0,16 34-1,-16-34 1,10 32 0,-10-32 0,14 27 0,-14-27 0,12 28 0,-12-28 0,7 29 0,-7-29 0,12 24 0,-12-24 0,6 18-1,-6-18 1,0 0 0,0 0 0,0 0 0,6 18 0,-6-18 0,0 0 0,-4 21 1,4-21-1,-2 18 0,2-18 0,2 22 0,-2-22 0,0 0 0,0 0 0,0 0 0,0 0 0,0 0 0,0 0 0,0 0 0,0 0 0,0 0 0,0 0 0,0 0 0,0 0 0,0 0 0,0 0 0,0 0 0,0 0 0,0 0 0,0 0 0,0 0 0,0 0 0,0 0 0,0 0 0,0 0 0,0 0 0,0 0 0,0 0 0,0 0 0,0 0 0,0 0 0,0 0 0,0 0-1,0 0 1,0 0 0,0 0 0,0 0-1,0 0 1,0 0 0,0 0 0,0 0 0,-10 18 0,10-18 0,0 0 1,0 25-2,0-25 2,0 0-2,0 22 2,0-22-1,0 0 0,0 0 0,0 0 0,0 0 0,0 0 0,0 0 0,12 18 0,-12-18 0,0 0 0,0 0 0,0 0 0,10 18 0,-10-18 1,0 0-1,0 0-1,0 0 1,0 0 0,0 0 0,0 0 0,0 0-1,0 0 1,0 0 0,0 0 0,0 0 0,0 0 0,0 0 0,4 23 0,-4-23 0,0 0 1,-2 20-1,2-20 0,0 0 0,2 24 0,-2-24 0,0 0 1,2 20-2,-2-20 1,0 0 0,-8 25 0,8-25 0,-4 20 0,4-20 0,-2 26 0,2-26 0,-6 25 0,6-25 0,2 16 0,-2-16 0,0 0 0,2 24 0,-2-24-1,2 18 1,-2-18 0,2 19 0,-2-19 1,4 22-1,-4-22 0,0 0 0,0 0 0,0 0-1,20 10 0,-20-10-7,0 0-23,-4-18-2,4 18 0,-20-8 0</inkml:trace>
</inkml:ink>
</file>

<file path=ppt/ink/ink10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4"/>
    </inkml:context>
    <inkml:brush xml:id="br0">
      <inkml:brushProperty name="width" value="0.05833" units="cm"/>
      <inkml:brushProperty name="height" value="0.05833" units="cm"/>
      <inkml:brushProperty name="fitToCurve" value="1"/>
    </inkml:brush>
  </inkml:definitions>
  <inkml:trace contextRef="#ctx0" brushRef="#br0">0 0 4,'0'0'27,"0"0"1,0 0-6,0 0-9,14 33-1,-14-33-5,27 18-1,-7-10-1,-20-8-3,44 24 1,-22-14 0,11-8-1,-3 7 1,4-9-1,-4 6 0,5-6 0,-7 2 0,2 2 0,-8 4-1,4-4 1,-1 4 0,9 0 1,0 4-1,7-6 0,5 0 0,4 0 0,5-2-1,1 1 0,1 3 1,-5-4-3,-3 4 2,-5 0-1,-10 6 0,2-4 0,-3 4 0,-3-1 0,0-1 0,5-2 1,1-2-1,2 0 0,2-2 0,3 0 0,-3-2 2,7 4-2,-11-4 0,0 4 0,-4 1 0,1 1 0,-5-2 0,-2 0 0,2-2 0,3 0 1,1-2 0,2 0 0,4 0-1,3-2 0,1 2 1,0 0 0,-1 0-1,1 4 0,-2-1 0,-1 1 0,-1-2 0,2 2 1,-5 0-1,11-4 0,0 2 0,5-4 1,3 2-1,3-4 1,-1-2-1,1 2 0,3 0 1,-11 2-1,-3-2 0,-2 0 0,-7 0 1,-5 0-1,0 2 0,0-2 0,1 2 0,3-2 0,2 0 0,5 0 0,9-2 0,0 0 0,-1 0 0,3 2-1,-3-4 1,3 4 0,-3 0 0,-9 0 0,-8 0 0,9 4 0,-9-2 0,-4 0 0,2-2 0,-1 0 0,3 0 0,4 0 0,7-2 0,-3-4 0,6 4 0,5-4 0,1 4 1,-3 0-1,-3-2 0,-4 4 0,-5 0 0,-1-2 0,0 0 0,-6-2 0,-1 4-1,1-4 2,2 0-2,-3 0 1,3 0 0,0 0 0,0-3 1,1 7-2,-5 0 2,0-2-2,-2 2 2,3 0-1,-7 0 1,4-2-2,4 2 1,-1-4 0,1 2 0,0 0 0,2-2 0,-1 2-1,5-4 2,-4 6-1,-8-2-1,9-4 1,-3 4 0,4-4 0,1 4 0,1 0 0,-4-2 0,4 0 0,-1 0-1,-1 4 1,0-2 0,-5 0 0,-5-2-1,2 2 1,2-4 0,-1 6 0,-1-5 0,2 1 0,0 4 0,7-2-1,-1 0 2,-4-2-1,0 4 0,-1-4 1,-1-2-1,-2-2 1,-4 0-1,-2 0 1,-1-2-2,-1-2 1,4 1 0,-24 11-1,32-16 0,-32 16 0,26-14 2,-26 14-3,21-10 2,-21 10-2,0 0-1,0 0-7,8-20-22,-8 20-3,0 0-2,0 0 2</inkml:trace>
</inkml:ink>
</file>

<file path=ppt/ink/ink1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0:14.522"/>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0 6 6,'0'0'14,"0"0"-6,0 0-2,0 0 0,0 0-1,0 0 1,0 0 2,0 0 0,0 0 1,0 0 1,0 0-1,0 0-1,0 0-2,0 0-1,0 0-2,0 0-1,0 0 0,0 0-1,0 0 0,0 0 1,0 0 0,0 0 1,0 0-1,0 0 1,18 2 0,-18-2 0,0 0-1,0 0 0,21 6 0,-21-6-1,0 0 0,24 6-1,-24-6 1,22 4-2,-22-4 2,28 2-1,-28-2 0,26 4 1,-26-4-1,23 0 0,-23 0 0,0 0 0,22 0 0,-22 0 0,0 0 0,0 0-1,20 2 1,-20-2 0,20 0 0,-20 0 1,26 2-1,-26-2 0,33 0 0,-33 0 0,30-2 0,-30 2 0,24 2 0,-24-2 0,22-2 0,-22 2 0,0 0 1,22-2-2,-22 2 2,0 0-1,23-2 0,-23 2-1,0 0 1,0 0 0,24 2 0,-24-2 1,0 0-2,0 0 1,22-2 0,-22 2 0,0 0 0,18-2 0,-18 2 0,0 0 0,0 0 0,18-6 0,-18 6 0,0 0 0,0 0 1,0 0-1,22 4-1,-22-4 2,0 0-1,0 0 0,23 0 0,-23 0-1,0 0 1,0 0 0,18-4 1,-18 4-2,0 0 1,0 0 0,22-8 1,-22 8-1,0 0 0,0 0 0,22-4-1,-22 4 1,0 0 0,0 0 0,0 0 0,0 0 0,18-4 0,-18 4 0,0 0 0,0 0 0,0 0 0,0 0 0,18-2 0,-18 2 0,0 0 0,0 0 0,0 0 0,19-2 0,-19 2 0,0 0 0,0 0-1,0 0 1,0 0 0,0 0 0,0 0 0,0 0-1,18 2 1,-18-2 0,0 0 0,0 0 0,0 0 1,0 0-1,0 0-1,0 0 1,0 0 0,0 0-2,0 0-3,0 0-13,0 0-14,0 0-1,0 0 0</inkml:trace>
</inkml:ink>
</file>

<file path=ppt/ink/ink11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5"/>
    </inkml:context>
    <inkml:brush xml:id="br0">
      <inkml:brushProperty name="width" value="0.05833" units="cm"/>
      <inkml:brushProperty name="height" value="0.05833" units="cm"/>
      <inkml:brushProperty name="fitToCurve" value="1"/>
    </inkml:brush>
  </inkml:definitions>
  <inkml:trace contextRef="#ctx0" brushRef="#br0">0 32 12,'0'0'12,"0"0"-2,0 0-1,0 0-2,0 0 2,24-16-3,-24 16 3,0 0-2,0 0 2,20-12-3,-20 12 0,0 0 0,0 0 0,0 0-2,0 0-1,22-4 0,-22 4-1,27 2 0,-9-2-1,-18 0 1,38 0-1,-20 0 0,4 0 0,3 0 0,-7 0-1,12 0 1,-6 0-1,0 0 1,1 0-1,1 2 0,0 0 1,2 0-1,-4 0 0,-1 2 0,-1-2 1,4-2-1,-2 2 0,0-2 0,-1 0 0,3-2 1,-4 2 0,0 0 0,4 0-1,-3 0 1,-3 2-1,-20-2 1,38 6-1,-20 0 0,2-4 0,-20-2 1,35 18-1,-15-9 0,4-3 0,-2 2 1,0-4 2,-22-4-2,39 14 2,-21-8-4,-18-6 4,24 10-4,-24-10 4,0 0-4,22 12 1,-22-12-1,0 0 1,20 12-1,-20-12 2,0 0-1,23 17 0,-23-17 0,0 0-1,0 0 0,0 0-3,-15 18-3,15-18-17,-18 0-8,0 0-3,18 0 3</inkml:trace>
</inkml:ink>
</file>

<file path=ppt/ink/ink11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6"/>
    </inkml:context>
    <inkml:brush xml:id="br0">
      <inkml:brushProperty name="width" value="0.05833" units="cm"/>
      <inkml:brushProperty name="height" value="0.05833" units="cm"/>
      <inkml:brushProperty name="fitToCurve" value="1"/>
    </inkml:brush>
  </inkml:definitions>
  <inkml:trace contextRef="#ctx0" brushRef="#br0">0 207 5,'0'0'11,"0"0"0,0 0-1,0 0-2,0 0 0,0 0-1,0 0-2,0 0 0,0 0 0,18 12-1,-18-12 0,25 0 2,-25 0-2,34-2 0,-10 2-1,-2-4 1,-2 2-2,7-4 1,-3 4-1,4-2 0,-2 4-1,2-4 1,3 4-1,-1-2 0,0 2 1,7 0-2,-5 0 1,4-6 0,0 6-1,3-3 0,-9 3 0,0-4 1,-2 2-1,3 0 0,-3 2 1,0 0 0,0-4 0,7 2 0,-1 2 0,6-2 0,3-4 1,1 4-1,2-4-1,5 4 0,-1-4 0,-1 0 1,-3 4-1,-4 0 0,3-2 0,-3 2 0,-2 2 0,3-2 0,-3 2 1,2 0 0,9 0 0,-1-4 0,1 4-1,3-4 1,0 4 0,1-6-1,-3 2 1,1 2-2,-5-3 2,-4 3-2,1-6 1,-7 6 0,2-2 1,1 0-2,-3 4 1,-2-2 0,1-2 0,-1 2 0,-2 2 0,3-2 1,-1 2-2,0-2 1,0-4 0,5 2 0,-3 4 0,0-2 0,-1 0 1,1 0-1,-4 2 0,1-2 1,-9 2-1,2-2 0,-2 2 0,5-2 1,-9 0-2,8-4 1,0 4 1,2-6-1,1 3-1,-1-1 1,-2 4 0,4-4 0,-1 4 0,-9 0 0,0 2-1,0 0 2,-1 0-1,1 0 0,10 0 0,0 0-1,1 0 1,5 0-1,-4-2 1,0 2-1,1-4 1,-1 4-1,-18-2 0,6 2 1,1 0 0,-3 2 0,-2-2 0,0 0 0,4 4 0,-1-4 0,3 2 0,-4 0 0,2-2 0,-4 0 0,2 0-1,-1 0 1,1 0-1,-22 0 1,24 4-1,-24-4-2,20 2-4,-20-2-8,0 0-17,-12 23 1,12-23 0</inkml:trace>
</inkml:ink>
</file>

<file path=ppt/ink/ink11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8"/>
    </inkml:context>
    <inkml:brush xml:id="br0">
      <inkml:brushProperty name="width" value="0.05833" units="cm"/>
      <inkml:brushProperty name="height" value="0.05833" units="cm"/>
      <inkml:brushProperty name="fitToCurve" value="1"/>
    </inkml:brush>
  </inkml:definitions>
  <inkml:trace contextRef="#ctx0" brushRef="#br0">26 26 17,'0'0'18,"0"0"-4,0 0-3,-18 6-1,18-6-1,0 0-1,0 0-1,0 0 0,0 0-1,0 0 1,0 0-2,0 0 1,0 0-2,0 0 0,0 0 0,-8 18-1,8-18-1,0 0 1,0 0-1,0 0 0,18-2 0,-18 2 0,22-4 0,-22 4-1,30-2 1,-30 2-1,35-2 0,-17 2 0,0-6 0,-18 6-1,36 0 0,-16 0 1,1-6 0,-1 4-1,0-4 0,-2 4 1,0-4-1,-18 6 0,31-8 0,-31 8 1,18-4-1,-18 4 0,0 0 0,0 0 0,0 0 1,0 0-1,18 0 0,-18 0 0,0 0 0,0 0 0,0 0 1,0 0-1,0 0 0,0 0 0,0 0 2,0 0-1,0 0 0,-4 24-1,4-24 1,0 0-1,-12 26 0,12-26 0,-22 33 0,3-9 1,5 2-1,-8 1 1,2 3-1,-2-2 1,4 5-1,-1-3 1,1-1 0,4-3-1,2-2 0,4-2 1,0-3-1,0-1 1,8-18-1,-14 28 0,14-28 0,0 0-1,-8 21 2,8-21-2,0 0 1,0 0 0,0 0 0,22 14 0,-22-14 1,22 6-1,-2-4 0,0 0 0,7-2 1,1 4-1,6-8 0,0 4 0,5 0-1,-3 0 1,-4 0 0,3 4-1,-9-4 1,-4 2-1,-22-2-1,28 6-1,-28-6-8,0 0-21,0 0 0,0 0-3,0 0 2</inkml:trace>
  <inkml:trace contextRef="#ctx0" brushRef="#br0" timeOffset="1">14 227 28,'0'0'28,"0"0"1,28-9-1,-2 1-19,-1 14-1,7-8-1,-2 10-2,6-14-1,-5 12-2,-1-10 0,-4 2-1,0-4 0,-3 2-1,-5-2-1,2-2-3,-20 8-8,0 0-17,24-10-2,-24 10 1,0 0 0</inkml:trace>
  <inkml:trace contextRef="#ctx0" brushRef="#br0" timeOffset="2">619 133 36,'0'0'31,"8"25"0,-6-9 0,-8 18-18,16-13-6,-10 15-1,10-4-3,-4 3 0,6-7-1,-6 3 0,0-9 0,0-4-1,-6-18 2,11 26-2,-11-26 1,0 0-1,0 0-1,0 0 1,-11-20-1,11 20 0,-6-38 0,6 13 0,2-7 0,4 2 0,0 1 0,5-1-1,1 4 1,2 1 0,4 9-1,-18 16 1,34-10 0,-34 10 0,26 20 1,-13 2 0,-3 5-1,2 3 0,-2 1 1,-4 3-1,0-4 1,0-3-1,0-3 0,2-6-1,-8-18 0,8 27-2,-8-27-5,0 0-14,22 12-11,-22-12-2,31-12 1</inkml:trace>
  <inkml:trace contextRef="#ctx0" brushRef="#br0" timeOffset="3">1317-37 11,'0'0'28,"0"0"-1,0 0-7,-10-28-4,-9 28-5,19 0-2,-28-16-2,28 16-2,-32-17-2,14 15 0,-2 4-1,-3 2 0,3 1-1,0 5 0,4 4-1,16-14 0,-26 26 0,18-8 0,8-18 1,4 31-1,-4-31 0,28 36 0,-8-16 0,10 1 0,3 1 1,3 2-1,-4 1 0,8 1 0,-5 2 0,-7-1 1,-6-5 0,-6 0-1,-12-2 1,-4-20 0,-16 33 0,-6-19 0,-2 0 0,-8-4-1,-1 3 1,-1-3-1,2-4-1,2 2 0,3-2 0,3 0-1,24-6-4,-26 6-5,26-6-14,2-20-7,-2 20 1,12-29 0</inkml:trace>
  <inkml:trace contextRef="#ctx0" brushRef="#br0" timeOffset="4">1623-77 17,'0'0'29,"-20"-17"0,20 17 0,-22-4-19,2 25-1,8-1-3,-9 12-2,7 5-1,2 9 0,6 5 0,0 2 0,8-1-2,4 5 0,8-8 0,4-9 0,7-7-1,5-9 0,4-10 0,2-12 0,5-10 0,-3-10 0,-6-11 0,5-9 1,-13-9-1,-10-5 0,-10-7 1,-6 4-1,-12 5 0,-14 7 1,-3 3-2,-9 13 0,2 7 0,3 8-5,-5 22-8,14-10-17,8 14-1,18-14 1,0 0-1</inkml:trace>
  <inkml:trace contextRef="#ctx0" brushRef="#br0" timeOffset="5">2081 603 14,'0'0'18,"0"0"-1,8 21-2,-8-21-1,0 0 0,0 0-4,0 0-3,0-19-1,0 19-2,0 0-1,-10-24 0,10 24-1,-16-28 0,8 3 0,-2 1 0,1-10 0,-3-1-1,2-7 0,2-3 0,4-2-1,0 5 0,0 5 0,0 7 0,2 4 1,2 26-1,-6-23 1,6 23 0,0 0-1,-24 27 1,12-9 0,2 2 0,-2 5-1,-3-1 0,3-2 1,0 0-1,0-3 0,12-19 0,-18 28 0,18-28 0,0 0 0,-10 20 0,10-20 0,0 0-1,20 4 2,-20-4-2,36-6 1,-13 0 0,5 4 0,0-2-1,0-2 0,0 0-3,-9 8-5,7-12-13,-8 8-10,-18 2 1,26-2 0</inkml:trace>
  <inkml:trace contextRef="#ctx0" brushRef="#br0" timeOffset="6">2293-124 9,'-6'-20'29,"6"20"0,0 0 2,0 0-15,0 0-7,0 0-1,0 0-3,-15 32-1,5 1-2,6 1 1,-4 13-2,6 3 1,-4 9 0,6 0 0,4 2-1,-2-9-1,10-5 1,-2-3-4,11-17-1,-9 1-8,16-22-10,-4 0-10,2-12 0,1 0 1</inkml:trace>
  <inkml:trace contextRef="#ctx0" brushRef="#br0" timeOffset="7">2670 127 20,'0'0'25,"-33"-30"0,33 30-9,-40-14-7,20 10-4,-8 14-1,1-2-2,-1 16 0,4 0 0,2 11-1,6-5 0,6 9 0,8-9 0,4-3-1,8-3 1,-10-24 0,26 28-1,-26-28 1,36 0 0,-16-14 0,1-2 0,-5-2 0,0-5 0,-2-1 0,-6 0-1,-2 1 0,-4 3 2,-2 20-1,0-26-1,0 26 1,0 0 0,0 0 0,0 0 0,-16 32 0,18-14 0,2 7 0,2-3 0,4 0-1,10-3 1,0-5-2,1-6 1,9-8-2,-4-2-1,2-10-1,-2 4-1,7-11 1,-15 5-2,6-10 1,-24 24 1,30-43 1,-26 25 0,4-6 2,-8 6 1,0-7 0,-6 5 1,-6 0 1,4 1 0,8 19 1,-26-24 0,4 26 1,4 0 1,-4 18 0,22-20-1,-33 45 0,23-19 0,-2 9-1,12-7-1,2 1-1,6-9 1,-2 4-7,18-26-1,-24 2-1,41-10 2,-41 10-2,42-39 1,-42 39-2,38-52 1,-24 23 6,-1 1 0,-7 6 1,2-3-1,-8 25 1,2-28-2,-2 28 2,0 0 0,0 0 0,-18 41 0,10-11 2,-5 11-1,7 3 0,-4 9 0,8-3 0,0 7-1,6-6 1,6-5-1,0-3-1,7-9 0,-7-3 1,10-9-2,-20-22 1,32 12-2,-32-12 0,38-12 1,-21-8-1,3-5 0,-2-3 0,-6-4 0,-10 1 1,-6-1 1,-6 1 1,-10 7 1,-3 4 1,-11 10 1,10-2 0,-6 12 1,12 0-1,-3 8-1,21-8 0,0 0-1,0 0 1,25 12-2,-3-14 0,6-4-2,4-2 0,9-9-2,-11 5-1,8-14-4,-8 12-8,-5-8-10</inkml:trace>
  <inkml:trace contextRef="#ctx0" brushRef="#br0" timeOffset="8">3162-256 9,'22'19'27,"8"7"2,-2 8-2,19 3-13,-19 22-2,10-13-2,-22 23-2,7-12-2,-19 10-3,-4-5-3,0-7-8,-11 2-22,-5-11-1,-4-11-1,6-5 1</inkml:trace>
</inkml:ink>
</file>

<file path=ppt/ink/ink11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8"/>
    </inkml:context>
    <inkml:brush xml:id="br0">
      <inkml:brushProperty name="width" value="0.05833" units="cm"/>
      <inkml:brushProperty name="height" value="0.05833" units="cm"/>
      <inkml:brushProperty name="fitToCurve" value="1"/>
    </inkml:brush>
  </inkml:definitions>
  <inkml:trace contextRef="#ctx0" brushRef="#br0">320 171 19,'0'0'24,"0"0"-7,16 18-4,-16-18-1,0 0-5,0 0 0,0 0-2,22 14 0,-22-14 0,0 0-1,0 0 1,8-26-1,-8 26-1,-10-38 0,-2 15 0,-2-3-1,-8 2 0,-2 3 1,-5-1-2,3 10 0,-4 4 1,2 4-1,-1 8 0,3 8 0,-2 10 0,10 3-1,-6 9 2,8 7 0,-3 15-1,11-1 0,4 6 1,8-2-1,6-1 0,7-1 0,11-6-1,4-11 0,8-9 1,-3-13-1,3-8-1,4-8 0,-3-8 0,-7-8-1,2-9-2,-14 7-1,7-16-2,-15 12-2,10-15-1,-22 17 0,14-21-1,-18 21 2,12-12 1,-6 5 4,0 1 4,6 2 4,-10 22 3,10-33 2,-10 33 2,0 0-1,0 0 1,0 0-2,-12 45-2,6-19-2,-6 15-2,6-5 0,0 7-2,4-7 0,4-1 0,6-11-1,8-6 1,-16-18-1,37 14 0,-19-18 0,4-8 0,0-6 0,-2-8 0,-4-3 0,-6-3 0,5 0 0,-5-1 0,-6 7 0,0 1 0,-4 25 0,0-24 0,0 24 0,0 0 0,0 22 0,2-1 0,6 3 0,-2 2 0,8 3 0,-2-5 0,6 0-1,-2-5 0,-2-1-3,11-12-5,-25-6-15,28 14-7,-28-14-3,28-10 2</inkml:trace>
  <inkml:trace contextRef="#ctx0" brushRef="#br0" timeOffset="1">1032 29 30,'-26'-26'30,"5"10"1,1 6-1,2-7-21,-10 19-2,4-2-3,-7 9-2,7 5 0,2 4-1,8 0 0,4 8 0,12-3-1,8 1 1,10-6 0,6 3-1,9-1 1,-1 0-1,10 0 1,3 1-1,-1 1 0,-10 2 0,1 3 0,-11 3 0,-12-4 0,-12 1 0,-10 1 1,-20-4-1,-5-1 2,-3-3-2,-8-6 1,1-2-2,5-4 1,10-8-2,-4 0-4,32 0-10,-29-22-15,29 22-1,-12-30 0,16 11 0</inkml:trace>
  <inkml:trace contextRef="#ctx0" brushRef="#br0" timeOffset="2">1415 58 23,'-18'-8'29,"18"8"0,-33-9 1,7 22-20,26-13-1,-40 34-3,24-10-1,-8 25 0,11-5-1,-5 15-1,16 0 0,0 4-1,8-4-1,8-7-1,7-5 1,5-17-1,2-10 1,4-14-1,1-16 1,-3-10-1,-2-10 0,-10-13 0,0-3 0,-4-7 1,-9 0-1,-10 1-1,-7 3 0,-6 4-1,-8 9-1,6 2-1,-16 19-6,11-9-16,-1 20-7,26 4 1,-30 0 1</inkml:trace>
  <inkml:trace contextRef="#ctx0" brushRef="#br0" timeOffset="3">1806 801 14,'0'0'24,"-6"20"-4,6-20-4,0 0-1,0 0-2,2 25-2,-2-25-1,0 0-2,0 0-1,0 0-1,14-27-1,-14 27-2,-8-40-1,4 11 0,6-9 0,-6-7-2,4-1 1,-2-7-1,4 2 0,4-1 0,-6 7-1,-2 7 1,2 7 0,-2 11 0,2 20-1,-12-18 1,12 18 0,-24 14 0,6 0 0,-7 6-1,-1 3 1,6 1 0,-6 0 0,2 1-1,-1-1 1,7-2 0,-2-6 0,20-16 0,-16 25 0,16-25-1,0 0 1,0 0 0,0 0 0,24 14 0,-2-14 0,7 2 0,3-2 0,2-2-1,2 2 0,5-4-3,-11 8-9,10-12-18,-5 8-1,-1-4 0,-6 2 0</inkml:trace>
  <inkml:trace contextRef="#ctx0" brushRef="#br0" timeOffset="4">2203 72 13,'-8'-22'29,"8"22"0,0 0 1,-20 6-16,-2 24-3,10-8-4,-8 21-1,8-1-1,-9 15-2,15-2 0,-2 1-1,10 1-1,0-6 0,6-7-1,4-5-1,1-5 0,5-11-3,-8-1-3,20-18-7,-30-4-6,40 10-12,-15-12 0,5-8 1</inkml:trace>
  <inkml:trace contextRef="#ctx0" brushRef="#br0" timeOffset="5">2532 309 16,'-6'-27'28,"6"27"2,-38-16-2,38 16-16,-47 0-6,23 8 0,-8 7-4,8 3 1,-3 6-1,11 2 0,2 5 1,12-3-2,2 1 1,8-7-1,6-4-1,-14-18 0,35 16 0,-15-16 0,6-8 1,-8-6-1,6-6 1,-4-3-1,-3-5 1,-3 2-2,-2-3 1,-4 5-1,-6 4 1,-2 2-1,0 18 0,0 0 2,0 0-1,-24 14 2,22 10 0,-2 6 0,6 3-1,14 3 0,-4-7 1,12 1-2,2-10 1,5-6-2,3-11 0,2-3-1,4-11-1,-13 1 0,17-14-1,-20 8-2,10-15 0,-11 13 0,5-12 0,-14 5 1,2-9 1,-8 8 1,-4-5 2,-4 5 2,-12 8 1,2-3 1,-12 13 2,22 8 0,-46 2 1,25 0-1,-13 17 1,16-3-1,-8 10-1,14-6-1,-3 7-1,13-9-1,0 4 0,11-1 0,-9-21-1,30 24 1,-8-20-1,-4-6 1,6-6-1,0-4 0,-1-5 0,-5-1 0,-18 18 0,28-34 1,-28 34-2,12-31 1,-12 31 0,-2-18 0,2 18 0,0 0 0,-22 8 0,22-8 0,-26 43 1,12-9-1,0 9 1,1 1-1,-3 9 0,10 4 0,-2-5 1,4 3 0,6-10-1,4 1 0,0-9 0,0 1-1,4-12 1,0-3 0,-10-23-1,33 20 0,-11-20 0,-22 0 0,36-18-1,-36 18 1,28-41-2,-28 17 0,8-10 0,-18 7-1,4-7-1,-8 5 1,-4 1 1,-4 10 0,-2-2 1,2 11 2,-1 5 1,23 4 2,-34 4 0,34-4 1,-18 15 0,18-15 0,0 0-1,28 10 0,-28-10 0,38 0-1,-11-8-1,3 0 0,4-9-2,-2 5 0,5-12-3,-17 10-5,20-19-14,-24 9-10,3-2 1,-13-1 1</inkml:trace>
  <inkml:trace contextRef="#ctx0" brushRef="#br0" timeOffset="6">3115-106 27,'10'-25'30,"-10"25"3,0 0-2,26-20-21,-26 20-2,24 22-2,-12 5-3,13 1 1,-7 12-1,8 5-1,-6 10 0,2-3 0,-10 7-1,-2-2 0,-6 0-1,-12-1-2,0-5-5,-20 8-15,6-17-10,-8 3-3,3-15 2</inkml:trace>
</inkml:ink>
</file>

<file path=ppt/ink/ink11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32.084"/>
    </inkml:context>
    <inkml:brush xml:id="br0">
      <inkml:brushProperty name="width" value="0.05833" units="cm"/>
      <inkml:brushProperty name="height" value="0.05833" units="cm"/>
      <inkml:brushProperty name="fitToCurve" value="1"/>
    </inkml:brush>
  </inkml:definitions>
  <inkml:trace contextRef="#ctx0" brushRef="#br0">184 1184 15,'0'0'14,"0"0"0,0 0-1,-10-22-1,10 22-2,0 0-2,0 0-3,-12-18-1,12 18-1,0 0 0,0 0-1,-2-25 0,2 25 1,0 0-1,-2-24 1,2 24 0,-6-18-1,6 18 1,-7-22-2,7 22 1,-2-21-1,2 21 0,-6-20 0,6 20 0,0 0 0,-4-24 0,4 24-1,-2-18 1,2 18 0,-4-17-1,4 17 1,-2-22-1,2 22 1,-4-18-1,4 18 0,-4-18 0,4 18 0,-4-19 1,4 19-1,0 0 0,-6-26 0,6 26 0,-2-20 1,2 20-1,-2-24 0,2 24 1,-2-27-1,2 27 1,-2-32 0,2 32-1,-6-33 1,4 11-1,2 22 0,-12-36 1,8 19-1,-2-1 0,6 18 1,-10-32-1,10 32 0,-12-31 0,12 31 0,-8-24 0,8 24 0,-10-24 0,10 24 0,-9-20 1,9 20-1,-6-25 0,6 25 0,-4-22-1,4 22 1,-4-18 1,4 18-1,0 0-1,-2-25 1,2 25 0,0-16 0,0 16 0,2-24 0,-2 24 0,0-20 0,0 20 0,2-23 0,-2 23 0,2-20 0,-2 20 1,0 0-1,-2-24 0,2 24 0,0 0 0,0-20 0,0 20 0,0 0 0,0 0 0,-2-19 0,2 19 0,0 0-1,0 0 1,0 0 0,0 0 0,0 0-1,0 0 1,0 0 0,16-18 0,-16 18 0,0 0 0,27-10 0,-27 10 0,24-8 0,-24 8 0,22-6 0,-22 6 0,20-6 0,-20 6 0,24-8-1,-24 8 1,27 0 0,-27 0 0,30-2 0,-30 2 0,32-2 0,-32 2 0,30-5 0,-30 5 0,31-2 0,-31 2-1,28-6 1,-28 6 1,30-2-2,-30 2 1,30 0 0,-30 0 0,33 0-1,-33 0 2,32 0-1,-12 0 0,0-2 0,-4-2 1,5 4-1,-3-2 0,4 2 1,-2-2-1,0 2 1,-20 0-2,28 0 2,-9 2-2,1-4 2,-2 4-2,0-2 1,4 2 0,0 0 0,1-2 0,-1 4 0,-2-4 1,2 2-1,-2-2 0,-4 6 0,5-6 0,-3 0 0,4 2 0,-2-2 0,4 0 0,2 0-1,3-2 1,3 2 1,0 0-1,-4 0 0,3 2 0,5-2 0,-4 0 0,-4 2 0,5 3 0,-3-3 0,2-2 0,5 0 0,-3 0 0,6 0 1,-6-2-2,7 2 1,1-7 0,-2 7 0,1-2 0,-3-4 0,0 4 0,-3 2 0,-1 0 0,0 0 0,-4-4 0,7 4 0,5 0 0,-6 0 0,3 0 0,3 0 0,0-2 0,3 0 0,-3 2 0,-2-4 0,-7 2 1,5 0-2,-4 0 1,5 2 0,-3-2 0,0 2 0,0 2 0,3-2 0,7 0 0,-1-2 0,3 2 0,-4-2 0,7 0 0,-5-2 0,2 0 0,-1 0 0,-5 0 1,-4 0-1,7 2 0,-7-2 0,3 0 0,1 2 0,0 2-1,3-4 1,-3 0-1,-2-3 1,1 5-1,-3-6 0,0 4 1,-6 0-1,1-2 1,-3 0 0,2 2 1,0 2-1,-1-2 0,3 2 0,-4 0 0,0 0 0,3-2 0,-11 2 0,6 2 0,-2-2 0,1 0 0,1 0 0,0-4 0,4 2 0,-1 0 0,5 1 0,-4-3 1,-2 4-1,1-4 0,1 6 0,-8 0 1,-4 0-1,2 0 0,-1 0 0,1 0-1,-2 0 1,-20 0 0,38 2 0,-20-2 0,-18 0 0,33 4 0,-15-2 0,0 4 0,-18-6 0,34 9 0,-34-9 0,39 8-1,-15-2 1,-4 0-1,-2 0 1,2-4-2,-20-2 2,32 8-1,-32-8 1,27 8 0,-27-8 0,22 2 0,-22-2 0,24 4 0,-24-4 1,20 2-1,-20-2 0,20 4 0,-20-4 0,0 0 0,0 0 0,21 14 0,-21-14 0,0 0-1,0 0 1,10 25 0,-10-25 0,4 18 0,-4-18 0,-4 24 0,4-24 0,-2 29 0,2-29 0,0 32 1,0-32-1,0 35 0,0-35 0,2 34 0,0-16-1,-2 0 1,-2 3 0,0-1 1,0 6-1,2 1 0,0 1 0,0 4 1,2-1-1,4-1 0,-4 3 0,4-3-1,-2-2 1,0 5 0,-2-7 0,2 4 0,0-5 0,0 1 0,-2 4 0,0-5 0,2 1 1,0 0-1,2-1 0,-4-1 0,2 0 0,0-3 0,2 1 1,0 2-1,0-4 0,0 3 0,0-5 0,-2 0 0,-4-18 0,13 33 0,-13-33 0,6 28 0,-6-28 0,2 18 0,-2-18 0,0 0-1,-4 18 1,4-18 0,0 0 0,-23 19-1,23-19 1,-26 12-1,26-12 0,-32 14 0,12-6 0,-4 4 0,-1-4 0,3 0 0,-2 1 1,-4 1-1,-7 0 1,3-2 1,0 2-1,2-2 1,-3 0-1,-1 6 1,-4-5-1,0 5 1,1-6-2,-7 8 0,0-8 1,-9 2-1,-1 2 1,1-6-1,1 5 1,-3-7 0,-3 4 0,1-2 0,-1-2 0,5 0 0,-3-2-1,0-2 1,-5 2 0,3-4-1,3 2 1,-7 0 1,3 0-2,-3 0 2,1-2-1,-5-2 1,3 2-1,-5 2 1,1 0-1,-2-2 0,1 2 0,-3-4 0,3 2 0,1 2 0,1 0 0,3 0 0,1 0 0,7-2 0,-3 2 1,-1 0-2,9 2 1,-9-2 0,9-2 0,-4 2-1,3 0 2,-3 0-2,1-2 1,7 2 0,-13-4 0,11 2 1,-6 2-1,-1 0 0,-1 0 0,3-2 0,-3 2 0,3-4 0,-1 4 0,5 0 0,1 0 1,6 0-1,-1 0 0,1 0 0,2 0 0,-3 0 0,5 0 0,-6-2 0,-1 2 0,5 0-1,-2 0 2,1 0-1,5-2 0,2-1 0,-3 3-1,13 0 2,-2 3-2,0-3 2,4 2-2,0-2 0,3 0 0,-3 4 1,2-4 0,2 2-1,18-2 1,-32 2 0,13-2 0,19 0 0,-32 4 0,32-4 0,-28 0 0,28 0 0,-36 2 0,36-2 0,-31 0 0,31 0 0,-26-2 0,26 2 0,-22-4 0,22 4 0,-22-2 0,22 2 0,-18-2 1,18 2-1,-18 2 0,18-2 0,-19 0 1,19 0-1,0 0 0,-24-2 0,24 2 0,0 0 0,-24-13 0,24 13 0,0 0 0,-20-18 0,20 18 0,-6-20 0,6 20 0,-6-28 0,6 28 0,-4-35 0,8 17 1,-4-4-1,0-1 0,0-1 0,0 0 0,2 1 0,2-1 0,0 2 0,-6 0-1,2 3 1,2 1 1,-2 18-1,-2-32 0,2 32 0,-2-27 0,2 27 0,-2-20 0,2 20-1,0 0 1,0 0-1,0 0 1,0 0-1,-8-18 0,8 18 0,0 0-3,0 0-2,0 0-9,0 0-15,0 0 1,0 0 0</inkml:trace>
</inkml:ink>
</file>

<file path=ppt/ink/ink11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8"/>
    </inkml:context>
    <inkml:brush xml:id="br0">
      <inkml:brushProperty name="width" value="0.05833" units="cm"/>
      <inkml:brushProperty name="height" value="0.05833" units="cm"/>
      <inkml:brushProperty name="fitToCurve" value="1"/>
    </inkml:brush>
  </inkml:definitions>
  <inkml:trace contextRef="#ctx0" brushRef="#br0">-159 85 31,'0'0'31,"0"0"0,0 0-12,0 0-8,-24 23-2,24-23-2,-23 46-2,13-15-1,-10 15-1,0 9 1,-2 10-1,4 2-1,2 4 0,3-5-1,9 1 0,0-12-2,14 0 0,3-21-1,3-10 0,2-3-4,8-15-2,-26-6-10,34 2-15,-13-4 0,-1-15 0</inkml:trace>
  <inkml:trace contextRef="#ctx0" brushRef="#br0" timeOffset="1">-54 327 32,'-33'4'31,"15"2"1,18-6-2,-22 14-25,22-14-2,-18 28-2,18-28 0,0 26 0,0-26-1,24 21 0,-24-21 0,36 20 1,-13-12 0,3 0 0,-4 0 0,0 6 1,-22-14-1,26 31 1,-24-9 0,-4 2-1,-10 5 1,-6-3-2,-4 3 0,-4-7-2,4-4-3,-9 2-8,11-22-19,2 2 0,18 0-1,-20-26 1</inkml:trace>
  <inkml:trace contextRef="#ctx0" brushRef="#br0" timeOffset="2">0 0 19,'0'0'29,"0"0"0,10 33 2,14-13-24,-5 23-1,11-3 2,-12 17-2,12-9-1,-20 15-1,6-2 0,-10 8-1,-6-8-2,-4-3-2,-14 3-7,8-14-20,-14 5-5,4-7 1,-2-5-1</inkml:trace>
  <inkml:trace contextRef="#ctx0" brushRef="#br0" timeOffset="-2">-903 555 22,'0'-18'26,"0"18"0,26-10 0,-2-2-22,0 10 0,9-8-1,-5 6-1,6-8-1,-4 5 0,3-3-1,-11 6 1,0-6-1,-4 6 0,-18 4 0,28-16-1,-28 16-2,0 0-2,21-10-2,-21 10 0,0 0-1,0 0 1,0 0 2,0 0 4,0 0 4,0 0 3,0 0 4,0 0 0,0 0 1,8 18 0,-8-18-1,-2 43-3,6-21-1,-6 14-2,4-5 0,-6 5-2,6-3 0,-4-3-1,4-8 0,-2-2-1,0-20 0,-2 25 0,2-25 0,0 0 0,0 0-1,0 0 0,0-31 1,0 9-1,2-2 1,4-11 0,-4 1 0,8-3 0,2 3 0,4 2-1,-2 5 1,6 5 0,0 8-1,-1 10 1,1 6 0,-20-2 0,34 30 0,-24-6 2,6 7-2,-8-1 2,6 5-1,-6-1 0,-1-6 0,1 1-1,-4-9 0,0-2 0,-4-18-1,16 21-1,-16-21-5,0 0-13,0 0-13,0 0-1,0 0 0</inkml:trace>
  <inkml:trace contextRef="#ctx0" brushRef="#br0" timeOffset="-1">-885 286 13,'0'0'21,"0"0"-5,0 0-3,0 0-2,0 0 1,0 0-3,0 0 0,0 0-2,0 0 0,0 0-1,22-24-1,-22 24-1,26-12-1,-8 7-1,7-5-1,-25 10 0,38-14 0,-18 8 1,0 0-2,-20 6 1,31-8 0,-31 8 0,26-2 0,-26 2 0,18-6-1,-18 6 1,0 0 0,20-2-1,-20 2 1,0 0 0,0 0 0,0 0 0,8 26-1,-8-26 1,-10 33 0,0-9 0,-2 0 0,-2 5 0,0 1 0,-3 0 0,-3 7-1,0 3 1,0-1 0,-2 3 0,2-1 0,1 1-1,3-5 1,-4-1-1,10-7 1,2-7-1,8-22 0,-8 30 1,8-30-1,0 0 0,18 18 2,-18-18-2,32-4 1,-9 0-1,-1 0 1,4 0-1,2-4 0,0 4 0,1-2 0,1 0 0,-6-2 0,-2 4-1,-22 4-2,33-12 0,-33 12-7,0 0-22,12-25-1,-12 25 0,-12-20-1</inkml:trace>
</inkml:ink>
</file>

<file path=ppt/ink/ink11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6"/>
    </inkml:context>
    <inkml:brush xml:id="br0">
      <inkml:brushProperty name="width" value="0.05833" units="cm"/>
      <inkml:brushProperty name="height" value="0.05833" units="cm"/>
      <inkml:brushProperty name="fitToCurve" value="1"/>
    </inkml:brush>
  </inkml:definitions>
  <inkml:trace contextRef="#ctx0" brushRef="#br0">866-65 1,'0'0'31,"-24"8"1,6 7 0,18-15-16,-38 60-5,25-25-3,-13 24-3,12-3-1,-2 13 0,10-4-2,2 4 0,8-8 0,4-7-1,0-5 0,4-9 0,4-7 0,6-7 0,-22-26-1,39 24-2,-39-24-3,44 2-4,-44-2-13,30-4-12,-30 4-1,31-32 1</inkml:trace>
  <inkml:trace contextRef="#ctx0" brushRef="#br0" timeOffset="1">1048-105 48,'26'8'35,"-26"-8"-2,28 38-12,2-11-14,-9 21-2,13 1-2,-10 8-1,2-1 0,-12 3-2,-2 6 1,-8-4 0,-8-5-1,-2 1-1,-26 0-5,12-21-27,-10 13-2,4-9 0,-7 1 0</inkml:trace>
  <inkml:trace contextRef="#ctx0" brushRef="#br0" timeOffset="2">1026 138 17,'0'0'31,"-31"-18"2,11 16 0,-6 20-24,26-18 1,-36 28-6,36-28-1,-31 43-2,27-21 0,2 6 0,4-5-1,8-3 1,-10-20-3,33 28 3,-13-14-1,2-3 1,-4 5 0,8-6-1,-1 2 1,3 0 0,-10 2-1,-18-14 1,24 29-1,-24-29 1,-4 32 0,4-32-1,-36 33 0,8-21 0,-1-2-1,5-4-1,-8 0-1,32-6-11,-36-4-18,36 4-3,-27-22 2</inkml:trace>
  <inkml:trace contextRef="#ctx0" brushRef="#br0" timeOffset="31">1388 642 17,'0'0'14,"0"0"-1,0 0-3,0 0-1,7-20-1,-7 20 1,0 0 0,0 0 0,0 0 0,0 0-2,28-20 0,-28 20-1,20 4-2,-20-4-1,24 2 0,-24-2-1,36 2 0,-15 2-1,3-2 0,4 0-1,0 2 1,0-2-1,3 0 0,-1 2 0,-2 0 1,0-4-1,3 2 1,1 2-1,-4-2 0,0-2 0,1 2 1,1 2-1,2-2 1,-6-2-1,3 2 0,-9 0 0,8 2 1,-4-4 0,2 2 0,-5-2-1,-3 3 0,4 1 0,-2-4 1,4 0-1,-4 2-1,1 0 1,-3 2 0,2-2 3,2 4-4,-2-2 4,0 2-3,1-2 3,-21-4-2,36 12 1,-18-10-2,0 4 1,-18-6-1,18 8 0,-18-8 0,0 0 0,0 0 0,22 17 0,-22-17 0,0 0-1,11 16 1,-11-16 1,18 14-2,-18-14 1,0 0 1,18 20-1,-18-20 0,0 0 0,0 0 0,-2 24 0,2-24 0,0 0 1,-20 17-2,20-17 2,0 0-1,-23 16-1,23-16 0,0 0-1,-24 20 0,24-20 0,-30 12-1,30-12-2,-30 12 0,30-12-4,-32 15-5,32-15-14,-39 2-5,15 4 1</inkml:trace>
  <inkml:trace contextRef="#ctx0" brushRef="#br0" timeOffset="3">364 253 15,'0'0'18,"0"-16"-4,0 16-1,-2-24-1,4 0-2,-2 24 0,-10-47-2,-2 27-1,4-13-2,-6 11 0,6-4-1,-10 9-2,3-1 1,-5 14-2,0 2 0,-4 12 1,0 9-1,-7 13 1,-1 10 0,-2 15 0,4 4 0,3 12 1,7-2-1,8 6 0,8-4 0,10-9 0,12-11 0,9-10-1,7-9 0,-2-14-1,10-10 1,-3-10-1,-3-8 0,0-6-2,-7-2 0,-1-8-3,-28 24-3,36-45-9,-36 45-17,6-32 0,-6 32 0</inkml:trace>
  <inkml:trace contextRef="#ctx0" brushRef="#br0" timeOffset="4">417 381 28,'0'0'28,"0"0"2,-21 6-17,21-6-3,0 22-3,0-22-2,-6 41 0,6-17-1,-6 11-1,10-3 1,-6 2-1,8-7-1,-2 1 0,8-8-1,-12-20 0,27 25 0,-27-25-1,32-2 0,-14-13 0,-2-1 0,0-8 0,-4-8 0,3 3 0,-7-7 0,2 5 0,-8 1 0,2 2 1,-4 5-1,0 23 0,-2-24 0,2 24 0,0 0 1,-14 22-1,12 1 1,2 5 0,2 0 0,4 5 0,0-1-1,6-2 1,0-3 0,0-9-1,-12-18-1,28 24-2,-28-24-3,31 0-9,-31 0-19,24-8 0,-24 8-1</inkml:trace>
</inkml:ink>
</file>

<file path=ppt/ink/ink11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5"/>
    </inkml:context>
    <inkml:brush xml:id="br0">
      <inkml:brushProperty name="width" value="0.05833" units="cm"/>
      <inkml:brushProperty name="height" value="0.05833" units="cm"/>
      <inkml:brushProperty name="fitToCurve" value="1"/>
    </inkml:brush>
  </inkml:definitions>
  <inkml:trace contextRef="#ctx0" brushRef="#br0">205 4472 6,'0'0'17,"0"0"-4,0 0-1,4 23 1,-4-23 0,0 0-1,18 18-2,-18-18 0,0 0-2,10 24-1,-10-24-1,0 0-2,20 6 0,-20-6-1,0 0-1,18 15 0,-18-15-1,0 0 0,29 22 0,-29-22 0,24 16 0,-24-16 0,24 14 0,-24-14-1,26 4 1,-26-4 0,24 4-1,-24-4 1,25 2 0,-25-2-1,28 6 1,-28-6 0,24 13-1,-24-13 1,24 16 0,-24-16-1,18 14 0,-18-14 0,19 8 0,-19-8 0,0 0 1,24 8-2,-24-8 2,18 2-1,-18-2 1,0 0-1,24 10 1,-24-10-1,20 15 1,-20-15 0,29 16 0,-29-16 0,42 14 0,-22-10-1,2 2 1,2-4 0,5 4-1,-1 0 1,-2-2 1,0 4-2,1 9 1,5-5-1,-4 4 2,2 4-1,-3-8 0,7 3-1,-2-1 1,-2-2 0,5-6 0,-1-2-1,2-2-1,-8-2 0,9 2 0,-9 4 0,0-2 0,-2 4 1,3-2-1,-3 4 1,0-1 0,0 3 0,5-4 1,1 0-1,-2 0 0,2-4 0,5 0 1,3 0-1,-6 0 1,3 0-1,3 0 0,0 0 0,1 4 0,5-1 0,-2 1 0,1 0-1,5-2 1,1-2 0,-5 0 0,2 2-1,-1-6 1,-1 0 0,-3-2 0,-3 0 0,2 2 0,-5 2-1,3 0 1,2-2 0,-1 4-2,-3 0 2,2-2-3,1 0 3,1-2-1,2 2 0,-5-6 1,1 0 0,0 0 1,1-2-2,-5 4 1,4-2 0,-1 0 0,-5 2-1,6 2 1,-2 0-1,3 0 1,-1 2 0,0 0 0,1 0 0,1 0-1,1 0 1,-7-2 0,2 0 0,-4 0 0,-1-4 0,1 4 0,-4 0-1,0-2 1,1 2 0,1-2-1,-4 2 1,0 0 0,-1 0 2,1-4-2,2 2 2,-2-4-2,-3 2 2,1-2-2,0-1 1,0-1-1,-2-2 0,3 8-1,-3-4 1,2 4-1,2-2 0,1 4 1,-3 4 0,2-4 0,6 0 0,-3-4-1,-3 2 1,4-2 0,-2 0 0,1 2 0,-1-4 0,0-2 0,2 6 0,3-4 0,-3 4 0,0 0-1,0-2 1,-1 4 0,-1-2 0,2-1 0,-2-1 0,-1 4 0,3-4 0,0-2 1,1 2-2,1 0 1,-4-2 0,6 4 1,-5-4-1,-3 6 0,-2-2-1,8 0 1,-7 2 0,3-6 1,-6 4-1,6-4 0,1 0 1,-3 0-1,2-2 1,-2-5 0,2 5-1,1 0 0,-5-2-1,2-4 1,-2 4 0,1 0 0,-3-5-1,0 3 1,-2-4 0,0 0 0,1 2 0,-1 0 0,-4 1 0,0-1 0,2 0 0,-20 14 0,30-18 0,-30 18 0,23-16-1,-23 16 1,0 0 0,26-19 0,-26 19-1,18-14 1,-18 14-1,32-10 1,-32 10 0,35-10-1,-17 6 1,-18 4-1,32-10 1,-32 10-1,0 0-1,20 0-1,-20 0-5,0 0-21,-8 22-5,8-22 1,-30 24 0</inkml:trace>
  <inkml:trace contextRef="#ctx0" brushRef="#br0" timeOffset="1">237 3261 9,'0'0'10,"0"0"-1,0 0 1,0 0-1,0 0 1,0 0-2,0 0 1,0 0 0,0 0-1,0 0-2,0 0-1,0 0-1,-18 12-1,18-12 0,0 0 0,-2 19-1,2-19 1,2 24 0,-2-24 0,-2 26 0,-4-6 0,6-1 0,-2 7-1,2 0 1,-2 5 0,4-1-1,0 7 1,-2-9-1,2 4 0,2-1 0,-4 1 0,2-4 0,-2 1-1,0-1-1,0-1 1,0-1 0,0 0 0,-2 1 0,0-1 0,2 0 0,0 1 0,0 1 0,-2 6 2,4-5-2,-4 3 0,2-4 0,-4-1-1,2-5 0,0-2 1,0 1-1,2-21 0,-4 32 0,4-32 0,-8 34 0,6-7 1,0 1-1,-2 0 1,2 5-1,-2-3 1,0-3-1,4-3 1,0-6-1,0-18 0,0 26 0,0-26 0,0 0 0,0 0 0,0 0 0,4 23 0,-4-23 0,0 0 0,0 18 0,0-18 0,0 0-1,0 16-1,0-16-1,0 0-2,0 0-1,0 0 0,4-22-1,2 4 1,-6 18 1,2-27 0,-2 27 2,-2-22 1,2 22 2,0 0 0,0 0 0,-6-18 0,6 18 0,0 0 0,-4-16 0,4 16 0,-4-25 1,4 7-1,0-6 1,2-1-1,0-7 0,0-4 0,0-11 1,-2 2-1,4-7 0,4-1-1,-8 0 1,0 1 0,2 5 0,-2 5 0,0 1 0,0 9 0,2 1 0,-4 5 0,4 2 1,0-3-1,-2 1-1,0 2 1,-2-3 0,-2 1 0,0-4-1,0 1 1,-2-1 0,4 4 0,-2-3 0,4 5 0,-2-2 0,2 5 0,0 1 0,0 20 0,-2-28 0,2 28 0,2-25 0,-2 25 0,0-20 0,0 20 0,2-18 0,-2 18 0,2-20 1,-2 20-1,-2-16 0,2 16 1,0 0-1,-9-23 1,9 23-1,0 0 1,0 0-1,0 0 1,0 0-1,0 0 0,0 0 1,0 0-1,0 0 0,0 0 0,0 0 1,0 0-1,0 0 1,0 0-1,0 0 0,-10 31 1,8-11-1,0 10 1,0 13 1,0 7-1,0 5 0,0 4 1,2 4-1,-2-5 0,2-1 0,4 0-1,-4-9 1,2-1-1,0 4 0,2-5 0,-2 1 0,0 3 1,-6 1-1,0-4 0,-2-3 0,0-1 0,2-7 0,2-13-2,-6 1-4,8-24-17,0 0-4,0 0-3,0 0 2</inkml:trace>
</inkml:ink>
</file>

<file path=ppt/ink/ink11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1"/>
    </inkml:context>
    <inkml:brush xml:id="br0">
      <inkml:brushProperty name="width" value="0.05833" units="cm"/>
      <inkml:brushProperty name="height" value="0.05833" units="cm"/>
      <inkml:brushProperty name="fitToCurve" value="1"/>
    </inkml:brush>
  </inkml:definitions>
  <inkml:trace contextRef="#ctx0" brushRef="#br0">450 274 8,'0'0'24,"0"0"2,0 0-11,-4-21-5,4 21 0,-14-32-4,-2 14-1,-1-11-1,-5 5 0,0-10 1,-10 7-1,6-5 0,-5 9-1,5 1 0,2 14 0,0 4 0,-5 16-1,7 13 1,0 19 0,-4 13-1,-2 18 1,7 10-1,-3 6 0,12 2 0,6 6 0,6-3-1,8-11 0,10-12 0,11-15 0,5-15 0,4-9 0,9-17-1,1-13 0,4-17-1,1-7-2,-7-2-3,9-19-6,-21 15-11,0-6-10,-10-1-1,1-1 1</inkml:trace>
  <inkml:trace contextRef="#ctx0" brushRef="#br0" timeOffset="1">736 381 10,'0'0'14,"0"0"-1,0 0-2,0 0-1,0 0 0,0 0 0,0 0 0,0 0-2,0 0-1,0 0-1,0 0 0,0 0 0,-22-4-3,22 4 0,0 0 0,0 0-1,-14 20 0,14-20 0,-10 32 0,10-13-1,-8 13 1,6-4 0,-6 7-1,8-3 1,-4 5-2,6-5 1,0-5 0,4-1-1,2-6 1,-8-20-1,20 24 0,-20-24 1,22 4-1,-22-4 1,24-8-1,-24 8 0,26-24 0,-11 4 0,1-2 0,0-5 0,0-7 0,-2 1 0,6-3 1,-2-3-2,-8-1 1,5 3-1,-7 3 2,2 6-1,-4 5 1,0 5-2,-6 18 1,0 0 0,0 0 1,0 0-1,0 0 1,-14 39-1,12-9 1,-4 8 1,6 7-1,2 2 1,-2 3-2,4-1 1,6-5 0,-2-3 0,6-5 0,0-7-1,2-11 0,-16-18-1,30 16 0,-30-16-2,31-18-7,-31 18-15,16-30-9,-12 9 0,0-3 1</inkml:trace>
  <inkml:trace contextRef="#ctx0" brushRef="#br0" timeOffset="2">1125-65 14,'0'0'21,"0"0"-1,0 0-3,-18 8-2,18-8-3,0 0-3,16-26-2,-16 26-1,26-26-2,-26 26-1,37-35 0,-17 21-1,2-2 0,0 6-1,-2 4 1,-20 6-1,29 6 0,-29-6 0,14 28 0,-14-6 0,-4 7 0,-8 3-1,-4 3 1,-1 1 0,-7-2 0,-2 1 0,0-3 0,2 1 0,3-9-1,1-2 1,20-22 0,-20 31 0,20-31 0,2 22-1,-2-22 0,24 6 1,-24-6 0,41-6-1,-17 0 0,4-2 1,-2-2-2,5 0 0,-7-3 0,4-3-4,-8 8-1,10-10-5,-30 18-8,29-18-13,-29 18 0,20-15 1</inkml:trace>
  <inkml:trace contextRef="#ctx0" brushRef="#br0" timeOffset="3">1420-18 10,'-22'-2'29,"22"2"2,0 0 1,0 0-14,0 0-8,22 0-2,4-10-3,-4 10-2,18-8 0,1 1 0,3-5-2,0 2 0,5-2 0,-5 4 0,1 0-1,-1 2 0,-14 2-1,2-4-3,-32 8-7,33-4-21,-33 4-1,0 0 1,0 0-1</inkml:trace>
  <inkml:trace contextRef="#ctx0" brushRef="#br0" timeOffset="4">1547-221 7,'0'0'27,"6"-20"0,-6 20-10,0 0-1,0 0-3,0 0-3,0 0-2,4 22-2,2-1-1,-12 13-1,12-2-1,-2 13 0,2-3-2,-8 5 0,10-4 0,-4-7 0,4-1-1,-4-9 0,-2-4-1,-2-22-1,4 18-3,-4-18-6,0 0-8,0 0-14,-16-34 2,10 12-1</inkml:trace>
</inkml:ink>
</file>

<file path=ppt/ink/ink1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5:51:42.567"/>
    </inkml:context>
    <inkml:brush xml:id="br0">
      <inkml:brushProperty name="width" value="0.05833" units="cm"/>
      <inkml:brushProperty name="height" value="0.05833" units="cm"/>
      <inkml:brushProperty name="fitToCurve" value="1"/>
    </inkml:brush>
  </inkml:definitions>
  <inkml:trace contextRef="#ctx0" brushRef="#br0">103 31 0,'0'0'0,"0"-23"0,0 23 0,0 0 0,0 0 0,0 0 0,0 0 0,0 0 0,0 0 0,0 0 0,0 0 0,0 0 0,0 0 0,0 0 0,0 0 0,0 0 0,0 0 0,0 0 0,0 0 0,0 0 0,0 0 0,0 0 0,0 0 0,0 0 0,-22 0 0,22 0 0,0 0 0,0 0 0,0 0 0,0 0 0,0 0 0,0 0 0,0 0 0,0 0 0,0-16 0,0 16 0,0 0 0,0 0 0,0 0 0,0 0 0,0 0 0,0 0 0,0 0 0,-20 0 0,20 0 0,0 0 0,0 0 0,0 0 0,0 0 0,0 0 0,0 0 0,-19 16 0,19-16 0,0 0 0,0 0 0,0 0 0,0 0 0,0 0 0,0 0 0,0 0 0,0 0 0,0 0 0,0 0 0,0 0 0,-22 0 0,22 0 0,0 0 0,0 23 0,0-23 0,0 0 0,0 0 0,0 0 0,0 0 0,0 0 0,-20 19 0,20-19 0</inkml:trace>
</inkml:ink>
</file>

<file path=ppt/ink/ink1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0:20.872"/>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93 272 11,'14'-25'12,"-14"25"0,0 0-1,10-20-2,-10 20-1,12-18-2,-12 18-1,12-25-1,-12 25-1,15-26 1,-15 26-1,14-16-1,-14 16 0,0 0 0,18-18 1,-18 18-1,0 0 1,0 0-1,0 0 0,-22 18-1,22-18 1,-25 18-1,25-18-1,-24 20 2,24-20 0,-18 13-1,18-13 1,0 0 0,0 0-1,0 0 1,0 0-1,20-19 0,-20 19 0,24-22 0,-24 22 0,25-30 0,-25 30 0,18-25 0,-18 25 0,0 0 0,14-20-1,-14 20 1,0 0-1,0 0 0,0 0 1,-12 30-1,12-30 1,-16 27-1,16-27 0,-20 24 0,20-24 0,-15 18 0,15-18 0,0 0 0,0 0 0,0 0 0,0 0 0,0 0 0,29-10 0,-29 10 1,32-30-1,-12 16 0,-20 14 1,26-27-1,-26 27 0,0 0 0,0 0 0,-20 8 0,-2 13 0,-4 5-1,2 0 1,-3 3 0,5-3 0,4-6-1,18-20 2,-12 31-2,12-31 1,0 0 0,28-25 0,-8 9 0,6-2 0,-3-4-1,1-3 1,0-1 0,-2 2 0,-4 9 0,-18 15 0,23-18 0,-23 18 1,0 0-1,-25 33 0,5-1 1,-2 3-1,-2 5 0,0-1 1,1-5-1,7-6 0,4-5 0,12-23 0,0 0 0,0 0 0,32-11 0,-7-13 0,7-6 0,2-3 0,11-3 0,-3-5 0,0 1-1,5-1 1,-11 7 0,-2 6-1,-8 5 1,-5 7 0,-21 16 0,0 0-1,-19 35 1,-11 1 0,-10 11 1,-9 15-1,-1-1 0,-4 6 1,7-10 0,5-7-1,10-7 0,9-13 0,13-12 1,10-18-1,21-8-1,1-14 1,6-8 0,10-9 0,11-5 0,-7-5 0,4 0-1,-1 5 1,-7 5-1,-6 5 2,-7 10-1,-25 24 0,22-17 0,-22 17-1,-16 27 2,-7 5-1,-11 11 1,0 5-1,-2 9 0,-5-4 0,7 1 1,6-7-1,6-9 0,5-11 0,17-27 1,0 22-2,0-22 2,33-22-1,-9-2 0,2-5 0,4-11 0,1 3 0,-3-3 0,-2 1 0,-4 7 0,-4 7 0,-18 25-1,0 0 1,0 0 0,0 31 0,-12 9 0,-6 11 1,-6 8-1,2 8 1,-2-3-1,1-5 0,5-8 1,4-5-1,4-17 0,6-7 0,4-22 1,0 0-1,0 0 0,26-26 0,-10-5 0,0-3 0,5-5 0,-3-1 1,0-5-2,0 5 1,-2 1 0,2 3 0,-6 10 0,1 3-1,-13 23 1,18-14 0,-18 14 0,4 39 0,-8-3 0,0 11 0,-4 5 0,-5 11 1,1-6 0,-4 2-1,2-9 0,4-7 1,2-9-1,2-10 0,6-24 1,0 19-1,0-19 0,12-29 0,-6 3 0,8-10 1,-2-11-1,6-2 0,-3-5 0,1 1 0,-2-6-1,2 11 1,-2 5 0,-2 11-1,-2 13 1,-10 19-1,0 0 1,14 45 0,-20 6 0,0 13 0,-8 11 1,0 6-1,-2-6 0,0-2 0,0-6 0,8-14 1,-1-13-1,5-13 1,2-7-1,2-20 0,0 0 1,0 0 0,15-30-1,-9 1 0,2-11 0,2-5 0,2-10 0,-2-1 0,0-5-1,2 6 1,0-2-1,-4 15 1,-2 1-1,-2 23 1,-4 18-1,0 0 1,-10 35 0,0 9 0,-2 7 0,2 6 0,0 1 0,0-1 0,2-8 0,2-9 0,2-9 0,4-11 1,0-20-1,0 0 0,0 0 0,0 0 1,12-29-1,-4-1 0,0-8 1,0-5-1,0-6 0,-4 1 0,4-7 0,0 2 0,0 3 0,-4 3 0,0 1-1,0 9 1,0 1 0,-2 7 0,0 5 0,-2 0 0,-2 5 0,2 19 0,0-32 0,0 32 0,-4-30 0,4 30 0,0-29 0,0 29 0,2-22 0,-2 22 0,0-18 0,0 18 0,4-18 0,-4 18 0,0 0 0,0 0 0,0 0 0,-4-19 0,4 19 0,0 0 0,0 0 0,0 0-1,0 0 1,0 0 0,0 0 0,0 0 0,0 0 0,0-20 0,0 20 0,0 0 0,0 0 0,0 0 0,0 0 0,0 0-1,0 0 2,0 0-1,0 0-1,0 0 1,0 0 0,-20 22 0,16-3 0,-4 7 0,0 12 0,4 13 0,-2 2 0,-4 12 0,2 5 0,-2-1 0,2 4 0,2-4 0,-4-4 0,-1-4 0,-3-3 0,4-1-1,-2-6 1,-2-3 0,4-9-1,-2-5 1,2-11 0,10-23-1,-16 16 1,16-16 1,-20-24-1,9-3 0,1-9 0,-2-7 1,2-9-1,-4-9 0,6-2 0,-2-8 0,2-4-1,0 4 1,2-2 0,2 2 0,2 11-1,2 7 1,0 8-1,-2 15 1,6 2 0,-4 9 0,0 19 0,0 0-1,0 0 1,-8 27-1,-2 11 1,-1 15-1,-7 12 1,8 12-1,-6 10 1,0-2 0,2-2 0,4-8 1,2-14-1,2-15 1,0-9-1,2-15 0,4-22 1,0 0 0,-19 8 0,19-8 0,-20-36-1,10 3 1,0-7-1,-2-7 0,2-6 0,6-11 0,2 3 0,2-4 0,-2-2 0,8 2 0,-2-1 0,4 9 0,-2 6 0,0 9 0,-2 7 0,0 5 0,2 14 0,-6 16 0,0 0 0,0 0 0,-8 20 0,2 16 0,-2 7 0,2 8 0,0 9 0,-2 9 1,2-4-1,0-6 0,0-11 0,2-9 0,2-9 0,-2-8 0,4-22 0,0 0 0,0 0 1,-16-24-1,13-4 0,3-7 0,0-5 0,3-5 0,-1-5 0,-2-3 0,2 6 0,6 1 0,-2 9 0,-2 5 1,-2 6-1,0 5 0,-2 21-1,4-18 1,-4 18 0,0 0 0,0 0 0,0 0 0,0 0 0,8-18 0,-8 18 1,0 0-1,0 0 0,2-18 0,-2 18 0,0 0 0,0 0 0,0-23 0,0 23 0,0 0 0,0-18 0,0 18 0,0 0 0,0-22 0,0 22 0,0-24 0,0 24 0,-2-17 0,2 17 0,0 0-1,2-20 2,-2 20-1,0 0 0,0 0 0,0 0-1,-2-18 1,2 18 0,0 0 1,0 0-1,0 0 0,-10-22 0,10 22 0,0 0 0,0 0 0,-10-19 0,10 19 0,0 0-1,0 0 1,0 0-1,0 0 1,0 0 0,0 0 0,0 0-1,0 0 1,0 0 0,0 0 0,0 0 0,0 0 0,0 0 0,0 0 0,0 0 0,2 19 0,0-1 0,-2 6 0,2 7 0,-4 5 0,0 11 0,0-3 0,-2 5 0,-2-1 1,2 3-2,2 6 1,2 3 0,2 5 1,2 2-1,0 8 0,2 4 0,2 2-1,-4-2 2,2 0-1,-2 4-1,-2-8 1,-4-2 1,0 2-1,0-2 0,-4 2 0,4-6 0,-4-4 0,4-7 1,-2-7-1,0-9-1,6-9 1,-4-5 0,2-28 1,-2 29-1,2-29-1,0 0 1,0 0 1,0 0-1,0 0 0,0 0 0,0 0 0,0 0 0,0 0 0,0 0 0,0 0 0,-10-41 0,7 15 0,-5-15 0,6-9 0,-2-11 0,2-6 0,4-6 0,0-6 0,0 4 0,0 6-1,4 11 1,-4 11-1,5 12 0,-7 35 1,0 0-1,14 31 1,-12 22-1,0 19 1,0 18 0,-4 11 0,-2 8 0,-2 7 0,0-7 0,0-10 0,-3-7 0,1-18 1,2-7-2,2-12 2,2-19-1,2-11 0,0-25 0,0 0 0,14-20 0,-2-27 0,1-18 0,3-20 0,-2-18 0,4-19 0,-2-14 0,0-1-1,0-3 1,-1 16-1,-3 19 0,-4 20 1,-2 30-1,-6 55 0,0 0 0,-8 83 0,2 17 1,-4 21-1,-1 21 1,-1 10 0,2 6 1,6-18-1,-2-21 0,6-14 0,-4-28 1,8-20-1,-2-22 1,-2-35 0,0 0 0,24-17 0,-16-27 0,3-21 1,1-18-2,4-24 1,-6-15-1,2-20 0,2-4 0,-2-6 0,6 11 0,-10 15-1,6 23 0,-9 26 0,1 42 1,-6 35-1,-6 75 1,-3 31-1,-5 29 1,0 23 0,2 19 0,4 3 0,-4-14 0,10-16 0,-4-20 0,6-31 0,4-20 0,2-27 0,2-27 0,-8-25 0,20-16 0,-8-21 0,4-18 1,-3-20-1,1-20 0,-2-14 1,-2-19-1,0-9-1,-2-7 2,4-2-1,-4 6-1,-2 23 1,4 23 0,-4 36-1,-6 58 1,12 32 0,-12 51 0,-2 37 0,-2 30 0,0 12 1,-6 8-1,2-6 0,0-24 1,2-25-1,0-30 0,0-18 0,4-29 1,2-38-2,0 0 2,18-24-1,-10-26 0,2-21 0,-2-16 0,4-25 1,-1-18-1,-5-7-1,4-13 1,-2 2 0,4 2-1,-8 27 1,6 19-1,-6 36 0,-4 64 1,0 0-1,12 70 1,-14 28-1,0 21 1,0 21 0,2 4 0,-4-4 0,6-15 0,-4-13 0,-2-19 0,4-18 1,0-19-1,-4-15 0,4-21 0,0-20 0,0 0 0,14-51 0,-6-15 0,2-19 0,2-29 0,4-9 0,-1-17 0,-3-2-1,2 4 1,-8 21 0,0 26-1,-4 32 1,-2 59-1,-2 24 0,-2 47 1,-2 30-1,-2 27 1,0 16 0,0 2 0,1-3 1,-1-21-1,2-17 0,0-16 0,2-22 1,2-20-1,0-17 0,2-30 0,0 0 0,0 0 1,2-40-1,-2-11 0,8-18 1,0-14-1,0-22 0,5-17 0,-5-5 0,0 1-1,2 3 1,0 9 0,-2 23 0,0 24-1,0 39 1,-8 28 0,12 63 0,-14 20 0,0 32 0,-4 21 1,-4 8-1,-2 8 0,-2-9 0,-2-17 1,6-25-1,-5-20 0,7-22 0,2-19 0,4-15 0,2-25-1,0 0-8,-4-22-20,4-5-2,4-7 2,0-5-1</inkml:trace>
</inkml:ink>
</file>

<file path=ppt/ink/ink12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47.669"/>
    </inkml:context>
    <inkml:brush xml:id="br0">
      <inkml:brushProperty name="width" value="0.05833" units="cm"/>
      <inkml:brushProperty name="height" value="0.05833" units="cm"/>
      <inkml:brushProperty name="fitToCurve" value="1"/>
    </inkml:brush>
  </inkml:definitions>
  <inkml:trace contextRef="#ctx0" brushRef="#br0">38 1551 7,'0'0'9,"0"0"-1,0 0-2,0 0 0,0 0 0,0 0 0,-2-16 1,2 16-1,0 0 0,0 0-2,0 0 0,0 0-1,0 0 0,0 0-1,0 0 0,0 0 0,0 0-1,0 0 1,0 0 0,0 0 0,0 0 0,0 0 1,0 0-1,0 0 1,0 0-1,0 0 0,0 0 1,0 0-1,13-18-1,-13 18 1,0 0-1,0 0 1,0 0-1,0 0 1,0 0-1,0 0 1,6-19 0,-6 19-1,0 0 0,0 0 1,-2-24 0,2 24-2,-2-18 2,2 18-2,0-20 1,0 20 1,-4-19-2,4 19 1,0-20-1,0 20 2,0-20-1,0 20 0,0-24-1,0 24 1,-2-25 0,2 25 0,-2-24 1,2 24-1,2-24-1,-2 24 1,2-21 0,-2 21 1,4-24-2,-4 24 1,2-22-1,-2 22 1,0-25 0,0 25-1,-4-28 1,4 28-2,-6-24 2,6 24-1,-5-27 1,5 27-1,-2-28 0,2 28 1,2-30-1,-2 30 0,-4-35-1,0 17 1,4 18-1,2-32 2,-2 32-1,0-33 1,0 33-1,2-28 0,-2 28 1,0-28-1,0 28 1,-2-27-1,2 27 0,-4-28-1,4 28 1,-6-27-1,6 27 1,-6-30 0,6 30-2,-2-34 2,-2 15 0,4 19 1,0-36-2,0 20 1,0 16 1,-2-31-2,2 31 1,-6-20 0,6 20-1,-2-20 1,2 20 0,0 0 0,-2-26-1,2 26 1,0-19 0,0 19 0,4-22 0,-4 22 0,2-20 1,-2 20-1,4-23 2,-4 23-1,8-22 0,-8 22 0,6-20 0,-6 20-2,6-16 0,-6 16 1,10-23 0,-10 23-1,15-20 1,-15 20 0,16-22 0,-16 22 1,22-20-1,-22 20 0,18-23 0,-18 23-1,0 0 1,26-24 0,-26 24 0,20-10 0,-20 10 0,21-14 0,-21 14 0,24-10 1,-24 10-1,24-17 0,-24 17 0,22-14-1,-22 14 2,22-12-1,-22 12 0,23-14-1,-23 14 2,24-12-2,-24 12 1,30-8 0,-30 8 0,28-15 0,-28 15 0,28-8 0,-28 8-1,25-8 1,-25 8 0,28-10 0,-28 10 0,28-8-1,-28 8 1,34-8 1,-34 8-1,31-8 0,-31 8 0,32-8 0,-32 8 0,32-8 0,-32 8 0,34-6 0,-13 4-1,-1 0 1,-20 2 0,34-5 0,-16 3 0,6 0 0,-7-2 0,7 4 0,-4 0 0,0-2 0,4 2 0,0-2 0,1-2 0,-5 4-1,4 0 2,0 0-2,-2 0 1,1 0 0,-3 0 0,2 0 0,0 0 0,-2 0 0,0 0-1,7-2 2,-1 2 0,2-4 0,-2 4-2,3 0 3,-3 0-3,4 0 2,-2 4-1,-4-2 1,-3-2-1,-1 2-1,-2-2 2,4 0-2,2 0 1,0 4 0,-1-8 0,1 4 0,-2-2 0,0 2 0,4 0 0,-5 0-1,3 0 1,-4 0 0,6 0 0,0 0 0,-1 0 0,3 0 0,0 0 0,4 0 0,-3 0 0,5 0 0,-2 0 0,-4 0 0,3 0 0,-1-2 0,-2-2 0,4 0 0,-1 2 0,-1-2 0,0 2 0,2 0-1,-1-4 1,3 6 0,-4-6 0,-2 4 0,1-4-1,-3 4 1,0-2-1,0 0 2,-2 0-2,-1 0 1,3 4 0,0-3 1,0 3-1,-2-4 0,-3 4 0,5 0 0,-2 0 0,0 0 0,-4-2 0,2 2 0,1 0 0,3 2 0,-2-4 0,0 4 0,-2-2 0,1 4 0,-3-1 0,2-3 0,0 0 0,-4 0 0,-2 0 0,7 0 0,-5 0-1,-18 0 1,32 2 0,-32-2 0,32 2 0,-14-2 0,-18 0 0,35 0 0,-35 0 1,40 4-1,-20-2-1,0-2 2,1 0-1,-3 2 0,-18-2 0,34 4-1,-16-4 2,-18 0-1,20-4 0,-20 4-1,0 0 2,20-2-1,-20 2 0,0 0 0,0 0 0,0 0 0,0 0-1,0 0 1,0 0-1,0 0 0,0 0-4,0 0-21,0 0-7,-20 0-1,20 0 0</inkml:trace>
</inkml:ink>
</file>

<file path=ppt/ink/ink12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85"/>
    </inkml:context>
    <inkml:brush xml:id="br0">
      <inkml:brushProperty name="width" value="0.05833" units="cm"/>
      <inkml:brushProperty name="height" value="0.05833" units="cm"/>
      <inkml:brushProperty name="fitToCurve" value="1"/>
    </inkml:brush>
  </inkml:definitions>
  <inkml:trace contextRef="#ctx0" brushRef="#br0">36 27 8,'-16'0'21,"16"0"-4,0 0-2,0 0-3,0 0 0,-22 4-3,22-4-1,0 0-1,0 0-1,0 0 0,0 0-1,0 0-1,0 0-1,0 0-1,0 0 0,0 0 0,0 0-1,18-8-1,-18 8 1,26 4 0,-6-4-1,2 2 1,7-2 0,-3 0-1,4-8-1,-6 8 2,2-8-1,-3 8 0,1-8 0,-4 6-1,-20 2 1,32 0 0,-32 0 0,26 0 0,-26 0 0,23 0 0,-23 0 1,0 0-1,20 10 0,-20-10 0,0 0 0,0 0 0,0 0 0,0 0 0,0 0 0,0 0 0,0 0 0,0 0 0,0 0-1,6 22 1,-6-22 1,-6 24-1,6-24 0,-22 31 1,12-11-1,-11 10 1,-3-1 0,0 5 0,-2 3-1,-6 1 1,-1 3-1,1-1 0,2-5 1,6-1-1,-1 0 1,9-5-1,0-5 0,4-4 0,6 1 0,2-3 0,4-18 1,-2 30-1,2-30 0,0 23 0,0-23 1,4 18-1,-4-18 0,22 8 0,-22-8 0,34 0 0,-9-2 0,1-2 0,4 0 0,6 0 0,5 0-1,-13 0 1,6 0 0,0 1 0,-5-1 0,-5 0-1,-2 4-1,2-4-1,-24 4-3,39-12-4,-39 12-7,0 0-16,20-16 1,-20 16 0</inkml:trace>
  <inkml:trace contextRef="#ctx0" brushRef="#br0" timeOffset="1">-39 311 11,'0'0'29,"0"0"0,0 0 2,20-9-21,5 11-4,11-6-1,-2 0-2,17 0 0,-7-4-3,6 2 0,-3-2 0,-3 2-1,-12-2 0,-7 4-2,3-4-4,-28 8-7,20 0-16,-20 0 1,0 0-1</inkml:trace>
  <inkml:trace contextRef="#ctx0" brushRef="#br0" timeOffset="2">609 177 3,'0'0'28,"0"0"-1,0 0-4,0 0-11,-23 38-4,25-17-2,-6 11-2,8-6 0,-4 13-1,4-9 0,1 3-1,-1-9 1,2 0-1,-4-4 0,0-1 0,-2-19-1,4 24 0,-4-24 0,0 0 0,0 0 0,-10 18 1,10-18-2,0 0 1,-13-20-1,13 20 1,-10-30-1,10 7-1,2 1 1,4-4-1,1-3 1,7-1-1,-4 2 1,8-1-1,-2 9 1,6-2-1,-2 6 1,3 5 0,-23 11 0,36-10 0,-36 10 0,34 10 0,-34-10 1,32 27-1,-11-9 1,-3 2-1,2-2 1,-4 9-1,6-1 1,-8 2 0,4-1 0,-8 3 0,3 3-1,-5-1 1,-2-2-1,-2-3 0,-6-1-1,6-8-1,-6 0-4,2-18-11,0 0-15,0 0-1,20-4 1</inkml:trace>
  <inkml:trace contextRef="#ctx0" brushRef="#br0" timeOffset="3">845-247 9,'0'0'11,"0"0"-2,0 0-1,0 0 0,0 0 1,0 0 0,0 0 0,10-20 1,-10 20-2,12-18-1,-12 18-2,24-26-1,-24 26-2,34-33 0,-12 23-1,1-6 0,-1 2 0,0 0-1,-2 5 0,-2 1 1,0 6-1,-18 2 1,29 10-1,-29-10 1,14 33-1,-10-11 1,-6 2 0,-4 3 0,-6 5 0,-3-3 0,-5 1 0,0 2 0,-2-5 0,4-5-1,-2 0 1,20-22 0,-27 31-1,27-31 1,-10 18-1,10-18 0,0 0 1,0 0-1,0 0 1,27 14-1,-5-14 1,-4-2-1,4-6 0,8 0 0,3 0-2,-7-4-1,10-1-3,-16 5-4,11-6-10,-13 4-10,-18 10 0</inkml:trace>
  <inkml:trace contextRef="#ctx0" brushRef="#br0" timeOffset="4">1282-271 29,'-20'-6'30,"20"6"2,0 0-3,22-10-23,0 4-4,2 0-1,3 2-1,3-4-2,0 0-2,2-7-4,-13 13-5,1-10-15,0 6-2,-20 6 0</inkml:trace>
  <inkml:trace contextRef="#ctx0" brushRef="#br0" timeOffset="5">1373-558 9,'0'0'23,"0"0"-10,0 0-1,0 0-2,2 24 0,-2-24 0,4 50-1,8-23-2,-12 19 1,10-9-2,-6 18-1,4-13-1,0 7-1,2-11 0,-2 1-2,0-11 0,-2 0-1,-1-11-1,-5-17-3,0 24-6,0-24-16,0 0-5,0 0 1,-15-30 0</inkml:trace>
</inkml:ink>
</file>

<file path=ppt/ink/ink12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0.633"/>
    </inkml:context>
    <inkml:brush xml:id="br0">
      <inkml:brushProperty name="width" value="0.05833" units="cm"/>
      <inkml:brushProperty name="height" value="0.05833" units="cm"/>
      <inkml:brushProperty name="fitToCurve" value="1"/>
    </inkml:brush>
  </inkml:definitions>
  <inkml:trace contextRef="#ctx0" brushRef="#br0">0 11 16,'18'-2'15,"-18"2"-3,0 0 0,0 0-2,0 0-3,22-2-1,-22 2-1,0 0-1,0 0-1,0 0 1,0 0-1,24-4 0,-24 4 1,18-2-1,-18 2 0,23-4 1,-23 4-1,38-4 0,-16 8-1,0-8 0,2 10-1,9-6 1,-1 4-2,6 0 2,1-2-2,3 0 1,0 4 0,9-6 0,-5 0-1,2 0 1,-1 0 0,1 0 0,-7 0-1,-1 0 0,0 0 0,-8 0 1,3 7-1,-9-5 1,4 6-1,0-4-1,-1 0 2,1 0-1,-2 0 1,4-2-2,3 0 1,1 2 0,-6-4 0,2 2 0,5-2 1,-5 2-1,2 2 0,-3-2 0,1 0 0,2 2 1,0-2-1,3-2 0,-3 2 0,-2 2 1,5-4-1,3 2 1,-2-2-1,-2 0 0,1 0 0,-3-2 0,6 4 0,-1-2 1,-7 6-1,-4-10 1,12 10-1,-7-4 1,-5-2-1,2 7 1,0-7 0,1 8-1,-1-8 0,-4 2 0,-6 0 1,11 2-1,-5 4 1,-4-6-1,-2 4 1,2-2-1,-2 0 2,3 2-2,-3 0 0,0 0 0,-2-4 1,4 4 0,5-2-1,-5 0 1,0 5-1,0-5 1,-2 4-1,0-2 0,5 4 1,-5-4-1,-20-6 0,32 14 1,-12-6 0,-20-8-1,37 12 0,-13-5 1,-4 1 0,0-4-1,-4 4 0,6 0 0,1 0 0,-3 0 0,-20-8 0,30 20 0,-30-20 0,30 17 0,-30-17 0,34 14 0,-34-14 0,31 16 0,-13-6 0,-18-10 0,28 18 0,-28-18 0,28 25 0,-28-25 1,22 24-1,-22-24-1,21 26 1,-21-26 1,18 27-1,-18-27 0,18 28 0,-18-28 0,20 28 1,-20-28-1,14 31 0,-14-31 0,12 32 1,-12-32-1,6 32 0,-6-32 0,12 27 0,-12-27 0,9 30 0,-9-30 0,10 29 0,-10-29 0,14 28 1,-10-10-1,0 0 1,4 3-1,0-1 1,-2 0 0,0 2-1,0-1 0,-2 1 1,4-4-1,0 0 2,-2 3-2,-2-3 0,2 2 0,0 0 0,-4 1 1,2-1-1,-1 2 1,-1-2-1,-2 5 0,0-3 0,0 2 1,2-3-1,2 3 0,-6 0-1,2-1 1,2-1 1,0-2-1,-4 0 0,0 1 1,0-3-1,0 4 0,2-4 1,0-1 0,0-17 0,-2 34-2,2-34 2,4 32-1,-4-32 1,2 25-1,-2-25 1,2 26-1,-2-26 0,2 22 1,-2-22-1,2 25 1,-2-25-1,6 22 0,-6-22-1,0 0 2,0 24-1,0-24 0,0 0 0,0 18 0,0-18 0,0 0 0,-2 21 0,2-21 0,0 0 0,0 0-1,0 0-1,-8 24-4,8-24-30,0 0 0,-15-24-2,15 24 0</inkml:trace>
  <inkml:trace contextRef="#ctx0" brushRef="#br0" timeOffset="16723.2294">1419-373 11,'0'0'18,"0"0"-1,0 0 0,0 0-5,18-9 1,-18 9-3,0 0-2,0 0-1,0 0-2,0 0-2,23-6 0,-23 6 0,0 0-1,0 0 0,30 0 1,-30 0-1,24 0 0,-24 0-1,20 0 1,-20 0-1,26 0 0,-26 0 0,29-2 0,-29 2 0,28 2-1,-6-2 1,2 0 0,4 4-1,1-2 1,7 0-1,-10 0 1,4 0-1,1 1 0,-3-1 1,-2 0-1,-2 0 0,1-2 1,-25 0-1,40 4 0,-18-2 0,0 0 1,0 2-1,3-2 0,3 2 0,-2-2 1,-2 2-1,0-2 1,5 2 1,-1-2-2,0 4 1,-4-6-1,1 6 2,-3-2-2,0 2 1,-2-2-2,2 2 1,2 0 0,-1-3 0,-1 3 1,2-2-1,0 0 0,0 4 0,5-6 0,-5 6 0,-2-6 1,-4 4-1,6 0 0,-24-6 0,35 10 0,-35-10 0,30 10 0,-30-10 0,32 10 0,-14-5 0,2-1 1,3 0-1,-3 4 0,4-6 1,-24-2-1,32 14 0,-12-6 1,-1 0-1,-19-8 1,30 16-1,-30-16 0,30 17 0,-30-17 1,28 16-1,-28-16 0,31 14 0,-31-14 0,30 20 0,-30-20 0,26 16 1,-26-16-1,26 21 0,-26-21 2,22 22-2,-22-22 0,25 24 0,-25-24 0,26 23 0,-26-23 0,24 24 0,-24-24 0,24 20 0,-24-20 1,24 16-1,-24-16 1,29 21-1,-29-21 1,24 24-1,-24-24 0,24 26 1,-24-26-1,24 31 0,-24-31 0,22 26-1,-1-12 1,-1-2 0,-20-12-1,26 25 1,-26-25 0,30 28 0,-30-28 0,30 32 0,-30-32-1,15 33 2,-15-33-2,22 32 1,-22-32-1,16 29 2,-16-29-1,14 28 0,-14-28 0,8 32 0,-8-32 0,8 35 1,-6-17-1,0 2 0,2 0 0,0-3 0,2 3 0,0-2 1,-6-18-1,10 29 0,-10-29-1,12 28 1,-12-28 1,2 26-1,-2-26 0,5 29 0,-5-29 0,0 32 0,-7-16 0,7 4 0,0-20 0,2 35 1,-2-35-2,5 26 2,-5-26-1,2 18 0,-2-18 0,0 0 0,0 0-1,0 0-2,8 19-2,-8-19-12,0 0-18,0 0-2,0 0 1,0 0-1</inkml:trace>
  <inkml:trace contextRef="#ctx0" brushRef="#br0" timeOffset="17846.4314">3353 694 21,'0'0'23,"0"0"-4,0 0-3,0 0 0,0 0-4,0 0-2,-2-16-2,2 16-1,0 0-2,0 0-1,0 0-1,0 0-1,0 0 1,0 0-1,0 0-1,0 0 2,0 0-1,16 20 0,-16-20 1,0 0-1,18 12 0,-18-12 0,0 0 1,0 0-1,20 18-1,-20-18 0,23 11 1,-23-11-2,30 12-1,-30-12 2,30 16-3,-30-16 3,28 26-2,-28-26 1,20 35-1,-9-15 1,-1 0 1,4 0-1,-2 1 1,4-3-1,-16-18 0,30 30 1,-30-30-1,28 19 0,-28-19 0,21 16 1,-21-16-1,18 6 0,-18-6 0,0 0 0,0 0 1,0 0-1,0 0 0,0 0 0,0 0 0,18 2-1,-18-2 2,0 0-1,18-16 0,-18 16 0,12-21 0,4 1 1,2-4-2,1-2 2,-3-3-1,4-7 0,-2 5-1,0-5 1,2 5 0,-1-1-1,-9 8 2,0 1-1,-10 23-1,16-32 1,-16 32 0,8-20-1,-8 20 0,0 0-2,0 0-2,0 0-7,0 0-23,0 0-1,0 0-2,0 0 1</inkml:trace>
</inkml:ink>
</file>

<file path=ppt/ink/ink12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3.409"/>
    </inkml:context>
    <inkml:brush xml:id="br0">
      <inkml:brushProperty name="width" value="0.05833" units="cm"/>
      <inkml:brushProperty name="height" value="0.05833" units="cm"/>
      <inkml:brushProperty name="fitToCurve" value="1"/>
    </inkml:brush>
  </inkml:definitions>
  <inkml:trace contextRef="#ctx0" brushRef="#br0">0 48 22,'0'0'14,"0"0"0,0 0-1,0 0-1,0 0-2,0 0-1,0 0 1,0 0-6,0 0 1,0 0 0,0 0-2,0 0 0,10 19-1,-10-19 1,10 32 0,-4-12 0,4 3-2,-2 9 1,5-4-1,-5 9 1,2-3-1,4 1 1,-4-3-2,-2-1 1,2-7 0,0 0 0,-2-6 0,-8-18 0,14 27 0,-14-27-1,0 0 1,14 18 0,-14-18 0,0 0 0,0 0-1,19 6 1,-19-6 0,0 0-1,0 0 2,18-12-2,-18 12 1,8-24-1,-6 5 1,0-3-1,0-6 1,0 1-1,0-7 0,2-1 0,2-1 0,2 0 0,0 3 0,2 1 1,2-1-1,0 7 0,-2-4 0,1 11 0,-11 19 0,12-32 0,-12 32 0,8-18 0,-8 18-1,0 0-1,0 0-2,0 0-7,0 0-21,-12 18-3,12-18 1,0 0 0</inkml:trace>
  <inkml:trace contextRef="#ctx0" brushRef="#br0" timeOffset="748.8013">514 34 17,'0'16'25,"0"-16"-8,0 0-2,-18 11-2,18-11-3,0 0-2,-20 22-1,6-2-1,8 0-1,-10 7-1,10-1-1,-2 8 0,4 1-2,-1 1 1,10-3-1,-3 1 0,4-5 0,2-1 0,0-6 0,4-2 1,-12-20-1,34 21 1,-16-21-1,0-4 0,1-4 0,-1-9 0,0-1 0,2-6-1,-4 0 1,-8-1-1,-2-1 1,-6 0-1,2-1 1,-6 3-1,0 4 0,-4-5 1,-4 7-1,-2 2 0,6-2 0,8 18 1,-20-31-1,20 31 0,-18-24 0,18 24 0,-13-24 0,13 24 0,0 0 0,-18-21-1,18 21 1,0 0 0,-18-14-1,18 14 0,0 0 0,0 0-2,-20-2 0,20 2-2,0 0-4,0 0-10,0 0-14,18-14 1,-18 14 0</inkml:trace>
  <inkml:trace contextRef="#ctx0" brushRef="#br0" timeOffset="1310.4023">748-247 26,'0'0'27,"0"0"-8,0 0-1,-4-19-4,4 19-3,0 0-2,-24 13-1,24-13-1,-16 28-2,16-10-1,-6 17 0,4-1-1,0 17-2,6-5 1,2 11-1,6-2-1,0 1 1,4 1 0,-8 0-1,6-13 0,-6-1 1,0-5-1,-6-5 0,3-7 0,-1-8 1,-4-18-2,6 21 1,-6-21-2,0 0-4,0 0-12,0 0-15,0 0-2,-8-37 0</inkml:trace>
  <inkml:trace contextRef="#ctx0" brushRef="#br0" timeOffset="2106.0037">897 136 14,'0'0'29,"0"0"1,27-19 0,5 3-21,-6 10-1,10-6-3,-3 4-3,3-2-1,-4-3-4,-10 9-4,3-8-14,-7 4-10,-18 8 1,20-2-1</inkml:trace>
  <inkml:trace contextRef="#ctx0" brushRef="#br0" timeOffset="1872.0033">1071-255 28,'-26'-25'31,"26"25"0,0 0-13,-29-8-4,29 8-4,-12 20-4,12-20-2,-4 45 0,8-11-2,0 7 0,2 10 0,2-1-1,2 1 0,1 4 0,-1 1-1,-4-5 1,0-2-1,-2-5 1,2-3-1,-2-9 0,-2-6 0,8-3-1,-10-23 0,14 22-2,-14-22-2,0 0-8,0 0-12,0 0-9,0 0 1,-30-12 0</inkml:trace>
  <inkml:trace contextRef="#ctx0" brushRef="#br0" timeOffset="2854.805">1278 26 12,'0'0'29,"0"0"-1,0 0-1,0 0-17,0 0-1,-10 41-4,16-19-1,-6 14-1,4-3 0,1 3 0,1-1-1,-4 1 0,0-5-1,-2-3 0,4-8 0,-4 0 0,0-20-1,0 17 1,0-17-1,0 0 1,0 0 0,0 0-1,2-25 0,-2 25 1,0-34-1,0 8 0,2 3 0,-2-7 1,2 2-1,12-1 0,-10 3 0,16 2 0,-6 1 0,6 7 0,0 2 0,3 4 0,-1 8-1,-22 2 1,30 14 1,-30-14-2,22 40 2,-18-11-1,4 5 0,-6 7 0,0-3 0,4 3 0,-4-5 1,0 1-1,0-13 1,2-4 0,-4-20 0,0 0 1,0 0-2,0 0 1,0 0 0,7-30-1,-3-1 1,-4-1-1,4-8 1,4 5-2,6-7 1,2 5 0,2 3 0,0 7 0,0 5 0,1 12 0,1 6 0,-20 4 0,34 12 0,-22 8 0,4 5 1,-2 5-1,2 4 1,-1 5-1,-3-5 1,2 3-1,-2-7 1,0 1-1,-6-7 0,0-6-1,-6-18 1,8 26-2,-8-26-3,0 0-12,0 0-16,0 0-2,0 0 1</inkml:trace>
  <inkml:trace contextRef="#ctx0" brushRef="#br0" timeOffset="3432.006">1978 134 11,'0'0'26,"28"0"0,-3-9-11,-5 5-1,12-8-5,-12 6-3,6-8 0,-26 14-1,49-26-1,-49 26-1,30-29-1,-30 29-1,16-22 1,-16 22-1,0-18 0,0 18 0,-20-10 0,2 10 0,-12 2 0,-1 4 0,1 2-1,-6 4 1,2 4 1,3 6-1,7-1 0,6 5 1,16 2-1,2 5 0,8 3 0,6 3 0,8-5-1,5 1 1,5-3-1,6-6 0,-4-7 0,5-9 0,3-6 0,0-10-3,-9 0-2,11-17-8,-16 13-14,0-12-6,-5-2 0,-7-5 1</inkml:trace>
  <inkml:trace contextRef="#ctx0" brushRef="#br0" timeOffset="3946.8069">2400 87 15,'-25'0'32,"25"0"1,0 0 0,0 0-20,21-4-3,-21 4-4,44-8-2,-16 4-2,4-2-2,17-4-5,-17 5-12,12-3-16,1 2-1,-9 0 0</inkml:trace>
  <inkml:trace contextRef="#ctx0" brushRef="#br0" timeOffset="3728.4066">2498-180 32,'-6'-25'31,"6"25"4,-24-30-15,24 30-7,0 0-3,0 0-3,-14 32-2,14-1 0,-6 11-2,10 7 0,-10 8-1,10 1 0,-8 7 0,8-2-1,0-4 0,2-5-1,0-7 0,-2-9-1,8-9-2,-8-7-1,12-16-4,-16-6-14,0 0-13,0 0-2,11-40 2</inkml:trace>
  <inkml:trace contextRef="#ctx0" brushRef="#br0" timeOffset="4976.4086">2829 99 11,'0'0'26,"0"0"-5,0 0-6,0 0-1,0 0-5,24 4-1,-24-4-1,43-10-1,-17 6-2,0-10-1,2 6 0,3-9-1,-5 5-1,-2 0-1,-4 0 1,-20 12-1,24-24 1,-24 24-1,4-21 0,-4 21 0,-18-18 1,18 18-1,-34-16 1,12 16 0,-8 0 0,3 4 0,-3 8 0,2 4 0,-4 7 1,9 5-1,5 4 0,6-3 1,10 3-1,8-1-1,4-1 1,12-6-1,5 1 0,7-5 0,0-4 0,3-4 0,7-4 0,-4-4-1,1-8 0,-5-2 0,0-8 0,-6 0 1,3-4-2,-7-3 2,-10-1-1,0-2 1,-4 0 0,-2-1 0,-4 5 0,-2 0 0,-4 20 1,6-31-1,-6 31 0,0 0 1,0 0 0,2 31 0,-6-7 0,10 6 0,-6 7 0,4-3 0,-4 7 0,7-11 0,-3-1 0,6-9 1,-10-20-1,14 24 0,-14-24 0,0 0 1,6-34-1,-2 9 0,-2-5-1,0-6 0,-2-3 0,2 3 1,8-5-2,-2 7 1,6 1-1,0 3 0,6 1 1,3 9-1,5 0 1,6 6 0,-6 2 0,7 1-1,1 5 1,-4 6 0,-2-2-1,3 4 0,-5-2-2,-8 6-2,12-6-13,-32 0-18,23 5 2,-23-5 0</inkml:trace>
</inkml:ink>
</file>

<file path=ppt/ink/ink12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4"/>
    </inkml:context>
    <inkml:brush xml:id="br0">
      <inkml:brushProperty name="width" value="0.05833" units="cm"/>
      <inkml:brushProperty name="height" value="0.05833" units="cm"/>
      <inkml:brushProperty name="fitToCurve" value="1"/>
    </inkml:brush>
  </inkml:definitions>
  <inkml:trace contextRef="#ctx0" brushRef="#br0">-1418 3974 16,'0'0'15,"0"0"-1,0 0 0,0 0-2,0 0-1,0 0-1,0 0-5,0 0-1,-10-20 0,10 20-2,4-22 1,-4 22 0,4-29-1,-4 29 1,4-34 0,-4 34-1,0-33 0,-2 13 0,4 2-1,0-6 0,2-1 0,-2 1 0,2-2 0,5 1 0,-5-7-1,0 6 0,0-7 1,0 1 0,-2-1 0,2-1 0,0-1-1,4 1 1,-2-5-1,4 1 0,0-5 1,-4 1-1,2-7 0,8 5 0,-8-3 0,2 1 0,-2-5 0,1 2 0,1 1 0,0-5 0,2-2 0,-4 3 0,-6 3 0,2-2 0,4 3 0,-2-3 0,2 5 0,-2 1-1,-4 2 2,2-5-1,8-1 0,-2-1 0,-6 1 0,2 0 0,0-3 0,3 3 0,-3 0 0,2-1 0,-4 5 0,-4 1 0,2-3 0,2 1 0,-4 3 0,0 0 0,0 1 0,0-1 0,2 3 0,-2-1 0,-2 1 0,2-9 0,4 3-1,-6 1 1,2 1-1,-2-1 1,2 0 0,-4 1 0,4-3-1,-2 7 1,2-3 0,0 1 0,-2-5 0,2 2 0,0 1 0,0-3 0,-2 5 0,4 1 0,-4 3-1,2 1 1,0-1 0,4 1 0,-6-7 1,2 3-1,0-3 0,2-3 0,-8-1 0,0 1 0,4 2 0,-6-1 0,3 5 1,1 1-1,-2 1-1,-4 5 1,4-3 0,4 1 0,-8-3 0,4 1-1,-2-5 1,2-1 0,-2 1 0,4-3 1,-4 1-1,2-3 0,0 3 1,2 0-1,-2 3 0,0 3 1,2-1-1,-4 3 1,3 3-1,1-2 0,2 3 0,-6-1 0,2-5 1,0 3-2,0-1 1,0 1 0,2-3 1,0 3-1,0-1 0,-2 1 1,6 4-2,-2-1 2,0-1-1,-4 1 0,4-7-1,2 5 1,0-5 0,0-1 0,-2 1-1,-2-1 1,2-1 0,2 5 0,-6 1 1,-2 3-1,6-1 0,-2 2 0,2 1 0,-2 1 0,2-1 0,0 1 0,4 0 0,-2-3 0,-2 1 0,-2 1 0,4 1 0,0 2 0,0-5 0,-2 7 0,2 0 0,0 1 0,0 3 0,2 2 0,-2-5 0,-2 9 0,0-4 0,0 2 0,2 18 0,0-33 0,0 33 0,0-32 0,-4 14 0,4 18 0,2-37 0,2 21 1,-4-6-1,0 22 0,2-35 0,-2 35 0,-2-34 0,2 34 0,0-30 0,0 30 0,-2-27 0,2 27 0,0-32 0,0 32-1,2-27 1,4 5 0,-4 4 0,4 2 0,-4-5 0,-2 21 0,4-32 0,-4 32 0,4-30 0,-4 30 0,0 0 0,-2-25 0,2 25 0,0 0 0,0 0 0,-2-16 0,2 16 1,0 0-1,0 0 0,0 0 0,0 0 0,0 0 0,-10-18 1,10 18-1,0 0-1,0 0 1,0 0 0,0 0 0,0 0-1,0 0 1,0 0-1,0 0 1,0 0 0,20-8 0,-20 8 0,20 0 1,-20 0-1,0 0 0,20 0 0,-20 0 0,0 0 0,18 0 0,-18 0 0,22 6 0,-22-6 0,35 8 0,-35-8 0,40 10 0,-18-6 0,6 2 0,-3 0 0,3-4 1,-2 0-1,-2 2 0,1-4 0,1 0-1,2 0 1,-4 0 0,4 0 0,-3 0 0,3 2-1,0-2 1,0 7 0,-2-5 0,3 0 0,-5 2 0,8-2 0,-6-2 0,-1 0 1,1-6-1,-2 4 0,0-5 0,-2 3 0,-1-2 0,-21 6 1,34-10-1,-16 4 0,-18 6 2,34-6-3,-34 6 2,37-4-2,-17 4 2,2-6-1,-2 4 0,-2-6-1,-18 8 1,32-8 0,-32 8-1,21-14 1,-21 14 0,0 0 0,24-13-1,-24 13 2,20-14-1,-20 14 0,26-10 0,-26 10 0,28-14 0,-9 8 0,-19 6 1,26-10-1,-26 10 0,0 0 0,22-8-1,-22 8 1,0 0 0,0 0 0,0 0 0,0 0 0,0 0 0,18-2 0,-18 2 0,0 0 0,0 0 0,0 0 0,0 0 0,20-9 0,-20 9 0,0 0 0,0 0 0,0 0 0,0 0 0,0 0 0,0 0 0,0 0 0,0 0 0,18 0 0,-18 0 0,0 0 1,0 0-1,0 0 0,19-4 0,-19 4 0,0 0 0,0 0 0,0 0-1,0 0-3,0 0-19,-29-2-9,7 8-1,0-4-1</inkml:trace>
  <inkml:trace contextRef="#ctx0" brushRef="#br0" timeOffset="1">54-2781 11,'0'0'16,"0"0"-2,0 0-1,0 0-2,0 0-2,0 0-1,0 0-2,-6 18-2,6-18 0,-2 22-2,2-22 0,6 30 0,-6-11 0,2 5 0,0-4-1,0 11 1,-4-3 0,4 4 0,-4 7-1,2-5 0,0 7 0,2-9 0,0 9 0,0-5-1,2 3 0,-2-5 0,2 5 1,-4-1-1,-2-1 1,9 1-1,-12 1 0,10-3 0,-10 3 0,5-3 0,0 5-1,2-3 1,5 0-1,-14-5 1,10 5 0,-3-1 0,2-1 0,0-1 0,0 1 1,0-3-1,-8 7 0,6-5 0,0 3 1,-2-2-1,-1-3 0,6 1 1,-8 3 0,5-3 0,0-1 0,2 1 0,1-6 1,-3 7-1,-5-3 0,1 5-1,0-3 1,-2 3-1,6 3 1,-6 1-1,6 1 1,-2-3-1,4 1 1,-2-1-1,8-1 1,-10-7-1,-2-1 0,4-2 1,-4 3-1,0-1 1,0-2-1,0 3 1,2-1 0,2 5-1,-2 1 1,2-1 0,-2-1 0,2-2-1,2 1 1,0-3-1,0 1 0,2-5 0,-2 2 0,-4-3 1,6 1-1,-2 2 1,-2-1-1,-2 5 1,0-2 0,4 3 0,-4-1 0,8 1-1,-6-3 1,2-4-1,-4 5 1,6-11-1,-6 4 0,2-1 0,-2 1 1,2 0-1,-4 3 0,4-1 0,0 6 1,2 1-1,0-5 0,0 2 0,0 3 0,2-7 0,-2-2 0,0 1 0,-2-5 0,-4 0 0,0-1 0,0 5 0,2 0 1,-6 2-1,2 3-1,0 1 1,4 1 1,2 3-1,0-8 0,2 1-1,-2-5 1,8-4-1,-8-18 1,4 27 0,-4-27 0,2 20 0,-2-20 0,-6 18 0,6-18 0,-10 26 1,10-26-1,-8 31 0,12-13 0,-4-18 0,-4 32 0,4-32 1,2 31-1,-2-31 0,0 24 0,0-24 0,-8 22 0,8-22 0,-8 25 0,8-25 0,-8 30 0,4-4 0,2 3 1,0-1-1,4 2 0,0 1 0,-2-3 0,2 1 0,-6-3 0,6-8-1,-2 0 2,0-18-1,-4 35-1,4-17 1,2 0 0,-2 3 0,6-3 1,-6 2-1,8 0 0,-4 3 0,4-1 0,-4-2-1,2 2 1,-2 1 0,-2-3 0,0 4 0,-4-1 0,0 1 0,-4 2 0,2 0 0,2 1 0,-2-3 0,-2 9 0,6-5 0,-2 4 0,2 5 0,2-7 0,-2 7 0,-2-3 0,2 0 0,2 1 0,-4 3 0,2-3 0,0-3 0,0 3 0,0-3 1,6 3-1,-4-1 0,2 2 0,-2-1 1,2-1-1,-6 9-1,4-5 2,-2-1-1,-4-1-1,0-1 1,-2-1-1,4 1 1,-2-3 0,0-2 0,2 5-1,2-1 1,2-1 0,0 1-1,2 0 1,-2-1 0,-2-1-1,6 1 1,-2-5 0,-4-2 1,-2 3-1,2-3 0,0 0 0,2 1 0,0-3 0,-4 0 0,2 3-1,2-3 1,6 0 0,-6 1 0,4-1-1,-4-2 1,-4-2 0,6 7 0,-2-5 0,0 4 0,-6 1 0,6 3 0,-4-4 0,2 5 0,2-5-1,-2-1 1,0-7-1,4 2 1,-4-20 0,2 26-1,-2-26 1,2 19 0,-2-19 0,0 28 0,-4-8 0,-2 0 0,4 3 0,-2 3-1,4-4 1,-4 5-1,4-3 0,0-8 1,0-16 0,6 24 0,-6-24 0,0 0 1,0 0-1,2 17 1,-2-17 0,0 0 0,-16 24 0,16-24 0,-16 20 0,16-20 0,-8 18-1,8-18 0,0 0 0,0 0 0,0 0 0,0 0 1,0 0-1,-18 9-1,18-9 2,0 0-1,-26 0 0,26 0 0,-19 8 1,19-8-1,-26 8 0,26-8 0,-22 12 0,22-12 0,0 0 1,-28 2-1,28-2 0,-22 0 0,22 0 0,-29 2 1,29-2-1,-34 4 0,14 0 0,2 0 0,-2 0 0,-3 0 0,-1 0 0,4-2 0,-2-2 0,2 2 0,-3-4-1,1 0 2,0-2-2,-4 0 2,4 0-2,-4 4 2,-3-4-2,5 2 2,-2 0 0,-2 2-2,3 0 1,1 0 0,0-4 0,2 0 0,0-2 0,-5 0 0,5 2 1,-2-2-1,4 4 0,-4-2 0,4 2 1,-1 2-1,1 0 0,20 0 0,-34 2-1,34-2 1,-34-2 0,16 0 0,-3 2 0,3 0 0,-4 0 0,-2 0 1,2 0-1,-5 2 0,3-2 0,0 4 0,6-4 0,0 2 0,-6-2 0,24 0 0,-35-6-1,35 6 1,-32-2 0,32 2 0,-30 0 0,30 0 0,-24 0 0,24 0 1,-27 6-1,27-6 0,-18 0 0,18 0 0,0 0 0,-18 0 0,18 0 0,0 0 0,0 0-1,-18 0 1,18 0 0,0 0 0,0 0 0,-20-4 0,20 4 0,0 0 0,0 0 0,0 0 0,0 0 0,0 0-1,0 0 1,0 0 0,0 0 0,0 0 0,0 0 0,12-19 0,-12 19 0,0 0 1,8-26-1,-8 26-1,12-32 2,-12 32-1,6-41 0,-2 13 0,-2-3 0,2-1 0,-4 0 1,0-1-1,-2 5 0,2 1 0,0 7-1,0 20 0,2-20-1,-2 20-2,0 0-8,0 0-19,22-10-3,-22 10 2,0 0-1</inkml:trace>
  <inkml:trace contextRef="#ctx0" brushRef="#br0" timeOffset="23">-5051 241 2,'0'0'6,"-22"4"0,22-4-2,0 0 1,-29 8-1,29-8 1,0 0-1,-24 12 0,24-12-1,0 0 1,-22 10-2,22-10 0,-20 6 1,20-6-2,-22 8 1,22-8-1,-23 9 1,23-9-1,-18 8 1,18-8-1,-18 10 1,18-10 0,0 0 1,-16 20-1,16-20 0,0 0 1,0 0-1,-6 20 0,6-20 1,0 0-1,0 0 0,0 0 0,10 21 0,-10-21 0,0 0 1,4 20 0,-4-20 0,0 0 0,20 12-1,-20-12 1,0 0 0,26 16-2,-26-16 1,39 4-1,-21-2-1,4 4 1,-22-6 0,36 6-1,-13-2 0,-3 0 1,2 3 0,0-1 0,8 2 0,-1-6 0,3 4 0,-2-4 0,2 4 0,3-2-1,-1 0 1,-6 4-1,0-4 1,1 2-1,-1 4 0,-2-4 0,2 3 0,0-3 2,5 0-1,-1-2 1,0 2-2,3-2 2,3 0-2,0 2 2,0-4-1,1 4-1,-1 0 0,-2 0 0,3 0 1,-5 2-1,-2-1 0,-2 3 0,5-6 0,-5 4 0,2-4 0,1 2 1,5-2-1,0 0 0,2 0 1,1 0-2,-5 0 2,-2 2-1,7 0 0,-7-2 1,-2 3-1,1-1 0,3-2 1,0 2 0,2-2 0,3-2 0,-3 2-1,8-2 0,1-2 0,-5 2 1,1-2-2,1 0 2,-4 2-2,1 0 2,1-4-1,-6 2 1,7 0 0,1-4-1,0 2 1,5 0-1,9 2 1,-3-4-1,1 4 0,-4 0 1,-3 0-1,-3 0 0,-5 0 0,-5 0 0,-6 0 0,4 0 0,-3 0 1,3 0-1,-2 0 0,4-2 1,1 0-1,1-2 1,4 2-1,-5 0 0,-1-2 0,-6 4 0,19-2-1,-9 2 1,0-2-1,-3 2 1,-3-3 0,0 1 0,0 0 0,3-2 0,-15 2 1,6 0-1,0 2 1,-1-4-1,7 4 0,0-2 0,-2 0 0,3 2 0,-5 0 0,2 0-1,0 0 2,9-4-2,-9 0 2,8 2-2,1-4 2,5 6-2,-2-8 1,3 6 0,-3-4 0,5 4-1,-3-2 1,-6 2-1,1 2 1,-3 0-1,0 0 1,-5 0-2,1 0 2,-4-2-1,4-2 1,-3 2 0,3 0 0,0-2 1,2 2-2,1-1 2,-1-1-1,0 4 1,-1-2-2,1 2 1,-4 0-1,4-2 1,-5-2 0,-3 2-1,4 2 1,4-6-1,-5 4 1,3-4 0,-2 4 0,-1 0 0,3-2 0,-2 0 1,-2 4-2,-3-4 1,1 2 0,-4 2-1,-2-2 1,4 2 0,-3-4 0,1 2 0,2 0 0,0 0 0,0-4 0,5 0 0,-3 2 1,2-3-1,4 3 0,-1 0 0,-1-4 0,-6 0 0,2 2 0,-8 2 0,5-2 0,-1-2 0,-6 2 0,2-2 0,2 0 2,1 4-2,1-5 1,-2 1-1,0 0 2,-22 8-2,36-10 1,-17 6 0,-19 4-1,22-10 0,-22 10 0,26-12 0,-26 12 0,26-16 0,-8 7 0,-18 9 2,39-20-3,-15 10 3,-4 2-4,0 0 3,-20 8-2,26-14 2,-26 14-2,0 0 1,0 0-1,0 0 1,0 0 0,12-19-2,-12 19 2,0 0 0,0 0 0,11-22-3,-11 22 3,0 0 0,12-20 0,-12 20 3,0 0-3,0-22-1,0 22 1,0 0 1,0 0-3,0 0-2,0 0 0,0 0-4,0 0-4,0 0-7,0 0-13,0 0 0,0 0 3</inkml:trace>
</inkml:ink>
</file>

<file path=ppt/ink/ink12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1.256"/>
    </inkml:context>
    <inkml:brush xml:id="br0">
      <inkml:brushProperty name="width" value="0.05833" units="cm"/>
      <inkml:brushProperty name="height" value="0.05833" units="cm"/>
      <inkml:brushProperty name="fitToCurve" value="1"/>
    </inkml:brush>
  </inkml:definitions>
  <inkml:trace contextRef="#ctx0" brushRef="#br0">28 191 5,'0'0'23,"-28"12"2,28-12-13,0 0-1,0 19-1,0-19-2,24 14-1,-2-14 1,-22 0-2,38 12 0,-19-4 0,9-10-2,-10 8 1,6-10-2,-6 6 1,8-8-3,1 2 2,-1-6-2,0 0 1,2-5-1,-3 1 0,-1-2 0,-2-2 0,-4-4 0,-10 3 0,0-5 1,-6 6-1,-2-4 0,0 22 0,-12-29 0,12 29 0,-24-20-1,2 12 0,-2 4 0,-1 4-1,-5 2 1,2 2-1,-2 4 1,1 8-1,-3 4 2,6 9-2,6 1 2,0 19-5,16-7-2,-4 13 1,14-10-2,0 7 1,14-13 1,0 5 0,14-7-1,-2-17 4,-3 0 3,1-10-1,0-2 1,0-6-3,7-6 3,-7 0-6,0-14-16,-4 2-7,-1 0 0,-1 0 1</inkml:trace>
  <inkml:trace contextRef="#ctx0" brushRef="#br0" timeOffset="405.6007">578-206 15,'0'0'29,"0"0"0,0 0 1,0 0-21,39-4-3,-11 6 0,8-8-2,-1 6-1,-1-6-1,-2 2 0,4-4-1,-9 4-1,-3-2 0,4-2-3,-28 8-8,20-4-18,-20 4-3,0 0 1</inkml:trace>
</inkml:ink>
</file>

<file path=ppt/ink/ink12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3.362"/>
    </inkml:context>
    <inkml:brush xml:id="br0">
      <inkml:brushProperty name="width" value="0.05833" units="cm"/>
      <inkml:brushProperty name="height" value="0.05833" units="cm"/>
      <inkml:brushProperty name="fitToCurve" value="1"/>
    </inkml:brush>
  </inkml:definitions>
  <inkml:trace contextRef="#ctx0" brushRef="#br0">147 1172 9,'0'0'23,"0"0"-7,0 0-1,0 0-3,0 0 0,-6-24-2,6 24-1,0 0-2,0 0-1,-18-26-1,18 26-2,0 0 1,-21-23-2,21 23 0,-14-18 1,14 18-1,-16-30 0,10 12 1,6 18-2,-16-35 1,8 15 0,4 0-1,-6-3 0,6 3-1,4 20 1,-8-38 0,4 19 0,0-1-1,0 0 0,2 2 0,2-7 1,-4 3-1,6 0 1,-2 0-1,0-3 0,2 1 1,2 0-1,-2-1 0,0 1 1,6 0-1,0 3 0,-4-1 0,4 0 0,0 2 0,-2-1 0,2 1 0,-2 2-1,4-2 1,0-3 0,2 1 0,-2 2 0,7 0 0,-17 20 0,36-33 0,-18 15 0,4 2 0,-2-1-1,5 5 1,1 0 0,-6-2 0,2 2 0,0 0 0,0 2 0,-3-1 1,1 3-2,-20 8 1,34-12 0,-14 4 1,0 2-2,1 0 1,3-2 1,4 0 0,-4 2-1,6 0 1,-5-1 0,5 1-1,-2-2 1,4 4 0,-5 0-1,1 0 0,2-2 0,-2 2 0,7 2 0,1 0 0,-2 0 1,0 0-1,1 0 0,-5 0 0,4 0 0,-2 0 0,3 0 0,-5 0 1,2 0-2,-1 0 1,3 2 0,-2 2 0,2-4 0,-5 2 0,1 0 0,0-4 0,0 4 1,-3-2-1,-5 0 0,8 2-1,-6-4 2,-4 4-1,-2 0-1,-18 0 1,29 4 0,-29-4 0,0 0 0,0 0-1,18 4 0,-18-4-6,0 0-23,0 0-4,-18-8 0,18 8-1</inkml:trace>
  <inkml:trace contextRef="#ctx0" brushRef="#br0" timeOffset="982.8017">1316-248 16,'-28'-2'20,"28"2"-2,0 0-3,0 0-4,0 0 0,-18 8-3,18-8 0,0 0-2,18 5-1,-18-5-2,30 12 0,-14-6-1,13 0-1,1 2 0,4-2-1,-2 4 0,3-2 1,-7 2-2,6-2 1,-8 1 0,3-3 1,-9 0-1,-2 0 0,-18-6 0,26 10 0,-26-10 0,0 0 1,20 22-1,-20-22 0,6 18 0,-6-18 0,8 19 0,-8-19 0,0 0 1,7 20-1,-7-20 0,0 0 0,0 0 1,0 0 0,-21 24-1,21-24 0,-38 21 1,18-11-1,-2 6 0,-5 0 0,3 2 0,2-2 0,22-16 0,-30 23 0,30-23 0,-24 18 0,24-18 1,-18 12-1,18-12 1,0 0-1,-27 12 0,27-12 0,0 0 1,-28 19-1,28-19 0,-18 10 0,18-10 1,0 0-1,-20 12 0,20-12 1,0 0-1,0 0 1,0 0-1,0 0 0,0 0 1,0 0-1,0 0 0,0 0 0,0 0 0,0 0-2,-20 4-3,20-4-10,-19 12-15,19-12-2,0 0 0</inkml:trace>
</inkml:ink>
</file>

<file path=ppt/ink/ink12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9.602"/>
    </inkml:context>
    <inkml:brush xml:id="br0">
      <inkml:brushProperty name="width" value="0.05833" units="cm"/>
      <inkml:brushProperty name="height" value="0.05833" units="cm"/>
      <inkml:brushProperty name="fitToCurve" value="1"/>
    </inkml:brush>
  </inkml:definitions>
  <inkml:trace contextRef="#ctx0" brushRef="#br0">0 142 14,'0'0'25,"0"0"-4,0 0-4,0 0-1,9 24-5,9-26-1,-18 2-2,36 10-1,-18-2-2,12-10-1,-1 4 0,1-8-1,6 4 0,2-6-2,-3 0 1,-5-8-2,-4 0 2,-2-5-3,1 5 2,-11-4-1,-14 20 0,-6-33 2,6 33-1,-23-22 0,23 22 0,-40-12 0,14 10-1,0 2 1,-9 2-1,1 4 0,2 2 0,-4 0 0,5 2 0,-1 9 1,6 3-1,2 0 0,8 4 0,9 1 1,3 5-1,8 3 0,9-1 1,7 1-1,6-5 0,4 2 0,4-7 0,1-5 0,11-6-1,-4-6 0,1-6 0,-7-2-2,6-10-1,-13 4-5,11-14-10,-14 8-15,-6-7-1,-20 19 2</inkml:trace>
  <inkml:trace contextRef="#ctx0" brushRef="#br0" timeOffset="421.2008">712-32 13,'0'0'31,"0"0"-1,0 0 3,0 0-23,0 0-1,39-3-3,-19 6-1,12-10 0,-2 7-2,9-8 0,3 6-1,-10-6 0,6 2-2,-7-2 1,-3 6 0,-4 2-1,-4 0-1,-20 0 1,25 2 0,-25-2-1,20 6-4,-20-6-21,0 0-7,0 0-2,0 0 2</inkml:trace>
</inkml:ink>
</file>

<file path=ppt/ink/ink12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1"/>
    </inkml:context>
    <inkml:brush xml:id="br0">
      <inkml:brushProperty name="width" value="0.05833" units="cm"/>
      <inkml:brushProperty name="height" value="0.05833" units="cm"/>
      <inkml:brushProperty name="fitToCurve" value="1"/>
    </inkml:brush>
  </inkml:definitions>
  <inkml:trace contextRef="#ctx0" brushRef="#br0">1966 361 3,'0'0'9,"0"0"-1,0 0 0,0 0 0,0 0-2,0 0 1,0 0-2,0 0 2,0 0-1,0 0 0,0 0 0,0 0 1,0 0-2,0 0 0,0 0-1,0 0-1,0 0-1,0 0 0,0 0 0,0 0-1,0 0 1,0 0-1,0 0 1,-14-21 0,14 21-1,0 0 1,0 0 0,0 0 0,0 0-1,0 0 0,0 0 0,0 0 0,0 0 0,0 0 0,-18-4-1,18 4 1,0 0 0,0 0-1,0 0 1,0 0-1,0 0 1,0 0-1,0 0 0,0 0 1,0 0-1,0 0 0,0 0 1,0 0-1,0 0 0,0 0 0,0 0 1,0 0-1,0 0 0,-18-4 1,18 4-1,0 0 0,0 0 1,0 0-1,-19-2 0,19 2 1,0 0-1,0 0 0,0 0 1,0 0-1,0 0 0,-20-4 0,20 4 1,0 0-1,0 0 0,0 0 0,0 0 0,-20-2 1,20 2-1,0 0 0,-24 0 0,24 0 1,0 0-1,-24 4 0,24-4 0,0 0 0,-22 2 1,22-2-1,0 0 0,-25 0-1,25 0 1,-22 0 0,4 2 0,18-2 0,-30-2 0,30 2 0,-37 0 0,19 0 0,-2-2 0,-2 2 0,4-2 0,-4 2 0,-3-2 1,-7 0-1,4 2 0,-2 2 1,-1-2-1,1 0 2,2 2-2,-4-2 1,3 2-1,3 0 1,0 0-1,-6-2 1,2 2-1,-5 0-1,-3 0 2,0 2-1,-7-2 0,-1 2 0,0-2 0,-1 0 0,-1 1 0,-1 3 0,-1 0 0,0 2-1,3 0 1,1 2 1,-3-2-1,5 2 0,2 2 0,1-5 0,5 2 0,2-3 1,2 2-1,1 2 0,3 0 1,-4 2-1,2 2 0,-3 5 1,-1-1-1,6 0 1,0 4-1,1-3 2,7-3-3,20-16 2,-22 26-1,22-26 0,-6 18 0,6-18-1,6 19 1,-6-19 0,12 24 0,-12-24 0,18 28 0,-18-28 0,22 33 0,-5-15 0,-3-2 1,6 0-2,0 5 1,4-7-1,-2 0 1,11-2-1,-1 0 2,4-2-2,5-2 1,1 3-1,2 1 1,3-4 0,1 0 0,0 2 0,3-2-1,-5 0 1,5 0 0,-5 0 0,2-3 0,1 1 0,-3 0-1,5-4 2,-5 0-2,4 4 1,-1-6-1,3 2 1,7 2 0,3-2-2,1-2 2,1 0-2,7 0 2,-1 0-1,9-4 0,-2 0 0,-1 0 1,5 0 0,10-4 0,-5-1 0,9 1 0,-4 0 0,-2-2-1,-3 4 1,-1-2-1,-2 0 0,-7 2 0,1 2-1,-3-4 0,1 4 1,4-5 0,3 1-1,3-4 1,6 4 1,2-6-1,-1 4 0,3 0 0,2-4 1,-4 5 0,-1-1 0,3-2 0,0 2 0,0 0 0,6 2 0,7-6 1,-3 3-1,14-5 0,0 2-1,2-4 0,-6 0 1,6 1 0,-6-3 1,-12 2-2,-2 0 2,-15-1-1,-7 3 0,-6 0 1,-7 0-1,-13 0 0,-3 1-1,-4-3 1,-5-2 0,-9 2 0,0 0 0,-8 0-1,-3-2 1,-5 0 0,-4 2 0,-12 18 0,8-33 0,-8 33 0,-12-32-1,12 32 1,-20-27 0,20 27 0,-39-24 0,13 8-1,-6 2 1,0 2 0,-9-3-1,-5-1 1,-2 6 0,-9-4-1,-5 4 1,-7-4-1,-2 5 0,-3-1 1,-7 4-1,-2-4 0,-3 2 0,-1 0 1,0-2-1,3 4 2,-3-4-1,2 3 1,5-3-1,3 8 1,-2-8-1,3 6 1,7 0 0,1 2-2,7 2 1,7 0-1,-1 0 2,3 0-3,7 0 3,5 0-2,-2 2 1,7-2 0,-5 0 0,2 2 1,-2 0-1,1-2 0,-1 8 0,4-8 1,-1 8-1,5-2-1,0 1 1,6-3 1,3 2-2,3-4 1,20-2 0,-22 4 0,22-4 0,0 0 1,-26 8-1,26-8 0,-24 8-1,5-4 2,-5 0-1,-4 0 0,0 2 0,2-2 0,1-2 0,1 0 1,0 0-1,24-2 0,-30 2-2,30-2-4,0 0-12,-28 10-12,28-10 2,0 0-1</inkml:trace>
  <inkml:trace contextRef="#ctx0" brushRef="#br0" timeOffset="1">3196-1106 14,'0'0'11,"0"0"0,18 10-1,-18-10-2,0 0-1,0 0-1,0 0-2,12 24-1,-12-24-2,0 0-1,0 19 0,0-19-1,0 0 1,0 0-1,0 0 0,14 18 1,-14-18 0,0 0 0,0 0 1,0 0 0,0 0 1,20 4 1,-20-4 1,0 0 2,0 0-1,0 0 1,0 0 0,0 0 0,0 0-1,0 0-1,0 18-1,0-18-1,0 0 0,2 25-1,-2-25-1,2 24 1,-2-24-1,4 34-1,-4-11 1,4-3 0,-2 2 0,0 4 0,6-1 0,-4 1 0,2 2 1,-4-5-1,0 1 1,0 0 0,-2 3-1,4-1 1,-4 2 0,-2-3 0,4 3 0,-4 0 0,4 5 0,-4-7 0,4 0 0,-4 1-1,6-1 1,-2-2 0,-2 3 0,2-1-1,0 4 1,2 1-1,-4 1 1,0-1-1,0 1 0,-2-2 0,2 5 0,-2-3 0,-6 1 0,4-5 0,0 0-1,4-1 1,-2-1 0,0 0 0,2 3 0,0-5 0,2 4 0,2 1 0,-6 3 0,4 5 0,-4-3 0,0 1 0,0-3 0,2 2 0,0-2 0,2 0 1,0 1-1,-2-7-1,4 8 2,-2-1-1,-4-1-1,2 3 2,-2 5-1,-2 1 0,0-1 0,6 3 0,-8 1 0,2-1-1,8-3 2,-8-1-1,8-3 0,-2 1 0,2-5-1,-10 3 2,12-3-1,-2 2 0,2 5 0,-2-5 0,2 5 0,-4-1 1,4-1-1,3-1 0,-5 1 0,-2-3 0,0 1 0,0-3 1,-2 0-1,0 1 0,0-1 0,0 3 0,2 1 1,-2-5-1,0 5 0,0-2 1,0 3-1,2-3 0,-2-1 0,2 1 0,-2-1 0,4 5 0,-4-1 0,2 1 0,-2 0 0,2 1 0,2 1 0,-2-1 0,2-3 1,0 3-1,0-3 0,0 3 0,0-5 0,-2 3 1,0 1-1,0-1 0,0-1 0,-2 1 0,2 1 0,-4-1 0,2-3 1,0 2-2,2 3 1,-2-3 0,0-1 0,2-1 0,-4 1 0,2-1 0,0-1 0,0-3 0,0 2 0,4-1 0,-2-1 0,-2 5 0,0-3 0,2-2 0,0-1 0,2 5 0,-2-1 0,0-1 0,4-2 1,-4 3-1,0-6 0,2 6 0,0-1 1,-2-6-1,2 7 0,-4-3 0,-2-2-1,4 5 1,-2 1 0,-2 3 1,2-3-2,2 1 1,0 1 0,2 1 0,-2-3 0,0 0 1,0-1-1,5-5 0,-3 3 0,0 1 0,-4-2 0,4 1 0,-4-1 0,2-1 0,4-1 0,-4 6 0,0-1 0,-2-1 0,6 3 0,-2-7 0,0 4 0,-2-1 1,0-1-1,0-2 0,-2-1 0,2-1 0,0 0 0,0 3 0,-2-3 0,2 0 0,2-1 0,-2-1 0,2-4-1,-2 1 2,-2-3-2,0-18 1,4 32 1,-4-32-1,0 27 0,0-27-1,0 22 1,0-22 0,-2 20 0,2-20 0,0 20 0,0-20 0,0 0 0,0 0 0,0 19 0,0-19 0,0 0 1,0 0-1,0 0 0,0 0 0,0 0 0,0 0 0,0 0 0,2 20 0,-2-20 0,0 0 0,0 0 0,0 0 0,0 0 0,0 0 0,0 0 0,0 0 0,0 0 0,0 0 0,-16 18 0,16-18 0,0 0 0,0 0 0,0 0 0,0 0 0,0 0 0,0 0 0,-20-2 0,20 2 0,0 0 0,0 0 0,-24-6 0,24 6 0,-23 2 0,23-2 1,-28 4-1,10-2 0,-4 0 0,2 2 1,0-2-1,-1-2 0,-7 2 0,6-2 0,-4 2 0,4 0 0,-1 0 0,1 2 0,-2-2 1,4-2-1,2 4 0,-2-2 0,1-4 0,-1 2 0,0-4 0,2 4 0,-4-2 0,0 0 0,3 0 0,-1 2 1,2 0-1,-2 0 0,0 2 0,2-2 1,0-2-1,18 2 0,-33-4 0,15 0 1,-2 0-1,0 0 2,0 0-3,2 0 2,-5 2 0,3 2 0,0 0-1,2 0 0,18 0 0,-32 0 0,32 0 0,-31-4 0,31 4 0,-30-10 0,30 10 0,-32-14 0,14 8 1,18 6-1,-33-13 0,33 13 0,-30-8 0,30 8 0,-28-6 0,28 6 0,-22-4 0,22 4 0,-18-4 0,18 4 0,0 0 1,-18-4-1,18 4 0,0 0 0,-19-2 0,19 2 0,0 0 0,0 0 0,-18 0 0,18 0 0,0 0-1,0 0 1,-22 4 0,22-4 0,0 0 0,0 0 0,-24 10 0,24-10 0,0 0 0,0 0 0,0 0 0,0 0 0,0 0 0,0 0 0,0 0 0,0 0 0,0 0 0,0 0 0,0 0 0,0 0 0,0 0 0,0 0 0,0 0 0,0 0 0,0 0 0,0 0 0,0 0-1,0 0 1,0 0-1,0 0 1,-10-20 0,10 20 0,2-30 0,-4 7 0,4-5 0,0 0 0,2-5 0,0 1 0,-4-1 0,2 7 0,-2 2-1,0 24-1,4-33-1,-4 33-5,0 0-18,0 0-6,0 0 0,0 25 0</inkml:trace>
</inkml:ink>
</file>

<file path=ppt/ink/ink12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3"/>
    </inkml:context>
    <inkml:brush xml:id="br0">
      <inkml:brushProperty name="width" value="0.05833" units="cm"/>
      <inkml:brushProperty name="height" value="0.05833" units="cm"/>
      <inkml:brushProperty name="fitToCurve" value="1"/>
    </inkml:brush>
  </inkml:definitions>
  <inkml:trace contextRef="#ctx0" brushRef="#br0">22 0 8,'0'0'16,"0"0"-1,0 0-2,0 0-4,0 0-1,0 0-2,0 0-1,0 0 1,0 0-2,0 0 0,0 0 0,-12 19 0,12-19 0,0 0 1,0 0 0,0 0-2,-8 18 1,8-18-2,-2 26 1,2-26-1,0 33-1,2-11 0,0-4-2,0 6 2,0-1-2,-4 1 2,4 4 1,-2-1-2,4 5 2,-4 3 0,6 3 0,-6 5-1,4-3 0,-2 9 0,4-7 0,-6 9 0,0-11 0,-2 1 1,2-1-1,4-5 0,-2-1 1,-4 1-1,4-3 0,2 7 0,-2-3 0,2 5 0,-4-1 0,-2 3 0,4-1 0,-2 1-1,0-3 1,-4 3 0,6-3 0,-4 1 0,2-1 0,-2 5 0,2 0 0,0 3 0,2 1-1,-4 3 0,4-5 2,0 2-1,2-5-1,-4 1-1,2-3 2,2 1-1,2 3-1,0-1 2,-2-2-1,0 5 0,0 1 0,0 1 1,2-1-1,-6 2 0,3-3 1,-1 3-1,2-2 0,0-7 1,0 5-1,0-5 0,0 3-1,-6 1 1,2-1 1,2 1-2,-4 3 1,-4 6 0,4-1 1,2-1-1,-8 4 1,10-4-1,-8-1 1,10-3 0,-8-1-1,8 1 1,-2-4-1,2 1 0,4-5 0,-4 1 0,2 5 0,-4-3 0,4 7 0,-2 2 0,-6-1 1,6-3-1,-2 0 0,-2-1 1,0-1-1,-2 1 0,4-5 0,-4-1 0,-4-3 1,4 4-2,2-3 1,0-1 0,-2-5 0,2 0 0,0-1 0,0-9 0,4-2 0,-4-1 0,0-21 1,4 28-2,-4-28 2,8 28-1,-8-28 0,2 35 0,2-11 0,-2 0 1,0 1-1,0-1 1,-2 0-1,0-24 0,2 31-1,-2-31-1,0 0-5,0 0-25,0 0 1,4-25-3,-4 25 1</inkml:trace>
</inkml:ink>
</file>

<file path=ppt/ink/ink1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0:29.186"/>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-2 905 9,'4'-43'12,"2"-1"-1,-4-1-1,0-5-2,-2 11-1,4-6-1,-4 11-2,2-6 1,-2 3-2,4-1 0,-4 5-1,4-3 0,-2 5 2,0-3-3,-4 8 1,4-3 0,-4 5 0,0-2 0,0 1-1,4-3 1,-2-2-1,4-3 1,-2-1-1,0 1 0,2 5 0,-4 2-1,6 3-5,-6 23-12,0 0-8,-22-6-2,22 6 1</inkml:trace>
</inkml:ink>
</file>

<file path=ppt/ink/ink13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4"/>
    </inkml:context>
    <inkml:brush xml:id="br0">
      <inkml:brushProperty name="width" value="0.05833" units="cm"/>
      <inkml:brushProperty name="height" value="0.05833" units="cm"/>
      <inkml:brushProperty name="fitToCurve" value="1"/>
    </inkml:brush>
  </inkml:definitions>
  <inkml:trace contextRef="#ctx0" brushRef="#br0">1 348 10,'0'0'11,"0"0"0,0 0 1,0 0 0,0 0 2,18-12 1,-18 12-2,0 0-1,0 0-2,0 0-2,0 0-3,0 0-1,2 18-1,-2-18-1,0 0 0,27 21-1,-27-21 0,26 14 0,-26-14 0,30 16 0,-30-16 0,36 16-1,-36-16 1,33 16-1,-15-7 1,2-3 0,-2 2 0,2 0-1,0-2 1,2 0 0,3-2-1,-3 0 1,2 2-1,-2-2 1,8 2-1,-3 0 1,-5 2-1,2 1 1,4 1-1,1-2 1,3 2-1,2-2 0,-2-2 0,7-2 1,1 0-1,2-4 0,1 2 0,-5-2 0,0 2 0,1 0 0,-7 2 0,0 0-1,4 0 1,-1 3 0,-7-1 0,6-2 0,7-4-1,-1 0 1,2-4-1,1 4 0,-7-4 1,0-1-1,2 5 1,1-2-1,-13 2 1,-2 2 1,0-2-2,-1 5 2,1-1-1,0-4 0,2 4 0,0-2 0,3 0 0,-3-2 0,-4 0 0,6 0 0,-4 0-1,1 4 1,-7-4 0,0 2 0,0 0 1,0 2-1,8-2 0,-3 0 0,-1-2 0,2 0 0,4 0 0,0 0 0,-1 0 0,1 0 0,0 0-1,-2 0 2,5 0-2,-7 4 1,4-4 0,-2 0 1,0 0-2,3 2 1,-5 0 0,0-2 0,-2 0 0,0 0 0,-1 2 0,3 2 0,-2-2-1,2-2 0,2-2 1,7-2-2,-5 2 2,2 2-2,2-2 2,1 0-2,-1-2 2,2 4-1,3 0 1,-5 6 0,2-6 0,0 2-1,7-2 1,-3 0 0,4 0-1,3-2 1,1-4 0,4 6 0,3-6-1,1 4 0,1 0 0,1-2 1,1 2 0,-3 2 0,1 0-1,-1-2 1,0-2-1,-1 0 1,-1-3 1,1-1-1,1 0 0,5-2 0,-9 2 1,9 0-2,-9 0 2,2 0-1,1 0-1,3 0 1,-3-1 0,1 1-1,7-2 1,-1 2 0,7-4-1,-3 2 0,7 0 0,-5-4 1,1-1-1,-3 5 0,-1-8 0,-11 2 0,7-11 1,-7 11 0,3-4 0,-3 0 0,5-5 0,-7 7-1,4-2 0,-3 2 1,-1 1-2,-5 5 1,-5-8 0,-8 10 0,3-6 1,-13 6 0,6-3 0,-10 1 0,0-2 0,0 2 0,5-2-1,-5-2 1,2-1-1,0 7 0,-20 10 0,30-22 0,-30 22-3,0 0-6,0 0-20,0 0 1,-28-10-1</inkml:trace>
  <inkml:trace contextRef="#ctx0" brushRef="#br0" timeOffset="5">3241 71 15,'0'0'16,"0"0"-3,0 0-2,0 0-2,0 0-1,0 0-2,0 0 1,18-16-2,-18 16 0,0 0 0,24 2-1,-4-4 0,-20 2 0,37 0-1,-15 2 0,4-2 0,0 4-2,3-4 1,3 6-1,-6-4 0,4 0 0,-3 4 0,-1-4-1,4 2 1,-4 0 0,6-4 0,-5 0 1,11 0-2,-10 0 2,6 0-2,-3 0 2,5 0-2,-4 4 1,0 0-1,5 0 0,-7 0 0,4 2 0,1-4 0,3 4 0,-8-4-1,4 0 2,1 2-1,-5-4-1,-4 3 1,4-3 0,-1 0 0,-3 0-1,2 0 2,0 0-2,0 0 1,5 0-1,-1 0 1,2 0 0,1-3 0,5-1 0,-6 2-1,0 0 1,3-4 0,-13 6 0,8-6-1,-6 6 1,-1 0 0,-1 0-1,-4 2 1,2 2 0,2-4 0,2 4 0,-1 0 0,3-4 0,0 4 0,6-4 1,5 0-1,-7 0 1,4 5 0,-1-5-1,1 0 1,-2 0 0,-2 2-1,-3 4 0,1-4 1,-4 0-2,4 4 2,2-6-2,-3 2 2,-1 2-2,0-4 2,-2-4-2,3 4 1,-9-2 1,-20 2-1,34-6 0,-34 6-1,18-4 1,-18 4 0,0 0 0,0 0 0,0 0 0,0 0-3,20-8-12,-20 8-16,0 0-3,-18-9 2</inkml:trace>
  <inkml:trace contextRef="#ctx0" brushRef="#br0" timeOffset="-11">1991 3146 9,'0'0'15,"0"0"-1,0 0-2,0 0 0,0 0 0,0 0 0,0 0-2,0 0-1,0 0-3,4-19 0,-4 19-2,0-18-1,0 18-1,0-32 0,4 12-1,0-5 1,-2-3-1,4-2 0,-4-3 0,6 3 0,-10-7-1,6-1 1,0 5-1,0-5 1,-4 3 0,2 1-1,-2-4 0,2-5 1,4 7 0,-6-9-1,2 2 1,0 1-1,0-1 0,0-1 1,-2-3-1,2 3 0,1-1 0,-1-6 0,2 7 0,-2-3 0,0 1-1,2-3 1,0 2 0,-2-1 0,2-5 1,-2 5 0,-6 1-1,2-2 1,0-1 1,0-3-1,-4 2 0,4-1 0,-4-3-1,4 4 0,-1 1 1,6-1-1,-6 3 0,3-1 1,0 6-1,0 1 0,5-7 0,-5 1 1,0-1-1,2-2 0,2 1 0,-2-1 0,-2 0 0,2 3 0,-4 1 0,2 5 0,2-1 0,-4 3 0,2-1 0,-2-1-1,4 3 1,-2-3 1,2-1-1,0 3 0,-4-3 0,4-2 0,-2 3 0,0 3 0,-6-1 0,6-1 0,-8 3 0,3 1 0,3-1 0,-2-1 0,0 3 0,0-3 0,4-3 0,-4-1 0,2 3 0,-2-1 1,0 1-1,2-3 0,-2 7 0,2-5 0,0 9 0,-2 0 0,2-3 0,-2-3 0,0 1 0,0-3 0,-2-1 0,2 1 0,2-1 0,-2 3 0,0 1 0,-4 3 0,4 5 0,2 1 0,-2 0 1,-2-1-1,0 1 0,2 0 0,-4-5 0,6 1 0,-1-3-1,-3 3 2,6-5-1,-4 9 0,2-2 0,-4 1 0,4 1 1,-2 4-1,-2-1 0,2 1 0,-2-4 0,6 1 0,-4-3 0,4 2 1,-4-1-1,6 3 0,-8 0 0,8 1 0,-4 5 0,0 0 0,-2 2 0,4-1 0,0 19 0,-4-34 0,4 34-1,-2-35 1,-2 15 0,6 0 0,-2 0 0,-2-3 0,2 1 0,-2-2 0,4 0 0,-6-1 1,2 3-1,2 0-1,-2-1 1,2 5 1,0-4-1,0 4 0,-2-1 0,2 19-1,2-32 1,-2 32 0,-2-34 0,4 11-1,-2 23 1,0-34 0,0 18 0,0 16 0,-2-33 0,2 33 0,-2-24 0,2 24-1,-2-18 1,2 18 0,0 0 0,2-19 0,-2 19 0,0 0 0,0 0 0,-2-18 0,2 18 0,0 0 0,0 0 0,0 0 1,0 0-2,4-20 1,-4 20 1,0 0-1,0 0 0,0 0 0,0 0-1,0 0 1,-6-20 0,6 20 1,0 0-1,-4-25-1,4 25 1,0-22 1,0 22-1,-2-24 0,2 24 0,4-25 0,-4 25-1,2-18 2,-2 18-1,0-16 0,0 16 0,0-18 0,0 18-1,2-22 2,-2 22-1,2-17 0,-2 17 0,0 0 0,-6-26 0,6 26 1,0 0-1,0 0 0,0 0 0,-2-16-1,2 16 1,0 0 0,0 0 0,0 0-1,0 0 1,0 0 0,0 0-1,0 0 1,0 0 0,0 0 0,18-6 1,-18 6-1,0 0 0,26 0 0,-26 0 0,24 4 0,-24-4 0,33 4 0,-15 0 0,4-2 0,0-2 0,2 0 0,0 0 0,1-2 0,3-2 0,-6 2 1,2 0-2,-2-2 1,-1 2 0,-1 2 0,0 2 0,4 2 0,-24-4 0,38 2-1,-13 4 2,-1-4-2,0-2 1,2 0 0,0 0 0,-1-2 0,-3-2 0,-2 2 0,0 2 0,-2 0-1,-18 0 1,30 6-1,-9-4 1,-1 4-2,6-4 2,-8 4-2,4-2 2,5-2-1,-1 2 1,-2-4-1,-4-4 1,-2 4-1,0-2 1,1 0 0,-19 2 0,32 0 0,-32 0 0,24 2 0,-24-2 0,30 2 0,-30-2 0,41 0 0,-21-2 0,2 0 0,4-2 0,-2 0 0,-4 4 0,-20 0 0,33-8 0,-33 8 1,0 0-1,18 0 1,-18 0-1,0 0 0,0 0 0,0 0-1,0 0 1,22-4 0,-22 4 0,0 0 0,18 0 0,-18 0 0,0 0 0,0 0 0,0 0 0,0 0-2,0 0-9,0 0-19,-20-4-3,20 4 1,-24 0 0</inkml:trace>
</inkml:ink>
</file>

<file path=ppt/ink/ink13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7"/>
    </inkml:context>
    <inkml:brush xml:id="br0">
      <inkml:brushProperty name="width" value="0.05833" units="cm"/>
      <inkml:brushProperty name="height" value="0.05833" units="cm"/>
      <inkml:brushProperty name="fitToCurve" value="1"/>
    </inkml:brush>
  </inkml:definitions>
  <inkml:trace contextRef="#ctx0" brushRef="#br0">137 0 10,'0'0'9,"4"21"-1,-4-21-1,2 42-2,-4-13-1,4-1 1,-6 10-1,2-1 1,-4 5-1,6 3 0,-6-2 0,2-3 0,-2 9 0,4-5 0,-2 5 0,4-3-2,-2 9 1,6-6 0,-8 12 0,6-11 0,-4 11-1,0-8 0,-6 1 0,6-7 1,-6 8-2,8-5 0,-8 1 0,6-5 0,-4 5 0,2 0 0,0 1 0,2-3-1,-2 2 2,0-1-1,-2 5 0,2-6 0,0 1 0,2 1 0,-2-3 1,4 3-1,-6 0 1,8-3-1,-6 1 1,2-6-1,-3 7 1,3-5-1,-4 5 0,6-1 0,0-2 0,-4-3 0,4 1-1,0-3 2,6 1-2,-6-5 1,2-1 0,-2-1-1,-2 3 1,2-1-1,-4 1 0,6 7 1,-6-1-1,2-3 0,-2-1 0,2-3 0,2-1 0,0 1 0,2-3 1,-2 1-1,0 3 0,4-7 1,-2 9-1,0-1 1,-4-1-1,6 5 0,0-5 1,0 3-1,1-5 0,-3 1 0,0-1 0,4-3 1,0-4-1,-4 5 0,-2-7 0,0 3 0,2 3 1,-2 3-1,0-3 0,0 2 1,0 1-1,4-3 0,-2-3 0,2-1 1,-2-4-1,0-5-1,2-3 1,-4-18 0,4 34 0,-2-13 0,-2 1 0,0 2 1,-2 0-1,2 1-1,0 3 1,2-6 0,-4-1 0,2 1 0,0-22 0,4 34-1,-4-34 1,12 29 0,-12-29 0,4 30 0,6-8 0,-10-1 1,4 3-1,-2 0 0,0 7 0,0-5 0,4-2 0,-4 1 0,-2-1 0,8 0 0,-6 1 0,4-1 0,-4-4-1,0 6 2,4 7-1,-2-1 0,-1-3 0,-1 1 1,2 2-1,2 3 1,2 3-1,2-3 0,-2-3 0,-2 1 0,2 1 0,0-6 0,-2 5 0,-2-7 0,-4-2 0,2 5 1,-4-7-1,4 6 0,-2-3 0,-2-1 0,4 2 0,-2 3 0,0-1 0,2-4-1,2 3 1,-4-3 0,-2 2 0,6-3 0,-6-1 0,4 0 0,-4 1 0,2 3 0,0-2 0,2 0 0,4-3 0,-6 1 0,4-2 0,-4-20 0,10 31 0,-10-31 1,2 20-1,-2-20 0,2 22 0,-2-22 0,0 22 0,0-22 0,-2 29 0,2-29 0,-2 22 0,2-22 0,0 0 0,-8 20-1,8-20-2,0 0-8,-24-8-22,24 8 0,-22-14 0,22 14-1</inkml:trace>
</inkml:ink>
</file>

<file path=ppt/ink/ink13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8"/>
    </inkml:context>
    <inkml:brush xml:id="br0">
      <inkml:brushProperty name="width" value="0.05833" units="cm"/>
      <inkml:brushProperty name="height" value="0.05833" units="cm"/>
      <inkml:brushProperty name="fitToCurve" value="1"/>
    </inkml:brush>
  </inkml:definitions>
  <inkml:trace contextRef="#ctx0" brushRef="#br0">0 166 14,'0'0'14,"0"0"0,0 0-1,0 0 0,0 0-1,0 0 0,0 0-3,0 0-1,0 0-2,0 0-1,0 0-1,0 0-2,0 0 0,26 4 1,-26-4-1,23 0 0,-23 0 0,30 0-1,-30 0 1,20-2 0,-20 2-1,0 0 1,28-8 0,-28 8 0,28-8 0,-28 8 0,41-11 0,-11 5-1,4 2 0,3-4 0,5 4 0,0 0-1,5 2 0,-7-2 0,-2 2 0,-3 0 0,3-4 0,-2 4-1,0-2 1,5-4 0,-3 2 0,6 0 0,-3-1 0,3 3 0,-4 0-1,1 2 2,-5 2-1,-2 0 0,3 4-1,-5-2 1,-2 0-1,0-2 1,5 0-1,-7-2 1,6 0-1,-1-2 1,-3 0-1,0-2 0,0 2 1,-4 0 0,3 0 0,-5 2 0,-4 0 0,-2 2 0,0-2 0,-18 2 0,29 0 0,-29 0 0,26-2 0,-26 2 0,26-2 0,-26 2 0,30-6 0,-10 4 0,-20 2 1,35-2-1,-35 2 0,20-2 0,-20 2 0,0 0 0,0 0 0,0 0-1,22 2 1,-22-2 0,0 0-1,0 0 0,26-6 1,-26 6-2,0 0 1,33-8-4,-33 8-8,0 0-17,0 0-1,0 0 1,0 0 0</inkml:trace>
</inkml:ink>
</file>

<file path=ppt/ink/ink13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0"/>
    </inkml:context>
    <inkml:brush xml:id="br0">
      <inkml:brushProperty name="width" value="0.05833" units="cm"/>
      <inkml:brushProperty name="height" value="0.05833" units="cm"/>
      <inkml:brushProperty name="fitToCurve" value="1"/>
    </inkml:brush>
  </inkml:definitions>
  <inkml:trace contextRef="#ctx0" brushRef="#br0">0 214 7,'0'0'7,"0"0"0,0 0 1,0 0 0,0 0 0,0 0 0,0 0-1,0 0 0,0 0 0,24-16-1,-24 16 1,0 0-3,26 8 1,-26-8-1,26 4-1,-8-4 0,-18 0-1,33 6 0,-33-6 0,30 4 0,-30-4 0,32 4 0,-32-4 0,38 2 0,-15 3 0,5-5 0,-2 2-1,4-2 1,3 2-1,-1-2 0,-2 0 0,2 2 0,-5 0-1,3 0 1,2 2 1,-2 2-1,5-2 0,-1 0 0,4 2 0,4 0 1,7-4 0,3-2-1,3 4-1,3-2 1,3 0 0,-1-2 0,-1 6-1,1-4 0,-7 6 0,-5 0 1,-4-1-1,-1-3 0,1 4 1,-4 0-1,-3 0 0,5-2 1,-4 0-1,9-2 1,-3 0 0,4 0-1,-5 0 0,5-2-1,-3 0 1,-1 2 0,-6 0 0,3-4-1,-9 0 1,0 4 1,-2-2-1,3 1 1,1-3 0,2 6-1,5-6 1,1 2 1,8 2-2,7 0 1,-3-4 0,5 2 0,-1 0-1,5 2 1,-9-2-1,5 4 0,-7-4 1,-8 4-1,-1-4 0,-3 0 0,-2-2 0,1 4 1,-3-4-2,0 0 1,15 2 1,1-4-1,1 4 0,-1 0-1,0-2 2,-1 2-1,-1-2 0,-1 0 0,-9 0 0,-6 0 0,5 0 0,1-2 0,-4 2 0,6 0 0,3-2 0,3 2 1,-3 0-1,1 0-1,-2-4 1,3 4 0,-3-2 0,2 0 0,-3 2-1,3-4 1,1 2-1,1 0 2,2 0-2,-1-2 1,1 0 0,-1 2 1,-1-4-1,-2 2 0,1 4 1,-3 0-1,0 0 1,3 0-1,-5 0 0,3 0-1,-3 0 1,-2 2 0,1-6 0,1-2 0,-4 2-1,0-5 1,-1 1 0,3 0 0,2 0 0,-5 0 0,3 0 0,-8 0 0,3 0 0,1 2 0,-4-2 0,-4 1 0,1-1-1,-1 2 1,0 0 0,-2-2 0,3-2 0,-7 2 1,8 0-1,-6-4 1,0 1-1,-3 1 0,1 2 0,-2-2 2,-20 10-2,32-16 1,-32 16-2,32-16 2,-32 16-1,31-17 1,-31 17-2,34-20 2,-34 20-2,32-12 1,-32 12 0,28-16 0,-28 16 0,27-14 0,-27 14 1,20-17-2,-20 17 1,24-12 0,-24 12 0,22-14 0,-22 14 0,20-14 0,-20 14-1,18-12 1,-18 12 0,0 0 0,0 0-1,21-16 2,-21 16-1,0 0-1,0 0 1,0 0-1,0 0 0,0 0-3,14-21-10,-14 21-21,-20 8 0,1-6 0,19-2 1</inkml:trace>
</inkml:ink>
</file>

<file path=ppt/ink/ink13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1"/>
    </inkml:context>
    <inkml:brush xml:id="br0">
      <inkml:brushProperty name="width" value="0.05833" units="cm"/>
      <inkml:brushProperty name="height" value="0.05833" units="cm"/>
      <inkml:brushProperty name="fitToCurve" value="1"/>
    </inkml:brush>
  </inkml:definitions>
  <inkml:trace contextRef="#ctx0" brushRef="#br0">705 477 12,'0'0'13,"0"0"-3,0 0 1,0 0-2,0 0 0,0 0-1,0 0-1,0 0 0,0 0-1,0 0-2,0 0 0,-28 10 0,28-10-1,-24 4-1,24-4 0,-26 2 0,26-2-1,-31 2 0,31-2 0,-28 0 0,28 0-1,-30 2 0,12-2 0,18 0 0,-37 2 1,37-2-1,-34 2 0,34-2 0,-30 2 0,10 0 1,2-2-2,-1 0 2,-3 0-1,0 2 0,-2-4 0,-4 2 0,3 0 1,5-2 0,20 2 0,-34-6-1,34 6 1,-24-8-1,24 8 1,0 0 0,0 0-1,-26-20 0,26 20 0,-21-10-1,21 10 1,-22-12 0,22 12 0,-24-10 0,24 10 0,-28-11 0,28 11 0,-20-10 1,20 10-1,0 0 0,0 0 0,0 0 0,-18-20 0,18 20 0,0 0 0,0 0 0,0 0 1,-11-18-1,11 18 0,0 0 0,0 0 1,0 0-1,0 0 1,7-18-2,-7 18 2,0 0-1,0 0 0,24-23 1,-24 23-1,0 0 0,30-20-1,-30 20 2,28-14-1,-28 14 1,26-14-1,-5 8 1,-1-2 0,10-1 0,-8 1 0,8 0 0,3 0 0,1 0-1,2-2 1,-3 2 0,5 0-1,-6 0 0,0 1 0,1 1 0,-1 2 0,0-2 0,0 0 1,1 2-1,-1 0 1,0 2 0,2-2 0,5 0 0,-1 2 0,0 0 0,3-4-1,-3 2 2,4 0-2,-5-2 0,5 0 1,-4-5-2,5 7 1,3-6 0,4 6 1,-3-4-1,1 6 0,7-6 0,-7 0 0,7 4 1,-5-4-1,-4 4 0,1-6 0,-3 6 0,-4-5 0,5 5 0,-5 2 0,-6 0 0,1 2 0,9-2 0,-2 2-1,1 0 1,-1 0-1,-4 0 1,11 0 0,-3-2 0,0 2-1,-11-2 1,7 2 0,-4-2 0,1 0 0,-3 0 0,-8 2 0,7 0 0,-7 0 1,6 0-2,-6 0 2,9 0-1,-1 0 1,6 0-2,-1 0 2,5-2-1,-4 0 0,1 2 0,-1-2 0,-8 0 0,9 2 0,-11-2 0,0 2 0,-2 2 0,1-2 0,-3 0 0,2 0 0,0 2 0,1-2 1,-5 0-1,6-2 0,-4 2 0,7 0 1,-9 0-1,12 0 0,0 0 1,-3 0-1,-3 2 0,-2-2 0,0 2 0,-1-2 0,1 2 0,-12-2 0,-2 0 0,6 0 1,-3 0-1,3 0 0,-2 0 0,0-2 0,-20 2 0,36-2 0,-36 2 0,31-2-1,-31 2 1,20-2 0,-20 2 0,0 0-1,0 0-3,0 0-21,-18 12-8,-9-10-1,7-2-1</inkml:trace>
</inkml:ink>
</file>

<file path=ppt/ink/ink13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2"/>
    </inkml:context>
    <inkml:brush xml:id="br0">
      <inkml:brushProperty name="width" value="0.05833" units="cm"/>
      <inkml:brushProperty name="height" value="0.05833" units="cm"/>
      <inkml:brushProperty name="fitToCurve" value="1"/>
    </inkml:brush>
  </inkml:definitions>
  <inkml:trace contextRef="#ctx0" brushRef="#br0">86 0 14,'0'0'22,"0"0"-1,0 0-3,0 0-2,0 0-6,0 0-2,0 0-2,0 0-2,0 0 0,-10 21-2,10-21 1,0 0 0,0 0-1,2 24 1,-2-24-2,4 16 1,-4-16 0,-4 20-1,4-20 0,-4 25 0,4-25 0,-4 28 0,4-28 0,-10 28-1,10-28 0,8 31 1,-8-31-1,-4 32 0,6-14-1,-4 1 1,2 3 1,-4-2-1,-4-2 0,0 5 0,2-1 0,-2 0 0,2 1 0,8 1 1,-4 4-1,2-3 0,2 3 0,2-6 0,-4 9 0,6-5 0,-6 0 1,-2-1-1,4 1 0,-4 0 0,2 1 0,0-1 0,4 2 1,0-3-1,2-1 0,-6 0 0,6-2 0,-4 3 0,8-5 0,-4 2 0,0-3 0,-8 5 0,6-2 0,0-2 0,1 9 1,-3-1 0,-11-2 0,7 1 0,-2 1 0,6-2-1,-4 3 0,0-1 1,0-2-1,2-1 0,2 1-1,-2-2 1,0 1 0,-4-1 1,2 6-1,-2-1 0,0-5 0,-2 4 0,-2 3 0,4-5 0,0 5 0,-2-3 0,2-2-1,4 3 2,-2-5-1,2 0 0,2 1-1,-2-5 1,0 4 0,0-6 0,0 5 0,-2-1 1,2 0-1,4 0 0,-6 1 1,0-1-1,2 0 0,-2 1 0,2-1 0,-2 0 0,0 4 0,-4-3 0,6-1-1,0 0 1,-6 1 0,4-3 0,2 6 1,0-1-1,0-1 0,0 0 0,-4 9 0,-2-1 1,10 2-2,-4-1 1,0-3 0,-2-1 0,6 1 0,-6-2-1,4-7 1,4-3 0,-4 0 0,-2 4 0,0-1 0,0-1 0,-2 0 0,2 4 1,-2 1 0,-2-1-1,4 0 0,0 3 0,0-1 0,2 0 0,-4 5 0,4-1-1,0-2 1,0 3 0,2-3 0,-2 3-1,2-1 1,0 2 0,-2-1 0,2 1 0,-4 3 0,4-1 0,0 0 0,0 3 0,-4-1 0,2 1 0,0-3 0,2 3 0,0-5 0,-2-1 0,-2-1 0,0 0 1,2-1-1,6-1 0,-8 0 0,4 1 1,-4-3-1,2 2 0,-2 5-1,0 1 1,2 1 0,-10-3-1,6 3 1,-2-1-1,6-2 1,-2 3-1,-2-9 2,8-2-1,-6 3 0,2-1 0,2-2 0,-2 3 0,0 1 0,-6 0 0,8-1 0,-4 3 1,-2 1-1,0-1 0,2 2 0,0 1 0,0 1 0,2 5 0,-8-5 0,2 1 0,4 3 0,4-4 0,-6 3 0,2 1 0,0-5 0,0 3 0,2-1 0,-4 1 0,2-1 0,-8-1 0,6-2 0,2 3-1,0-3 1,-2 1-1,4-3 1,-2-2 0,2 1-1,4-3 1,-4 3 0,0-3-1,-2 0 1,-4 3 1,2-1-2,0 0 1,-2 1 0,2-3 1,-2 0-1,2 1 0,0-5 0,8 4 0,-6-1 1,0-3-1,2 2 0,0 0 0,-2 1 0,-2 3 0,4-4 0,-6 1 0,6 1 0,-2-4 0,0 1 0,0-3 0,2-2 0,-2-18 0,6 33 0,-6-33 0,-2 32 0,2-32-1,-2 28 0,2-28-4,-6 31-12,6-31-16,-18 16 1,18-16-2,-22 0 2</inkml:trace>
</inkml:ink>
</file>

<file path=ppt/ink/ink13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3"/>
    </inkml:context>
    <inkml:brush xml:id="br0">
      <inkml:brushProperty name="width" value="0.05833" units="cm"/>
      <inkml:brushProperty name="height" value="0.05833" units="cm"/>
      <inkml:brushProperty name="fitToCurve" value="1"/>
    </inkml:brush>
  </inkml:definitions>
  <inkml:trace contextRef="#ctx0" brushRef="#br0">-1 0 5,'0'0'9,"6"23"1,-6-23-4,4 28-2,-4-28 0,8 35 0,-8-35 1,9 40 0,-7-22 0,-2 11 1,2-7-1,-4 6 1,2 1 1,-11 7-1,11-1 0,-8 7-2,6-5 0,-4 3 0,8-1-1,-6 1-1,6-6 1,0 1-2,2-1 1,0 3-1,4-3 1,-4 3-1,3 1 1,-7 1 0,10 5 0,-4 3 0,0-1 0,-4 3-1,6-4 1,-4 3-1,4 1 1,-2 1-1,0-7 0,0 4 0,-2-3 0,2 7 0,2 1-1,-6 1 1,4 4 0,-2 2 0,2-3 0,-4 3-1,4-2 1,-6-5-1,2-1 1,0-2-1,0-5 0,0-3 1,1-1-1,-3 1 1,6-7-1,-4 9 1,2-3 0,-6 1 0,4-1-1,-4 1 0,2-5 1,0 5 0,2-1-1,-2-11 0,-4 1 1,6-6-1,0 3 0,2-3 0,-4 0 0,2 1 0,0-1 0,-6 2 0,6 5-1,-4-1 2,0-2-1,-2 3 0,4-1-1,-4 1 1,6-5 0,-2 0 0,2 1 0,-2-3 0,2 2 0,0 3 0,0-3 0,-2 0 0,0-1 0,-2 1 0,0 2 0,2 1 0,-2 1 0,0 2-1,-4 1 1,4 1 0,-3 1-1,5 1 1,-2-3 0,2 1 0,2 0 0,-2-1 1,7 1-1,-5-1 0,2 1 0,2-2 1,-8 1-1,2 3 1,-2-5-2,2 1 1,0 5 0,4-7 0,-4 6 0,4-3 1,-4-1-1,6-1 0,-8 1 0,8 0 0,-8-7 0,2 7 0,-2-5 0,-2 5 0,6 2 0,-6-1 0,4 5 0,-2-3 0,2 3-1,0-1 1,0-1 0,4-3 0,-4-1 0,4-2 0,-2 1 0,0-3 0,0 0 0,-4 3 0,4 1 0,-2-3 0,2-1 0,0 0 0,0-1 0,-2-3 0,2-2 0,4 3 0,-6-3 1,2-2-2,2 2 2,-2 1-1,0-1 1,-2 0-1,4 5 0,-4-5 0,6-2 0,-4 2 0,0 1 0,-2-23 0,16 34-1,-16-34 1,10 32 0,-10-32 0,14 27 0,-14-27 0,12 28 0,-12-28 0,7 29 0,-7-29 0,12 24 0,-12-24 0,6 18-1,-6-18 1,0 0 0,0 0 0,0 0 0,6 18 0,-6-18 0,0 0 0,-4 21 1,4-21-1,-2 18 0,2-18 0,2 22 0,-2-22 0,0 0 0,0 0 0,0 0 0,0 0 0,0 0 0,0 0 0,0 0 0,0 0 0,0 0 0,0 0 0,0 0 0,0 0 0,0 0 0,0 0 0,0 0 0,0 0 0,0 0 0,0 0 0,0 0 0,0 0 0,0 0 0,0 0 0,0 0 0,0 0 0,0 0 0,0 0 0,0 0 0,0 0 0,0 0 0,0 0 0,0 0-1,0 0 1,0 0 0,0 0 0,0 0-1,0 0 1,0 0 0,0 0 0,0 0 0,-10 18 0,10-18 0,0 0 1,0 25-2,0-25 2,0 0-2,0 22 2,0-22-1,0 0 0,0 0 0,0 0 0,0 0 0,0 0 0,0 0 0,12 18 0,-12-18 0,0 0 0,0 0 0,0 0 0,10 18 0,-10-18 1,0 0-1,0 0-1,0 0 1,0 0 0,0 0 0,0 0 0,0 0-1,0 0 1,0 0 0,0 0 0,0 0 0,0 0 0,0 0 0,4 23 0,-4-23 0,0 0 1,-2 20-1,2-20 0,0 0 0,2 24 0,-2-24 0,0 0 1,2 20-2,-2-20 1,0 0 0,-8 25 0,8-25 0,-4 20 0,4-20 0,-2 26 0,2-26 0,-6 25 0,6-25 0,2 16 0,-2-16 0,0 0 0,2 24 0,-2-24-1,2 18 1,-2-18 0,2 19 0,-2-19 1,4 22-1,-4-22 0,0 0 0,0 0 0,0 0-1,20 10 0,-20-10-7,0 0-23,-4-18-2,4 18 0,-20-8 0</inkml:trace>
</inkml:ink>
</file>

<file path=ppt/ink/ink13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4"/>
    </inkml:context>
    <inkml:brush xml:id="br0">
      <inkml:brushProperty name="width" value="0.05833" units="cm"/>
      <inkml:brushProperty name="height" value="0.05833" units="cm"/>
      <inkml:brushProperty name="fitToCurve" value="1"/>
    </inkml:brush>
  </inkml:definitions>
  <inkml:trace contextRef="#ctx0" brushRef="#br0">0 0 4,'0'0'27,"0"0"1,0 0-6,0 0-9,14 33-1,-14-33-5,27 18-1,-7-10-1,-20-8-3,44 24 1,-22-14 0,11-8-1,-3 7 1,4-9-1,-4 6 0,5-6 0,-7 2 0,2 2 0,-8 4-1,4-4 1,-1 4 0,9 0 1,0 4-1,7-6 0,5 0 0,4 0 0,5-2-1,1 1 0,1 3 1,-5-4-3,-3 4 2,-5 0-1,-10 6 0,2-4 0,-3 4 0,-3-1 0,0-1 0,5-2 1,1-2-1,2 0 0,2-2 0,3 0 0,-3-2 2,7 4-2,-11-4 0,0 4 0,-4 1 0,1 1 0,-5-2 0,-2 0 0,2-2 0,3 0 1,1-2 0,2 0 0,4 0-1,3-2 0,1 2 1,0 0 0,-1 0-1,1 4 0,-2-1 0,-1 1 0,-1-2 0,2 2 1,-5 0-1,11-4 0,0 2 0,5-4 1,3 2-1,3-4 1,-1-2-1,1 2 0,3 0 1,-11 2-1,-3-2 0,-2 0 0,-7 0 1,-5 0-1,0 2 0,0-2 0,1 2 0,3-2 0,2 0 0,5 0 0,9-2 0,0 0 0,-1 0 0,3 2-1,-3-4 1,3 4 0,-3 0 0,-9 0 0,-8 0 0,9 4 0,-9-2 0,-4 0 0,2-2 0,-1 0 0,3 0 0,4 0 0,7-2 0,-3-4 0,6 4 0,5-4 0,1 4 1,-3 0-1,-3-2 0,-4 4 0,-5 0 0,-1-2 0,0 0 0,-6-2 0,-1 4-1,1-4 2,2 0-2,-3 0 1,3 0 0,0 0 0,0-3 1,1 7-2,-5 0 2,0-2-2,-2 2 2,3 0-1,-7 0 1,4-2-2,4 2 1,-1-4 0,1 2 0,0 0 0,2-2 0,-1 2-1,5-4 2,-4 6-1,-8-2-1,9-4 1,-3 4 0,4-4 0,1 4 0,1 0 0,-4-2 0,4 0 0,-1 0-1,-1 4 1,0-2 0,-5 0 0,-5-2-1,2 2 1,2-4 0,-1 6 0,-1-5 0,2 1 0,0 4 0,7-2-1,-1 0 2,-4-2-1,0 4 0,-1-4 1,-1-2-1,-2-2 1,-4 0-1,-2 0 1,-1-2-2,-1-2 1,4 1 0,-24 11-1,32-16 0,-32 16 0,26-14 2,-26 14-3,21-10 2,-21 10-2,0 0-1,0 0-7,8-20-22,-8 20-3,0 0-2,0 0 2</inkml:trace>
</inkml:ink>
</file>

<file path=ppt/ink/ink13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5"/>
    </inkml:context>
    <inkml:brush xml:id="br0">
      <inkml:brushProperty name="width" value="0.05833" units="cm"/>
      <inkml:brushProperty name="height" value="0.05833" units="cm"/>
      <inkml:brushProperty name="fitToCurve" value="1"/>
    </inkml:brush>
  </inkml:definitions>
  <inkml:trace contextRef="#ctx0" brushRef="#br0">0 32 12,'0'0'12,"0"0"-2,0 0-1,0 0-2,0 0 2,24-16-3,-24 16 3,0 0-2,0 0 2,20-12-3,-20 12 0,0 0 0,0 0 0,0 0-2,0 0-1,22-4 0,-22 4-1,27 2 0,-9-2-1,-18 0 1,38 0-1,-20 0 0,4 0 0,3 0 0,-7 0-1,12 0 1,-6 0-1,0 0 1,1 0-1,1 2 0,0 0 1,2 0-1,-4 0 0,-1 2 0,-1-2 1,4-2-1,-2 2 0,0-2 0,-1 0 0,3-2 1,-4 2 0,0 0 0,4 0-1,-3 0 1,-3 2-1,-20-2 1,38 6-1,-20 0 0,2-4 0,-20-2 1,35 18-1,-15-9 0,4-3 0,-2 2 1,0-4 2,-22-4-2,39 14 2,-21-8-4,-18-6 4,24 10-4,-24-10 4,0 0-4,22 12 1,-22-12-1,0 0 1,20 12-1,-20-12 2,0 0-1,23 17 0,-23-17 0,0 0-1,0 0 0,0 0-3,-15 18-3,15-18-17,-18 0-8,0 0-3,18 0 3</inkml:trace>
</inkml:ink>
</file>

<file path=ppt/ink/ink13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6"/>
    </inkml:context>
    <inkml:brush xml:id="br0">
      <inkml:brushProperty name="width" value="0.05833" units="cm"/>
      <inkml:brushProperty name="height" value="0.05833" units="cm"/>
      <inkml:brushProperty name="fitToCurve" value="1"/>
    </inkml:brush>
  </inkml:definitions>
  <inkml:trace contextRef="#ctx0" brushRef="#br0">0 207 5,'0'0'11,"0"0"0,0 0-1,0 0-2,0 0 0,0 0-1,0 0-2,0 0 0,0 0 0,18 12-1,-18-12 0,25 0 2,-25 0-2,34-2 0,-10 2-1,-2-4 1,-2 2-2,7-4 1,-3 4-1,4-2 0,-2 4-1,2-4 1,3 4-1,-1-2 0,0 2 1,7 0-2,-5 0 1,4-6 0,0 6-1,3-3 0,-9 3 0,0-4 1,-2 2-1,3 0 0,-3 2 1,0 0 0,0-4 0,7 2 0,-1 2 0,6-2 0,3-4 1,1 4-1,2-4-1,5 4 0,-1-4 0,-1 0 1,-3 4-1,-4 0 0,3-2 0,-3 2 0,-2 2 0,3-2 0,-3 2 1,2 0 0,9 0 0,-1-4 0,1 4-1,3-4 1,0 4 0,1-6-1,-3 2 1,1 2-2,-5-3 2,-4 3-2,1-6 1,-7 6 0,2-2 1,1 0-2,-3 4 1,-2-2 0,1-2 0,-1 2 0,-2 2 0,3-2 1,-1 2-2,0-2 1,0-4 0,5 2 0,-3 4 0,0-2 0,-1 0 1,1 0-1,-4 2 0,1-2 1,-9 2-1,2-2 0,-2 2 0,5-2 1,-9 0-2,8-4 1,0 4 1,2-6-1,1 3-1,-1-1 1,-2 4 0,4-4 0,-1 4 0,-9 0 0,0 2-1,0 0 2,-1 0-1,1 0 0,10 0 0,0 0-1,1 0 1,5 0-1,-4-2 1,0 2-1,1-4 1,-1 4-1,-18-2 0,6 2 1,1 0 0,-3 2 0,-2-2 0,0 0 0,4 4 0,-1-4 0,3 2 0,-4 0 0,2-2 0,-4 0 0,2 0-1,-1 0 1,1 0-1,-22 0 1,24 4-1,-24-4-2,20 2-4,-20-2-8,0 0-17,-12 23 1,12-23 0</inkml:trace>
</inkml:ink>
</file>

<file path=ppt/ink/ink1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0:28.453"/>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10 770 7,'0'-20'21,"2"-12"-4,4-9-3,-4 1-3,4-11-2,-4 2-1,6-7-3,-6 11-1,2-1-1,-2 9-1,4 7 0,-6 30 0,0 0-1,8 18 0,-10 31 0,0 9 0,0 15 0,-4 4 0,2 6 0,-6 0 0,2-14 1,2-12-1,2-13 0,-2-11 1,8-13-1,-2-20 1,0 0 0,0 0-1,0 0 1,8-36-1,-2-3 1,-2-11 0,0-13-1,0-10 0,2-6-1,0-6 1,-2 4-1,0-2 0,2 12 0,-2 14 0,-2 11-1,0 23 1,-2 23-1,0 31 0,-6 21 0,2 19 0,-6 20 1,4 13-1,-2 11 1,-2-4 0,2-5-1,0-13 1,4-16 0,2-16 0,4-21 0,-2-15 0,0-25 0,0 0 0,14-21 1,-14-13 0,2-15 0,-2-14 0,0-16 0,0-14 0,-2-8 0,0-6-1,-2-3 1,0-3-1,2 5 0,0 15 0,2 12 0,-6 21-1,6 11 1,2 31-1,-2 18 0,-2 42 0,2 17 0,4 26 0,-4 22 0,0 15 0,2 6 0,2 1 0,-2-7 0,6-13-1,-6-20 1,0-14 0,4-20 0,0-19 0,-4-9 1,-2-27 0,0 0 1,0 0 0,-8-47 0,-2-2 1,4-17-1,2-15 1,-2-21-1,4-5 0,0-4-1,4-3 1,-2 13-2,8 10 1,0 20-1,0 24-1,-8 47 0,16 2-1,-12 57 0,2 16-1,-6 34-1,4 11 1,-10 20 0,6-3 0,-6 3 1,2-20-1,2-13 1,4-24-2,-4-16 3,4-27 0,4-15 1,-6-25 1,18-25 0,-12-15 2,6-19 2,-10-14 2,10-22-2,-2-8 1,5-19-2,-11 1-1,8-3 0,0 4-1,-4 13-1,2 16 0,-2 24 0,0 27-1,-8 40 1,4 52 0,-8 29 0,4 29 1,-6 21-1,-4 13 0,4 14 1,-4-10 0,4-18 1,0-23-1,8-26 0,-8-22 1,12-25 0,-6-34 1,0 0 0,30-24-1,-14-25 0,2-11 0,0-19 1,5-15-2,-7-11 0,2-4-1,0-13 1,0 7-1,-8 9 0,2 13-1,-4 22 1,-2 27-1,-6 44 1,-2 20 0,0 43-1,-10 28 1,8 18-1,-4 11 2,0 11-1,0-3 0,4-17 0,2-11 0,-2-23 0,6-17-1,-2-17 1,4-19 0,-4-24 0,0 0 0,28-54-1,-16-3 2,2-18-1,-3-22 0,3-19 1,-2-17-2,-2-13 1,0 2 0,-2-4 0,-2 12 0,0 19-1,2 24-1,-4 34 1,-4 59 0,0 0 0,2 77 0,-2 30 0,-2 27 1,2 18 0,-4 10 0,8 0 0,-2-8 1,0-24 0,0-23 0,0-24-1,0-22 1,0-27 0,-2-34 1,0 0-1,0 0 0,12-59 0,-10 1 0,2-19 0,-4-18 0,2-13-1,0-15 0,1-13-1,1 6 1,-6 1-1,6 13 0,-2 15 0,4 24-1,0 30 0,-6 47 1,6 31-1,-4 40 1,-4 30 1,4 18 0,-4 17-1,-6 6 1,2 2 1,-2-17 0,-1-15-1,3-21 0,-2-20 0,6-23 0,-2-17 1,4-31-1,0 0 0,12-20 0,-2-27 0,1-20-1,-3-16 1,0-22 0,2-13 0,-2-13 0,-4-3-1,-4 4 1,6 9-1,-6 15 0,2 21 1,0 25-1,-2 19 0,0 25 0,0 16 0,0 0 0,0 28 1,0-4 0,0 3-1,-2 1 1,0 5 0,-2-5 0,2 6 0,0 3 0,0 5 0,-2 7 0,0 8 0,2 3 0,2 5 0,0 4 0,-2-4 0,6-2 0,0-2 0,0-7-1,2 3 1,0-6-1,-4 5 0,0 1 1,2 0-1,-6-5 0,0 7 1,0-14-1,-2-1 1,4-17-1,-4-3-1,4-24 1,0 0 1,0 0 0,4-41 0,-2 3 0,0-9 1,0-11 1,2-13-1,-6-4 0,6-2 0,-4-6 0,4-4 0,0 6-1,4 4 1,-4 6-1,4 4 0,2 12 0,-4 9 1,2 7-1,-1 11 0,-5 9 1,-2 19-1,4-24 1,-4 24-1,0 0 0,-9 24 1,1 3-1,4 9 0,-2 13 0,2 10 0,2 10 0,2-1 0,-2 1 0,4 2 0,2-6 0,-2-6 0,0-9 0,-2-1 1,-2-15-1,2 5 1,2-5-1,-4-1 0,2-3 0,0 1-1,0-1 1,0-6 0,2 1-1,2-5 0,-4-20 0,2 30 1,-2-30 0,0 0 0,4 26 0,-4-26 0,0 0 1,0 27-1,0-27 0,-4 30 0,4-30 0,-2 29-1,2-29 1,-2 20 0,2-20 0,0 0 0,0 0 0,0 0 0,0 0 0,0 0 1,0 0 0,6-22 0,-6 22-1,0 0 1,0 0-1,0 0 0,0 0 0,0 0 0,0 0 0,0 0 0,0 0 0,0 0 0,0 0 0,0 0 1,0 0-1,-18 16 1,18-16-1,0 0 1,0 0-1,0 0 0,-20 10 1,20-10-2,0 0 1,0 0 0,-20 22 0,20-22 1,0 0-1,-22 8 0,22-8 1,-18-6-1,18 6 1,-33-4-1,33 4 1,-32-8-1,14 4 0,0 2 0,-2 2 0,1 2 0,19-2 0,-36 6 0,36-6 0,-30 10 0,30-10 0,-32 8 0,32-8 0,-31 6 0,11-6 0,20 0 0,-22 0 0,22 0 1,-16-4-1,16 4 0,0 0-1,0 0 1,-18 0 0,18 0-1,0 0 1,0 0 0,0 0 0,0 0-1,0 0 2,-14 21-1,14-21 0,0 0 0,0 0 0,0 0 0,0 0 0,0 0-1,0 0 1,-6-17-1,6 17 1,0 0 0,-2-24 0,2 24 0,2-24 0,-2 6 0,2-7 0,-4 1 0,2 0 0,0-5 0,-2-3 1,0-1-1,-2 1 0,0 0 0,-2 5 0,3 3-1,1 2 1,2 22 0,-6-21 0,6 21-1,0 0 1,0 0 0,0 0 0,-4 25 0,2-5 1,2 4-1,2 7 0,-2 1 1,-2 3-1,2-3 0,0 2 1,-2-7-2,2-1 2,0-2-2,-2-5 1,2-19 1,-2 28-2,2-28 1,-2 20 1,2-20-1,2 22 0,-2-22 0,0 25 0,0-25 0,0 20 0,0-20 0,0 0 0,-4 22 0,4-22 0,0 0 0,0 0 0,0 0 0,0 0 0,-6-24 0,6 24 0,0 0 0,-2-16 0,2 16 0,0 0 0,0 0 0,0 0 0,0 0 0,0 0 0,0 0 0,0 0-1,0 0 1,0 0 0,0 0 0,0 0 0,0 0 0,0 0 0,0 0 0,0 0 0,0 0 1,0 0-1,2 16-1,-2-16 1,0 0 0,0 0 0,0 0-1,0 0 1,6 18 0,-6-18-1,0 0 1,0 0 0,0 0-1,22 6 1,-22-6 0,0 0 0,0 0 0,0 0 0,23 8 1,-23-8-1,0 0 0,0 0 0,22 11 0,-22-11 0,20 6 1,-20-6-1,22 10 0,-4-4 0,-18-6 1,25 8-2,-25-8 2,28 18-1,-28-18 0,24 14 0,-24-14 0,20 17-1,-20-17 1,24 10 0,-24-10 0,29 8 0,-29-8 0,28 8 0,-28-8 0,28 8 1,-28-8-1,22 8 1,-22-8-1,20 8 0,-20-8 0,0 0 0,21 4 0,-21-4 1,0 0-1,20 0 0,-20 0 0,0 0 0,20 0 1,-20 0-1,0 0 0,20 6 0,-20-6 0,0 0 0,20 17 0,-20-17 0,0 0 0,0 0 0,22 8 0,-22-8 0,0 0 0,0 0 0,23-17 0,-23 17 0,0 0 0,0 0 0,22-10 0,-22 10 1,0 0-1,20 4 0,-20-4-1,0 0 1,16 2 1,-16-2-1,0 0-1,0 0 1,18-2 0,-18 2 0,0 0 0,0 0 0,0 0 0,18-2 0,-18 2 0,0 0 0,0 0 0,0 0 0,0 0 0,18 19 0,-18-19 0,0 0 0,0 0 0,0 0 0,0 0 0,0 0 0,19 2 0,-19-2 0,0 0 0,0 0-1,0 0 1,0 0 0,0 0 0,0 0 0,0 0 0,0 0 0,0 0 0,0 0 0,0 0 0,0 0 0,0 0 0,0 0 0,0 0 0,0 0 0,0 0 0,0 0 0,0-19 0,0 19 0,0 0 0,-8-20 0,8 20 0,-7-16 0,7 16 1,-14-24-1,14 24 0,-14-37 0,8 13 0,-4 2 0,2-7 0,2 3 0,0 2 0,2 3 0,-4 3 0,8 18 0,-8-30 0,8 30 0,-6-19 0,6 19 0,0 0 0,0 0 0,-2-20-1,2 20 1,0 0-1,0 0 1,0 0 0,4 24-1,-4-24 1,4 33 0,-2-13 0,2-2 1,-4 3-1,0-21 0,2 34 0,-2-34 0,4 20 0,-4-20 0,0 0-1,0 0 1,0 0 0,0 0 0,0 0 0,0 0 0,16 2 0,-16-2 1,0 0 0,0 0 0,0 0 0,0 0 0,0 0 0,0 0-1,-20 8 1,20-8 0,-24-2-1,24 2 1,-29 0 0,29 0 0,-34-4-1,34 4 0,-28 4 1,10-4-1,0 2 0,18-2 0,-39 7 0,21-7 0,-2 6 0,2-6 0,-2 2 0,-2-4 1,-3-2-1,5 4 0,0 0 0,2 0 0,18 0 0,-28-2 0,28 2 0,-23 2 0,23-2 0,0 0 0,-20 4 0,20-4-1,0 0 1,0 0 0,0 0-1,-22 18 1,22-18-1,0 0 1,-6 20 0,6-20 0,0 0 0,0 0 0,-14 20 0,14-20 0,0 0 0,0 0 0,0 0 0,0 0 1,0 0-1,0 0 0,0 0 0,0 0 0,0 0 1,-16-28-1,16 28 0,-2-36 1,2 13-1,-2-1 0,0-4 0,0-3 0,0 3 0,4-5 0,-6-1 0,4 2-1,-2 1 1,4 5 0,-4 2 0,2 3 0,-2 1 0,2 20 0,0-24 0,0 24 0,-2-25 0,2 25-1,-2-26 1,2 26 0,-2-26 0,2 26 0,-6-31 0,6 31 0,-2-26 0,2 26 1,0 0-1,0 0-1,0 0 1,0 0 0,0 0 0,-15 22 0,9-3-1,2 5 1,0 2 0,0 7 0,0 1 0,0 7-1,4-3 1,-2-2-1,0 5 0,-2-7 0,2 1 0,2-5 1,-2-5-1,2-5 1,0 0-1,0-20 1,0 24 0,0-24 0,0 0 0,0 0 0,0 0 0,0 0 1,0 0-1,0 0 1,0 0-1,-4-24 0,4 4 1,-4 2-1,2-1 0,-4-5 0,4 0 0,-2-1 0,2-1 0,0 6 0,2-2 0,0-1 0,0-1 0,4 4 0,-2-3 0,0-3 0,0 2 0,0-3 0,0 1-1,-2 2 1,2 2 0,-4-1 0,2 23 0,-2-26 0,2 26 0,0 0 0,-4-20 0,4 20-1,0 0 1,0 0 0,-2 20 0,2-20 0,-2 40 0,0-13 0,2 3 0,0 7 1,-2 1-1,2 3 0,2-5 0,0 5 0,-2-9-1,4-4 1,-4-3 0,0-5 0,0-20-1,6 24 1,-6-24 0,0 0 0,0 0 0,0 0 0,0 0 1,0 0-1,0 0 0,0 0 0,0-28 0,-2 10 0,0-5 0,2-5 1,-2 2-1,2-5 0,0-1 0,-4-3 0,4 9 0,-2-4 0,2 3-1,-4 7 1,4 0-1,0 20 1,0-26 0,0 26-1,0 0 1,0 0-1,0 0 1,10 34 0,-10-2 0,2 3 0,2 9 0,0 3 0,-4-2 1,4-1-1,-2-1 0,-2-11 0,2-8 0,0-3 0,-2-21 0,-4 30-1,4-30 1,0 18 0,0-18 0,0 20 0,0-20 0,0 21 0,0-21 0,2 22 1,-2-22-2,0 0 1,4 18 0,-4-18 0,0 0 0,0 0 0,0 0 0,0 0 0,0 0 1,0 0-1,0 0 0,0 0 1,0 0-1,4 18 0,-4-18 0,0 0 1,0 0-1,0 0 0,0 0 0,0 0 0,0 0 0,0 0 0,0 0 0,0 0 1,0 0-1,0 0 1,18 0-1,-18 0 0,0 0 0,0 0 0,0 0 0,0 0 1,18 15-1,-18-15 0,0 0 0,0 0 0,21-10 0,-21 10 0,20-17 0,-20 17-1,20-22 1,-20 22 0,32-14 0,-12 10 0,-1-2 0,3 4 0,-2-2 0,2 2 0,2 0 0,-2-6 1,-1-1-1,-3 1 0,0-2 0,-18 10 0,22-24 0,-22 24 0,14-24 0,-14 24-4,0 0-19,6-21-6,-6 21 0,-4-20 0</inkml:trace>
</inkml:ink>
</file>

<file path=ppt/ink/ink14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8"/>
    </inkml:context>
    <inkml:brush xml:id="br0">
      <inkml:brushProperty name="width" value="0.05833" units="cm"/>
      <inkml:brushProperty name="height" value="0.05833" units="cm"/>
      <inkml:brushProperty name="fitToCurve" value="1"/>
    </inkml:brush>
  </inkml:definitions>
  <inkml:trace contextRef="#ctx0" brushRef="#br0">320 171 19,'0'0'24,"0"0"-7,16 18-4,-16-18-1,0 0-5,0 0 0,0 0-2,22 14 0,-22-14 0,0 0-1,0 0 1,8-26-1,-8 26-1,-10-38 0,-2 15 0,-2-3-1,-8 2 0,-2 3 1,-5-1-2,3 10 0,-4 4 1,2 4-1,-1 8 0,3 8 0,-2 10 0,10 3-1,-6 9 2,8 7 0,-3 15-1,11-1 0,4 6 1,8-2-1,6-1 0,7-1 0,11-6-1,4-11 0,8-9 1,-3-13-1,3-8-1,4-8 0,-3-8 0,-7-8-1,2-9-2,-14 7-1,7-16-2,-15 12-2,10-15-1,-22 17 0,14-21-1,-18 21 2,12-12 1,-6 5 4,0 1 4,6 2 4,-10 22 3,10-33 2,-10 33 2,0 0-1,0 0 1,0 0-2,-12 45-2,6-19-2,-6 15-2,6-5 0,0 7-2,4-7 0,4-1 0,6-11-1,8-6 1,-16-18-1,37 14 0,-19-18 0,4-8 0,0-6 0,-2-8 0,-4-3 0,-6-3 0,5 0 0,-5-1 0,-6 7 0,0 1 0,-4 25 0,0-24 0,0 24 0,0 0 0,0 22 0,2-1 0,6 3 0,-2 2 0,8 3 0,-2-5 0,6 0-1,-2-5 0,-2-1-3,11-12-5,-25-6-15,28 14-7,-28-14-3,28-10 2</inkml:trace>
  <inkml:trace contextRef="#ctx0" brushRef="#br0" timeOffset="1">1032 29 30,'-26'-26'30,"5"10"1,1 6-1,2-7-21,-10 19-2,4-2-3,-7 9-2,7 5 0,2 4-1,8 0 0,4 8 0,12-3-1,8 1 1,10-6 0,6 3-1,9-1 1,-1 0-1,10 0 1,3 1-1,-1 1 0,-10 2 0,1 3 0,-11 3 0,-12-4 0,-12 1 0,-10 1 1,-20-4-1,-5-1 2,-3-3-2,-8-6 1,1-2-2,5-4 1,10-8-2,-4 0-4,32 0-10,-29-22-15,29 22-1,-12-30 0,16 11 0</inkml:trace>
  <inkml:trace contextRef="#ctx0" brushRef="#br0" timeOffset="2">1415 58 23,'-18'-8'29,"18"8"0,-33-9 1,7 22-20,26-13-1,-40 34-3,24-10-1,-8 25 0,11-5-1,-5 15-1,16 0 0,0 4-1,8-4-1,8-7-1,7-5 1,5-17-1,2-10 1,4-14-1,1-16 1,-3-10-1,-2-10 0,-10-13 0,0-3 0,-4-7 1,-9 0-1,-10 1-1,-7 3 0,-6 4-1,-8 9-1,6 2-1,-16 19-6,11-9-16,-1 20-7,26 4 1,-30 0 1</inkml:trace>
  <inkml:trace contextRef="#ctx0" brushRef="#br0" timeOffset="3">1806 801 14,'0'0'24,"-6"20"-4,6-20-4,0 0-1,0 0-2,2 25-2,-2-25-1,0 0-2,0 0-1,0 0-1,14-27-1,-14 27-2,-8-40-1,4 11 0,6-9 0,-6-7-2,4-1 1,-2-7-1,4 2 0,4-1 0,-6 7-1,-2 7 1,2 7 0,-2 11 0,2 20-1,-12-18 1,12 18 0,-24 14 0,6 0 0,-7 6-1,-1 3 1,6 1 0,-6 0 0,2 1-1,-1-1 1,7-2 0,-2-6 0,20-16 0,-16 25 0,16-25-1,0 0 1,0 0 0,0 0 0,24 14 0,-2-14 0,7 2 0,3-2 0,2-2-1,2 2 0,5-4-3,-11 8-9,10-12-18,-5 8-1,-1-4 0,-6 2 0</inkml:trace>
  <inkml:trace contextRef="#ctx0" brushRef="#br0" timeOffset="4">2203 72 13,'-8'-22'29,"8"22"0,0 0 1,-20 6-16,-2 24-3,10-8-4,-8 21-1,8-1-1,-9 15-2,15-2 0,-2 1-1,10 1-1,0-6 0,6-7-1,4-5-1,1-5 0,5-11-3,-8-1-3,20-18-7,-30-4-6,40 10-12,-15-12 0,5-8 1</inkml:trace>
  <inkml:trace contextRef="#ctx0" brushRef="#br0" timeOffset="5">2532 309 16,'-6'-27'28,"6"27"2,-38-16-2,38 16-16,-47 0-6,23 8 0,-8 7-4,8 3 1,-3 6-1,11 2 0,2 5 1,12-3-2,2 1 1,8-7-1,6-4-1,-14-18 0,35 16 0,-15-16 0,6-8 1,-8-6-1,6-6 1,-4-3-1,-3-5 1,-3 2-2,-2-3 1,-4 5-1,-6 4 1,-2 2-1,0 18 0,0 0 2,0 0-1,-24 14 2,22 10 0,-2 6 0,6 3-1,14 3 0,-4-7 1,12 1-2,2-10 1,5-6-2,3-11 0,2-3-1,4-11-1,-13 1 0,17-14-1,-20 8-2,10-15 0,-11 13 0,5-12 0,-14 5 1,2-9 1,-8 8 1,-4-5 2,-4 5 2,-12 8 1,2-3 1,-12 13 2,22 8 0,-46 2 1,25 0-1,-13 17 1,16-3-1,-8 10-1,14-6-1,-3 7-1,13-9-1,0 4 0,11-1 0,-9-21-1,30 24 1,-8-20-1,-4-6 1,6-6-1,0-4 0,-1-5 0,-5-1 0,-18 18 0,28-34 1,-28 34-2,12-31 1,-12 31 0,-2-18 0,2 18 0,0 0 0,-22 8 0,22-8 0,-26 43 1,12-9-1,0 9 1,1 1-1,-3 9 0,10 4 0,-2-5 1,4 3 0,6-10-1,4 1 0,0-9 0,0 1-1,4-12 1,0-3 0,-10-23-1,33 20 0,-11-20 0,-22 0 0,36-18-1,-36 18 1,28-41-2,-28 17 0,8-10 0,-18 7-1,4-7-1,-8 5 1,-4 1 1,-4 10 0,-2-2 1,2 11 2,-1 5 1,23 4 2,-34 4 0,34-4 1,-18 15 0,18-15 0,0 0-1,28 10 0,-28-10 0,38 0-1,-11-8-1,3 0 0,4-9-2,-2 5 0,5-12-3,-17 10-5,20-19-14,-24 9-10,3-2 1,-13-1 1</inkml:trace>
  <inkml:trace contextRef="#ctx0" brushRef="#br0" timeOffset="6">3115-106 27,'10'-25'30,"-10"25"3,0 0-2,26-20-21,-26 20-2,24 22-2,-12 5-3,13 1 1,-7 12-1,8 5-1,-6 10 0,2-3 0,-10 7-1,-2-2 0,-6 0-1,-12-1-2,0-5-5,-20 8-15,6-17-10,-8 3-3,3-15 2</inkml:trace>
</inkml:ink>
</file>

<file path=ppt/ink/ink14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32.084"/>
    </inkml:context>
    <inkml:brush xml:id="br0">
      <inkml:brushProperty name="width" value="0.05833" units="cm"/>
      <inkml:brushProperty name="height" value="0.05833" units="cm"/>
      <inkml:brushProperty name="fitToCurve" value="1"/>
    </inkml:brush>
  </inkml:definitions>
  <inkml:trace contextRef="#ctx0" brushRef="#br0">184 1184 15,'0'0'14,"0"0"0,0 0-1,-10-22-1,10 22-2,0 0-2,0 0-3,-12-18-1,12 18-1,0 0 0,0 0-1,-2-25 0,2 25 1,0 0-1,-2-24 1,2 24 0,-6-18-1,6 18 1,-7-22-2,7 22 1,-2-21-1,2 21 0,-6-20 0,6 20 0,0 0 0,-4-24 0,4 24-1,-2-18 1,2 18 0,-4-17-1,4 17 1,-2-22-1,2 22 1,-4-18-1,4 18 0,-4-18 0,4 18 0,-4-19 1,4 19-1,0 0 0,-6-26 0,6 26 0,-2-20 1,2 20-1,-2-24 0,2 24 1,-2-27-1,2 27 1,-2-32 0,2 32-1,-6-33 1,4 11-1,2 22 0,-12-36 1,8 19-1,-2-1 0,6 18 1,-10-32-1,10 32 0,-12-31 0,12 31 0,-8-24 0,8 24 0,-10-24 0,10 24 0,-9-20 1,9 20-1,-6-25 0,6 25 0,-4-22-1,4 22 1,-4-18 1,4 18-1,0 0-1,-2-25 1,2 25 0,0-16 0,0 16 0,2-24 0,-2 24 0,0-20 0,0 20 0,2-23 0,-2 23 0,2-20 0,-2 20 1,0 0-1,-2-24 0,2 24 0,0 0 0,0-20 0,0 20 0,0 0 0,0 0 0,-2-19 0,2 19 0,0 0-1,0 0 1,0 0 0,0 0 0,0 0-1,0 0 1,0 0 0,16-18 0,-16 18 0,0 0 0,27-10 0,-27 10 0,24-8 0,-24 8 0,22-6 0,-22 6 0,20-6 0,-20 6 0,24-8-1,-24 8 1,27 0 0,-27 0 0,30-2 0,-30 2 0,32-2 0,-32 2 0,30-5 0,-30 5 0,31-2 0,-31 2-1,28-6 1,-28 6 1,30-2-2,-30 2 1,30 0 0,-30 0 0,33 0-1,-33 0 2,32 0-1,-12 0 0,0-2 0,-4-2 1,5 4-1,-3-2 0,4 2 1,-2-2-1,0 2 1,-20 0-2,28 0 2,-9 2-2,1-4 2,-2 4-2,0-2 1,4 2 0,0 0 0,1-2 0,-1 4 0,-2-4 1,2 2-1,-2-2 0,-4 6 0,5-6 0,-3 0 0,4 2 0,-2-2 0,4 0 0,2 0-1,3-2 1,3 2 1,0 0-1,-4 0 0,3 2 0,5-2 0,-4 0 0,-4 2 0,5 3 0,-3-3 0,2-2 0,5 0 0,-3 0 0,6 0 1,-6-2-2,7 2 1,1-7 0,-2 7 0,1-2 0,-3-4 0,0 4 0,-3 2 0,-1 0 0,0 0 0,-4-4 0,7 4 0,5 0 0,-6 0 0,3 0 0,3 0 0,0-2 0,3 0 0,-3 2 0,-2-4 0,-7 2 1,5 0-2,-4 0 1,5 2 0,-3-2 0,0 2 0,0 2 0,3-2 0,7 0 0,-1-2 0,3 2 0,-4-2 0,7 0 0,-5-2 0,2 0 0,-1 0 0,-5 0 1,-4 0-1,7 2 0,-7-2 0,3 0 0,1 2 0,0 2-1,3-4 1,-3 0-1,-2-3 1,1 5-1,-3-6 0,0 4 1,-6 0-1,1-2 1,-3 0 0,2 2 1,0 2-1,-1-2 0,3 2 0,-4 0 0,0 0 0,3-2 0,-11 2 0,6 2 0,-2-2 0,1 0 0,1 0 0,0-4 0,4 2 0,-1 0 0,5 1 0,-4-3 1,-2 4-1,1-4 0,1 6 0,-8 0 1,-4 0-1,2 0 0,-1 0 0,1 0-1,-2 0 1,-20 0 0,38 2 0,-20-2 0,-18 0 0,33 4 0,-15-2 0,0 4 0,-18-6 0,34 9 0,-34-9 0,39 8-1,-15-2 1,-4 0-1,-2 0 1,2-4-2,-20-2 2,32 8-1,-32-8 1,27 8 0,-27-8 0,22 2 0,-22-2 0,24 4 0,-24-4 1,20 2-1,-20-2 0,20 4 0,-20-4 0,0 0 0,0 0 0,21 14 0,-21-14 0,0 0-1,0 0 1,10 25 0,-10-25 0,4 18 0,-4-18 0,-4 24 0,4-24 0,-2 29 0,2-29 0,0 32 1,0-32-1,0 35 0,0-35 0,2 34 0,0-16-1,-2 0 1,-2 3 0,0-1 1,0 6-1,2 1 0,0 1 0,0 4 1,2-1-1,4-1 0,-4 3 0,4-3-1,-2-2 1,0 5 0,-2-7 0,2 4 0,0-5 0,0 1 0,-2 4 0,0-5 0,2 1 1,0 0-1,2-1 0,-4-1 0,2 0 0,0-3 0,2 1 1,0 2-1,0-4 0,0 3 0,0-5 0,-2 0 0,-4-18 0,13 33 0,-13-33 0,6 28 0,-6-28 0,2 18 0,-2-18 0,0 0-1,-4 18 1,4-18 0,0 0 0,-23 19-1,23-19 1,-26 12-1,26-12 0,-32 14 0,12-6 0,-4 4 0,-1-4 0,3 0 0,-2 1 1,-4 1-1,-7 0 1,3-2 1,0 2-1,2-2 1,-3 0-1,-1 6 1,-4-5-1,0 5 1,1-6-2,-7 8 0,0-8 1,-9 2-1,-1 2 1,1-6-1,1 5 1,-3-7 0,-3 4 0,1-2 0,-1-2 0,5 0 0,-3-2-1,0-2 1,-5 2 0,3-4-1,3 2 1,-7 0 1,3 0-2,-3 0 2,1-2-1,-5-2 1,3 2-1,-5 2 1,1 0-1,-2-2 0,1 2 0,-3-4 0,3 2 0,1 2 0,1 0 0,3 0 0,1 0 0,7-2 0,-3 2 1,-1 0-2,9 2 1,-9-2 0,9-2 0,-4 2-1,3 0 2,-3 0-2,1-2 1,7 2 0,-13-4 0,11 2 1,-6 2-1,-1 0 0,-1 0 0,3-2 0,-3 2 0,3-4 0,-1 4 0,5 0 0,1 0 1,6 0-1,-1 0 0,1 0 0,2 0 0,-3 0 0,5 0 0,-6-2 0,-1 2 0,5 0-1,-2 0 2,1 0-1,5-2 0,2-1 0,-3 3-1,13 0 2,-2 3-2,0-3 2,4 2-2,0-2 0,3 0 0,-3 4 1,2-4 0,2 2-1,18-2 1,-32 2 0,13-2 0,19 0 0,-32 4 0,32-4 0,-28 0 0,28 0 0,-36 2 0,36-2 0,-31 0 0,31 0 0,-26-2 0,26 2 0,-22-4 0,22 4 0,-22-2 0,22 2 0,-18-2 1,18 2-1,-18 2 0,18-2 0,-19 0 1,19 0-1,0 0 0,-24-2 0,24 2 0,0 0 0,-24-13 0,24 13 0,0 0 0,-20-18 0,20 18 0,-6-20 0,6 20 0,-6-28 0,6 28 0,-4-35 0,8 17 1,-4-4-1,0-1 0,0-1 0,0 0 0,2 1 0,2-1 0,0 2 0,-6 0-1,2 3 1,2 1 1,-2 18-1,-2-32 0,2 32 0,-2-27 0,2 27 0,-2-20 0,2 20-1,0 0 1,0 0-1,0 0 1,0 0-1,-8-18 0,8 18 0,0 0-3,0 0-2,0 0-9,0 0-15,0 0 1,0 0 0</inkml:trace>
</inkml:ink>
</file>

<file path=ppt/ink/ink14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6"/>
    </inkml:context>
    <inkml:brush xml:id="br0">
      <inkml:brushProperty name="width" value="0.05833" units="cm"/>
      <inkml:brushProperty name="height" value="0.05833" units="cm"/>
      <inkml:brushProperty name="fitToCurve" value="1"/>
    </inkml:brush>
  </inkml:definitions>
  <inkml:trace contextRef="#ctx0" brushRef="#br0">866-65 1,'0'0'31,"-24"8"1,6 7 0,18-15-16,-38 60-5,25-25-3,-13 24-3,12-3-1,-2 13 0,10-4-2,2 4 0,8-8 0,4-7-1,0-5 0,4-9 0,4-7 0,6-7 0,-22-26-1,39 24-2,-39-24-3,44 2-4,-44-2-13,30-4-12,-30 4-1,31-32 1</inkml:trace>
  <inkml:trace contextRef="#ctx0" brushRef="#br0" timeOffset="1">1048-105 48,'26'8'35,"-26"-8"-2,28 38-12,2-11-14,-9 21-2,13 1-2,-10 8-1,2-1 0,-12 3-2,-2 6 1,-8-4 0,-8-5-1,-2 1-1,-26 0-5,12-21-27,-10 13-2,4-9 0,-7 1 0</inkml:trace>
  <inkml:trace contextRef="#ctx0" brushRef="#br0" timeOffset="2">1026 138 17,'0'0'31,"-31"-18"2,11 16 0,-6 20-24,26-18 1,-36 28-6,36-28-1,-31 43-2,27-21 0,2 6 0,4-5-1,8-3 1,-10-20-3,33 28 3,-13-14-1,2-3 1,-4 5 0,8-6-1,-1 2 1,3 0 0,-10 2-1,-18-14 1,24 29-1,-24-29 1,-4 32 0,4-32-1,-36 33 0,8-21 0,-1-2-1,5-4-1,-8 0-1,32-6-11,-36-4-18,36 4-3,-27-22 2</inkml:trace>
  <inkml:trace contextRef="#ctx0" brushRef="#br0" timeOffset="31">1388 642 17,'0'0'14,"0"0"-1,0 0-3,0 0-1,7-20-1,-7 20 1,0 0 0,0 0 0,0 0 0,0 0-2,28-20 0,-28 20-1,20 4-2,-20-4-1,24 2 0,-24-2-1,36 2 0,-15 2-1,3-2 0,4 0-1,0 2 1,0-2-1,3 0 0,-1 2 0,-2 0 1,0-4-1,3 2 1,1 2-1,-4-2 0,0-2 0,1 2 1,1 2-1,2-2 1,-6-2-1,3 2 0,-9 0 0,8 2 1,-4-4 0,2 2 0,-5-2-1,-3 3 0,4 1 0,-2-4 1,4 0-1,-4 2-1,1 0 1,-3 2 0,2-2 3,2 4-4,-2-2 4,0 2-3,1-2 3,-21-4-2,36 12 1,-18-10-2,0 4 1,-18-6-1,18 8 0,-18-8 0,0 0 0,0 0 0,22 17 0,-22-17 0,0 0-1,11 16 1,-11-16 1,18 14-2,-18-14 1,0 0 1,18 20-1,-18-20 0,0 0 0,0 0 0,-2 24 0,2-24 0,0 0 1,-20 17-2,20-17 2,0 0-1,-23 16-1,23-16 0,0 0-1,-24 20 0,24-20 0,-30 12-1,30-12-2,-30 12 0,30-12-4,-32 15-5,32-15-14,-39 2-5,15 4 1</inkml:trace>
  <inkml:trace contextRef="#ctx0" brushRef="#br0" timeOffset="3">364 253 15,'0'0'18,"0"-16"-4,0 16-1,-2-24-1,4 0-2,-2 24 0,-10-47-2,-2 27-1,4-13-2,-6 11 0,6-4-1,-10 9-2,3-1 1,-5 14-2,0 2 0,-4 12 1,0 9-1,-7 13 1,-1 10 0,-2 15 0,4 4 0,3 12 1,7-2-1,8 6 0,8-4 0,10-9 0,12-11 0,9-10-1,7-9 0,-2-14-1,10-10 1,-3-10-1,-3-8 0,0-6-2,-7-2 0,-1-8-3,-28 24-3,36-45-9,-36 45-17,6-32 0,-6 32 0</inkml:trace>
  <inkml:trace contextRef="#ctx0" brushRef="#br0" timeOffset="4">417 381 28,'0'0'28,"0"0"2,-21 6-17,21-6-3,0 22-3,0-22-2,-6 41 0,6-17-1,-6 11-1,10-3 1,-6 2-1,8-7-1,-2 1 0,8-8-1,-12-20 0,27 25 0,-27-25-1,32-2 0,-14-13 0,-2-1 0,0-8 0,-4-8 0,3 3 0,-7-7 0,2 5 0,-8 1 0,2 2 1,-4 5-1,0 23 0,-2-24 0,2 24 0,0 0 1,-14 22-1,12 1 1,2 5 0,2 0 0,4 5 0,0-1-1,6-2 1,0-3 0,0-9-1,-12-18-1,28 24-2,-28-24-3,31 0-9,-31 0-19,24-8 0,-24 8-1</inkml:trace>
</inkml:ink>
</file>

<file path=ppt/ink/ink14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5"/>
    </inkml:context>
    <inkml:brush xml:id="br0">
      <inkml:brushProperty name="width" value="0.05833" units="cm"/>
      <inkml:brushProperty name="height" value="0.05833" units="cm"/>
      <inkml:brushProperty name="fitToCurve" value="1"/>
    </inkml:brush>
  </inkml:definitions>
  <inkml:trace contextRef="#ctx0" brushRef="#br0">205 4472 6,'0'0'17,"0"0"-4,0 0-1,4 23 1,-4-23 0,0 0-1,18 18-2,-18-18 0,0 0-2,10 24-1,-10-24-1,0 0-2,20 6 0,-20-6-1,0 0-1,18 15 0,-18-15-1,0 0 0,29 22 0,-29-22 0,24 16 0,-24-16 0,24 14 0,-24-14-1,26 4 1,-26-4 0,24 4-1,-24-4 1,25 2 0,-25-2-1,28 6 1,-28-6 0,24 13-1,-24-13 1,24 16 0,-24-16-1,18 14 0,-18-14 0,19 8 0,-19-8 0,0 0 1,24 8-2,-24-8 2,18 2-1,-18-2 1,0 0-1,24 10 1,-24-10-1,20 15 1,-20-15 0,28 16 0,-28-16 0,43 14 0,-23-10-1,2 2 1,2-4 0,5 4-1,-1 0 1,-2-2 1,0 4-2,0 9 1,7-5-1,-5 4 2,2 4-1,-4-8 0,9 3-1,-3-1 1,-2-2 0,4-6 0,1-2-1,1-2-1,-8-2 0,9 2 0,-9 4 0,0-2 0,-2 4 1,2-2-1,-1 4 1,-1-1 0,0 3 0,4-4 1,3 0-1,-3 0 0,2-4 0,4 0 1,5 0-1,-7 0 1,2 0-1,5 0 0,-1 0 0,0 4 0,7-1 0,-3 1 0,0 0-1,7-2 1,-1-2 0,-3 0 0,1 2-1,-2-6 1,1 0 0,-5-2 0,-2 0 0,3 2 0,-7 2-1,4 0 1,3-2 0,-3 4-2,-2 0 2,3-2-3,-1 0 3,2-2-1,3 2 0,-7-6 1,2 0 0,1 0 1,-1-2-2,-4 4 1,5-2 0,-3 0 0,-4 2-1,7 2 1,-3 0-1,2 0 1,1 2 0,-1 0 0,0 0 0,3 0-1,-1 0 1,-6-2 0,3 0 0,-5 0 0,-2-4 0,2 4 0,-3 0-1,-1-2 1,0 2 0,2-2-1,-3 2 1,-1 0 0,-2 0 2,2-4-2,3 2 2,-3-4-2,-4 2 2,2-2-2,0-1 1,1-1-1,-3-2 0,2 8-1,-2-4 1,2 4-1,3-2 0,-1 4 1,-2 4 0,2-4 0,7 0 0,-5-4-1,-2 2 1,4-2 0,-1 0 0,-1 2 0,0-4 0,0-2 0,3 6 0,1-4 0,-2 4 0,0 0-1,1-2 1,-3 4 0,0-2 0,2-1 0,-1-1 0,-3 4 0,4-4 0,0-2 1,1 2-2,1 0 1,-4-2 0,7 4 1,-7-4-1,-2 6 0,-2-2-1,8 0 1,-7 2 0,3-6 1,-6 4-1,6-4 0,1 0 1,-3 0-1,2-2 1,-2-5 0,3 5-1,-1 0 0,-4-2-1,2-4 1,-2 4 0,1 0 0,-3-5-1,0 3 1,-2-4 0,0 0 0,1 2 0,-1 0 0,-4 1 0,0-1 0,2 0 0,-20 14 0,31-18 0,-31 18 0,22-16-1,-22 16 1,0 0 0,26-19 0,-26 19-1,18-14 1,-18 14-1,32-10 1,-32 10 0,35-10-1,-17 6 1,-18 4-1,32-10 1,-32 10-1,0 0-1,20 0-1,-20 0-5,0 0-21,-8 22-5,8-22 1,-30 24 0</inkml:trace>
  <inkml:trace contextRef="#ctx0" brushRef="#br0" timeOffset="1">237 3261 9,'0'0'10,"0"0"-1,0 0 1,0 0-1,0 0 1,0 0-2,0 0 1,0 0 0,0 0-1,0 0-2,0 0-1,0 0-1,-18 12-1,18-12 0,0 0 0,-2 19-1,2-19 1,2 24 0,-2-24 0,-2 26 0,-4-6 0,6-1 0,-2 7-1,2 0 1,-2 5 0,4-1-1,0 7 1,-2-9-1,2 4 0,2-1 0,-4 1 0,2-4 0,-2 1-1,0-1-1,0-1 1,0-1 0,0 0 0,-2 1 0,0-1 0,2 0 0,0 1 0,0 1 0,-2 6 2,4-5-2,-4 3 0,2-4 0,-4-1-1,2-5 0,0-2 1,0 1-1,2-21 0,-4 32 0,4-32 0,-8 34 0,6-7 1,0 1-1,-2 0 1,2 5-1,-2-3 1,0-3-1,4-3 1,0-6-1,0-18 0,0 26 0,0-26 0,0 0 0,0 0 0,0 0 0,4 23 0,-4-23 0,0 0 0,0 18 0,0-18 0,0 0-1,0 16-1,0-16-1,0 0-2,0 0-1,0 0 0,4-22-1,2 4 1,-6 18 1,2-27 0,-2 27 2,-2-22 1,2 22 2,0 0 0,0 0 0,-6-18 0,6 18 0,0 0 0,-4-16 0,4 16 0,-4-25 1,4 7-1,0-6 1,2-1-1,0-7 0,0-4 0,0-11 1,-2 2-1,4-7 0,4-1-1,-8 0 1,0 1 0,2 5 0,-2 5 0,0 1 0,0 9 0,2 1 0,-4 5 0,4 2 1,0-3-1,-2 1-1,0 2 1,-2-3 0,-2 1 0,0-4-1,0 1 1,-2-1 0,4 4 0,-2-3 0,4 5 0,-2-2 0,2 5 0,0 1 0,0 20 0,-2-28 0,2 28 0,2-25 0,-2 25 0,0-20 0,0 20 0,2-18 0,-2 18 0,2-20 1,-2 20-1,-2-16 0,2 16 1,0 0-1,-9-23 1,9 23-1,0 0 1,0 0-1,0 0 1,0 0-1,0 0 0,0 0 1,0 0-1,0 0 0,0 0 0,0 0 1,0 0-1,0 0 1,0 0-1,0 0 0,-10 31 1,8-11-1,0 10 1,0 13 1,0 7-1,0 5 0,0 4 1,2 4-1,-2-5 0,2-1 0,4 0-1,-4-9 1,2-1-1,0 4 0,2-5 0,-2 1 0,0 3 1,-6 1-1,0-4 0,-2-3 0,0-1 0,2-7 0,2-13-2,-6 1-4,8-24-17,0 0-4,0 0-3,0 0 2</inkml:trace>
</inkml:ink>
</file>

<file path=ppt/ink/ink14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1"/>
    </inkml:context>
    <inkml:brush xml:id="br0">
      <inkml:brushProperty name="width" value="0.05833" units="cm"/>
      <inkml:brushProperty name="height" value="0.05833" units="cm"/>
      <inkml:brushProperty name="fitToCurve" value="1"/>
    </inkml:brush>
  </inkml:definitions>
  <inkml:trace contextRef="#ctx0" brushRef="#br0">450 274 8,'0'0'24,"0"0"2,0 0-11,-4-21-5,4 21 0,-14-32-4,-2 14-1,-1-11-1,-5 5 0,0-10 1,-10 7-1,6-5 0,-5 9-1,5 1 0,2 14 0,0 4 0,-5 16-1,7 13 1,0 19 0,-4 13-1,-2 18 1,7 10-1,-3 6 0,12 2 0,6 6 0,6-3-1,8-11 0,10-12 0,11-15 0,5-15 0,4-9 0,9-17-1,1-13 0,4-17-1,1-7-2,-7-2-3,9-19-6,-21 15-11,0-6-10,-10-1-1,1-1 1</inkml:trace>
  <inkml:trace contextRef="#ctx0" brushRef="#br0" timeOffset="1">736 381 10,'0'0'14,"0"0"-1,0 0-2,0 0-1,0 0 0,0 0 0,0 0 0,0 0-2,0 0-1,0 0-1,0 0 0,0 0 0,-22-4-3,22 4 0,0 0 0,0 0-1,-14 20 0,14-20 0,-10 32 0,10-13-1,-8 13 1,6-4 0,-6 7-1,8-3 1,-4 5-2,6-5 1,0-5 0,4-1-1,2-6 1,-8-20-1,20 24 0,-20-24 1,22 4-1,-22-4 1,24-8-1,-24 8 0,26-24 0,-11 4 0,1-2 0,0-5 0,0-7 0,-2 1 0,6-3 1,-2-3-2,-8-1 1,5 3-1,-7 3 2,2 6-1,-4 5 1,0 5-2,-6 18 1,0 0 0,0 0 1,0 0-1,0 0 1,-14 39-1,12-9 1,-4 8 1,6 7-1,2 2 1,-2 3-2,4-1 1,6-5 0,-2-3 0,6-5 0,0-7-1,2-11 0,-16-18-1,30 16 0,-30-16-2,31-18-7,-31 18-15,16-30-9,-12 9 0,0-3 1</inkml:trace>
  <inkml:trace contextRef="#ctx0" brushRef="#br0" timeOffset="2">1125-65 14,'0'0'21,"0"0"-1,0 0-3,-18 8-2,18-8-3,0 0-3,16-26-2,-16 26-1,26-26-2,-26 26-1,37-35 0,-17 21-1,2-2 0,0 6-1,-2 4 1,-20 6-1,29 6 0,-29-6 0,14 28 0,-14-6 0,-4 7 0,-8 3-1,-4 3 1,-1 1 0,-7-2 0,-2 1 0,0-3 0,2 1 0,3-9-1,1-2 1,20-22 0,-20 31 0,20-31 0,2 22-1,-2-22 0,24 6 1,-24-6 0,41-6-1,-17 0 0,4-2 1,-2-2-2,5 0 0,-7-3 0,4-3-4,-8 8-1,10-10-5,-30 18-8,29-18-13,-29 18 0,20-15 1</inkml:trace>
  <inkml:trace contextRef="#ctx0" brushRef="#br0" timeOffset="3">1420-18 10,'-22'-2'29,"22"2"2,0 0 1,0 0-14,0 0-8,22 0-2,4-10-3,-4 10-2,18-8 0,1 1 0,3-5-2,0 2 0,5-2 0,-5 4 0,1 0-1,-1 2 0,-14 2-1,2-4-3,-32 8-7,33-4-21,-33 4-1,0 0 1,0 0-1</inkml:trace>
  <inkml:trace contextRef="#ctx0" brushRef="#br0" timeOffset="4">1547-221 7,'0'0'27,"6"-20"0,-6 20-10,0 0-1,0 0-3,0 0-3,0 0-2,4 22-2,2-1-1,-12 13-1,12-2-1,-2 13 0,2-3-2,-8 5 0,10-4 0,-4-7 0,4-1-1,-4-9 0,-2-4-1,-2-22-1,4 18-3,-4-18-6,0 0-8,0 0-14,-16-34 2,10 12-1</inkml:trace>
</inkml:ink>
</file>

<file path=ppt/ink/ink1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5:51:42.567"/>
    </inkml:context>
    <inkml:brush xml:id="br0">
      <inkml:brushProperty name="width" value="0.05833" units="cm"/>
      <inkml:brushProperty name="height" value="0.05833" units="cm"/>
      <inkml:brushProperty name="fitToCurve" value="1"/>
    </inkml:brush>
  </inkml:definitions>
  <inkml:trace contextRef="#ctx0" brushRef="#br0">103 31 0,'0'0'0,"0"-23"0,0 23 0,0 0 0,0 0 0,0 0 0,0 0 0,0 0 0,0 0 0,0 0 0,0 0 0,0 0 0,0 0 0,0 0 0,0 0 0,0 0 0,0 0 0,0 0 0,0 0 0,0 0 0,0 0 0,0 0 0,0 0 0,0 0 0,-22 0 0,22 0 0,0 0 0,0 0 0,0 0 0,0 0 0,0 0 0,0 0 0,0 0 0,0 0 0,0-16 0,0 16 0,0 0 0,0 0 0,0 0 0,0 0 0,0 0 0,0 0 0,0 0 0,-20 0 0,20 0 0,0 0 0,0 0 0,0 0 0,0 0 0,0 0 0,0 0 0,-19 16 0,19-16 0,0 0 0,0 0 0,0 0 0,0 0 0,0 0 0,0 0 0,0 0 0,0 0 0,0 0 0,0 0 0,0 0 0,-22 0 0,22 0 0,0 0 0,0 23 0,0-23 0,0 0 0,0 0 0,0 0 0,0 0 0,0 0 0,-20 19 0,20-19 0</inkml:trace>
</inkml:ink>
</file>

<file path=ppt/ink/ink14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47.669"/>
    </inkml:context>
    <inkml:brush xml:id="br0">
      <inkml:brushProperty name="width" value="0.05833" units="cm"/>
      <inkml:brushProperty name="height" value="0.05833" units="cm"/>
      <inkml:brushProperty name="fitToCurve" value="1"/>
    </inkml:brush>
  </inkml:definitions>
  <inkml:trace contextRef="#ctx0" brushRef="#br0">38 1551 7,'0'0'9,"0"0"-1,0 0-2,0 0 0,0 0 0,0 0 0,-2-16 1,2 16-1,0 0 0,0 0-2,0 0 0,0 0-1,0 0 0,0 0-1,0 0 0,0 0 0,0 0-1,0 0 1,0 0 0,0 0 0,0 0 0,0 0 1,0 0-1,0 0 1,0 0-1,0 0 0,0 0 1,0 0-1,13-18-1,-13 18 1,0 0-1,0 0 1,0 0-1,0 0 1,0 0-1,0 0 1,6-19 0,-6 19-1,0 0 0,0 0 1,-2-24 0,2 24-2,-2-18 2,2 18-2,0-20 1,0 20 1,-4-19-2,4 19 1,0-20-1,0 20 2,0-20-1,0 20 0,0-24-1,0 24 1,-2-25 0,2 25 0,-2-24 1,2 24-1,2-24-1,-2 24 1,2-21 0,-2 21 1,4-24-2,-4 24 1,2-22-1,-2 22 1,0-25 0,0 25-1,-4-28 1,4 28-2,-6-24 2,6 24-1,-5-27 1,5 27-1,-2-28 0,2 28 1,2-30-1,-2 30 0,-4-35-1,0 17 1,4 18-1,2-32 2,-2 32-1,0-33 1,0 33-1,2-28 0,-2 28 1,0-28-1,0 28 1,-2-27-1,2 27 0,-4-28-1,4 28 1,-6-27-1,6 27 1,-6-30 0,6 30-2,-2-34 2,-2 15 0,4 19 1,0-36-2,0 20 1,0 16 1,-2-31-2,2 31 1,-6-20 0,6 20-1,-2-20 1,2 20 0,0 0 0,-2-26-1,2 26 1,0-19 0,0 19 0,4-22 0,-4 22 0,2-20 1,-2 20-1,4-23 2,-4 23-1,8-22 0,-8 22 0,6-20 0,-6 20-2,6-16 0,-6 16 1,10-23 0,-10 23-1,15-20 1,-15 20 0,16-22 0,-16 22 1,22-20-1,-22 20 0,18-23 0,-18 23-1,0 0 1,26-24 0,-26 24 0,20-10 0,-20 10 0,21-14 0,-21 14 0,24-10 1,-24 10-1,24-17 0,-24 17 0,22-14-1,-22 14 2,22-12-1,-22 12 0,23-14-1,-23 14 2,24-12-2,-24 12 1,30-8 0,-30 8 0,28-15 0,-28 15 0,28-8 0,-28 8-1,25-8 1,-25 8 0,28-10 0,-28 10 0,28-8-1,-28 8 1,34-8 1,-34 8-1,31-8 0,-31 8 0,32-8 0,-32 8 0,32-8 0,-32 8 0,34-6 0,-13 4-1,-1 0 1,-20 2 0,34-5 0,-16 3 0,6 0 0,-7-2 0,7 4 0,-4 0 0,0-2 0,4 2 0,0-2 0,1-2 0,-5 4-1,4 0 2,0 0-2,-2 0 1,1 0 0,-3 0 0,2 0 0,0 0 0,-2 0 0,0 0-1,7-2 2,-1 2 0,2-4 0,-2 4-2,3 0 3,-3 0-3,4 0 2,-2 4-1,-4-2 1,-3-2-1,-1 2-1,-2-2 2,4 0-2,2 0 1,0 4 0,-1-8 0,1 4 0,-2-2 0,0 2 0,4 0 0,-5 0-1,3 0 1,-4 0 0,6 0 0,0 0 0,-1 0 0,3 0 0,0 0 0,4 0 0,-3 0 0,5 0 0,-2 0 0,-4 0 0,3 0 0,-1-2 0,-2-2 0,4 0 0,-1 2 0,-1-2 0,0 2 0,2 0-1,-1-4 1,3 6 0,-4-6 0,-2 4 0,1-4-1,-3 4 1,0-2-1,0 0 2,-2 0-2,-1 0 1,3 4 0,0-3 1,0 3-1,-2-4 0,-3 4 0,5 0 0,-2 0 0,0 0 0,-4-2 0,2 2 0,1 0 0,3 2 0,-2-4 0,0 4 0,-2-2 0,1 4 0,-3-1 0,2-3 0,0 0 0,-4 0 0,-2 0 0,7 0 0,-5 0-1,-18 0 1,32 2 0,-32-2 0,32 2 0,-14-2 0,-18 0 0,35 0 0,-35 0 1,40 4-1,-20-2-1,0-2 2,1 0-1,-3 2 0,-18-2 0,34 4-1,-16-4 2,-18 0-1,20-4 0,-20 4-1,0 0 2,20-2-1,-20 2 0,0 0 0,0 0 0,0 0 0,0 0-1,0 0 1,0 0-1,0 0 0,0 0-4,0 0-21,0 0-7,-20 0-1,20 0 0</inkml:trace>
</inkml:ink>
</file>

<file path=ppt/ink/ink14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0.633"/>
    </inkml:context>
    <inkml:brush xml:id="br0">
      <inkml:brushProperty name="width" value="0.05833" units="cm"/>
      <inkml:brushProperty name="height" value="0.05833" units="cm"/>
      <inkml:brushProperty name="fitToCurve" value="1"/>
    </inkml:brush>
  </inkml:definitions>
  <inkml:trace contextRef="#ctx0" brushRef="#br0">0 11 16,'18'-2'15,"-18"2"-3,0 0 0,0 0-2,0 0-3,22-2-1,-22 2-1,0 0-1,0 0-1,0 0 1,0 0-1,24-4 0,-24 4 1,18-2-1,-18 2 0,23-4 1,-23 4-1,38-4 0,-16 8-1,0-8 0,2 10-1,9-6 1,-1 4-2,6 0 2,1-2-2,3 0 1,0 4 0,9-6 0,-5 0-1,2 0 1,-1 0 0,1 0 0,-7 0-1,-1 0 0,0 0 0,-8 0 1,3 7-1,-9-5 1,4 6-1,0-4-1,-1 0 2,1 0-1,-2 0 1,4-2-2,3 0 1,1 2 0,-6-4 0,2 2 0,5-2 1,-5 2-1,2 2 0,-3-2 0,1 0 0,2 2 1,0-2-1,3-2 0,-3 2 0,-2 2 1,5-4-1,3 2 1,-2-2-1,-2 0 0,1 0 0,-3-2 0,6 4 0,-1-2 1,-7 6-1,-4-10 1,12 10-1,-7-4 1,-5-2-1,2 7 1,0-7 0,1 8-1,-1-8 0,-4 2 0,-6 0 1,11 2-1,-5 4 1,-4-6-1,-2 4 1,2-2-1,-2 0 2,3 2-2,-3 0 0,0 0 0,-2-4 1,4 4 0,5-2-1,-5 0 1,0 5-1,0-5 1,-2 4-1,0-2 0,5 4 1,-5-4-1,-20-6 0,32 14 1,-12-6 0,-20-8-1,37 12 0,-13-5 1,-4 1 0,0-4-1,-4 4 0,6 0 0,1 0 0,-3 0 0,-20-8 0,30 20 0,-30-20 0,30 17 0,-30-17 0,34 14 0,-34-14 0,31 16 0,-13-6 0,-18-10 0,28 18 0,-28-18 0,28 25 0,-28-25 1,22 24-1,-22-24-1,21 26 1,-21-26 1,18 27-1,-18-27 0,18 28 0,-18-28 0,20 28 1,-20-28-1,14 31 0,-14-31 0,12 32 1,-12-32-1,6 32 0,-6-32 0,12 27 0,-12-27 0,9 30 0,-9-30 0,10 29 0,-10-29 0,14 28 1,-10-10-1,0 0 1,4 3-1,0-1 1,-2 0 0,0 2-1,0-1 0,-2 1 1,4-4-1,0 0 2,-2 3-2,-2-3 0,2 2 0,0 0 0,-4 1 1,2-1-1,-1 2 1,-1-2-1,-2 5 0,0-3 0,0 2 1,2-3-1,2 3 0,-6 0-1,2-1 1,2-1 1,0-2-1,-4 0 0,0 1 1,0-3-1,0 4 0,2-4 1,0-1 0,0-17 0,-2 34-2,2-34 2,4 32-1,-4-32 1,2 25-1,-2-25 1,2 26-1,-2-26 0,2 22 1,-2-22-1,2 25 1,-2-25-1,6 22 0,-6-22-1,0 0 2,0 24-1,0-24 0,0 0 0,0 18 0,0-18 0,0 0 0,-2 21 0,2-21 0,0 0 0,0 0-1,0 0-1,-8 24-4,8-24-30,0 0 0,-15-24-2,15 24 0</inkml:trace>
  <inkml:trace contextRef="#ctx0" brushRef="#br0" timeOffset="16723.2294">1419-373 11,'0'0'18,"0"0"-1,0 0 0,0 0-5,18-9 1,-18 9-3,0 0-2,0 0-1,0 0-2,0 0-2,23-6 0,-23 6 0,0 0-1,0 0 0,30 0 1,-30 0-1,24 0 0,-24 0-1,20 0 1,-20 0-1,26 0 0,-26 0 0,29-2 0,-29 2 0,28 2-1,-6-2 1,2 0 0,4 4-1,1-2 1,7 0-1,-10 0 1,4 0-1,1 1 0,-3-1 1,-2 0-1,-2 0 0,1-2 1,-25 0-1,40 4 0,-18-2 0,0 0 1,0 2-1,3-2 0,3 2 0,-2-2 1,-2 2-1,0-2 1,5 2 1,-1-2-2,0 4 1,-4-6-1,1 6 2,-3-2-2,0 2 1,-2-2-2,2 2 1,2 0 0,-1-3 0,-1 3 1,2-2-1,0 0 0,0 4 0,5-6 0,-5 6 0,-2-6 1,-4 4-1,6 0 0,-24-6 0,35 10 0,-35-10 0,30 10 0,-30-10 0,32 10 0,-14-5 0,2-1 1,3 0-1,-3 4 0,4-6 1,-24-2-1,32 14 0,-12-6 1,-1 0-1,-19-8 1,30 16-1,-30-16 0,30 17 0,-30-17 1,28 16-1,-28-16 0,31 14 0,-31-14 0,30 20 0,-30-20 0,26 16 1,-26-16-1,26 21 0,-26-21 2,22 22-2,-22-22 0,25 24 0,-25-24 0,26 23 0,-26-23 0,24 24 0,-24-24 0,24 20 0,-24-20 1,24 16-1,-24-16 1,29 21-1,-29-21 1,24 24-1,-24-24 0,24 26 1,-24-26-1,24 31 0,-24-31 0,22 26-1,-1-12 1,-1-2 0,-20-12-1,26 25 1,-26-25 0,30 28 0,-30-28 0,30 32 0,-30-32-1,15 33 2,-15-33-2,22 32 1,-22-32-1,16 29 2,-16-29-1,14 28 0,-14-28 0,8 32 0,-8-32 0,8 35 1,-6-17-1,0 2 0,2 0 0,0-3 0,2 3 0,0-2 1,-6-18-1,10 29 0,-10-29-1,12 28 1,-12-28 1,2 26-1,-2-26 0,5 29 0,-5-29 0,0 32 0,-7-16 0,7 4 0,0-20 0,2 35 1,-2-35-2,5 26 2,-5-26-1,2 18 0,-2-18 0,0 0 0,0 0-1,0 0-2,8 19-2,-8-19-12,0 0-18,0 0-2,0 0 1,0 0-1</inkml:trace>
  <inkml:trace contextRef="#ctx0" brushRef="#br0" timeOffset="17846.4314">3353 694 21,'0'0'23,"0"0"-4,0 0-3,0 0 0,0 0-4,0 0-2,-2-16-2,2 16-1,0 0-2,0 0-1,0 0-1,0 0-1,0 0 1,0 0-1,0 0-1,0 0 2,0 0-1,16 20 0,-16-20 1,0 0-1,18 12 0,-18-12 0,0 0 1,0 0-1,20 18-1,-20-18 0,23 11 1,-23-11-2,30 12-1,-30-12 2,30 16-3,-30-16 3,28 26-2,-28-26 1,20 35-1,-9-15 1,-1 0 1,4 0-1,-2 1 1,4-3-1,-16-18 0,30 30 1,-30-30-1,28 19 0,-28-19 0,21 16 1,-21-16-1,18 6 0,-18-6 0,0 0 0,0 0 1,0 0-1,0 0 0,0 0 0,0 0 0,18 2-1,-18-2 2,0 0-1,18-16 0,-18 16 0,12-21 0,4 1 1,2-4-2,1-2 2,-3-3-1,4-7 0,-2 5-1,0-5 1,2 5 0,-1-1-1,-9 8 2,0 1-1,-10 23-1,16-32 1,-16 32 0,8-20-1,-8 20 0,0 0-2,0 0-2,0 0-7,0 0-23,0 0-1,0 0-2,0 0 1</inkml:trace>
</inkml:ink>
</file>

<file path=ppt/ink/ink14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3.409"/>
    </inkml:context>
    <inkml:brush xml:id="br0">
      <inkml:brushProperty name="width" value="0.05833" units="cm"/>
      <inkml:brushProperty name="height" value="0.05833" units="cm"/>
      <inkml:brushProperty name="fitToCurve" value="1"/>
    </inkml:brush>
  </inkml:definitions>
  <inkml:trace contextRef="#ctx0" brushRef="#br0">0 48 22,'0'0'14,"0"0"0,0 0-1,0 0-1,0 0-2,0 0-1,0 0 1,0 0-6,0 0 1,0 0 0,0 0-2,0 0 0,10 19-1,-10-19 1,10 32 0,-4-12 0,4 3-2,-2 9 1,5-4-1,-5 9 1,2-3-1,4 1 1,-4-3-2,-2-1 1,2-7 0,0 0 0,-2-6 0,-8-18 0,14 27 0,-14-27-1,0 0 1,14 18 0,-14-18 0,0 0 0,0 0-1,19 6 1,-19-6 0,0 0-1,0 0 2,18-12-2,-18 12 1,8-24-1,-6 5 1,0-3-1,0-6 1,0 1-1,0-7 0,2-1 0,2-1 0,2 0 0,0 3 0,2 1 1,2-1-1,0 7 0,-2-4 0,1 11 0,-11 19 0,12-32 0,-12 32 0,8-18 0,-8 18-1,0 0-1,0 0-2,0 0-7,0 0-21,-12 18-3,12-18 1,0 0 0</inkml:trace>
  <inkml:trace contextRef="#ctx0" brushRef="#br0" timeOffset="748.8013">514 34 17,'0'16'25,"0"-16"-8,0 0-2,-18 11-2,18-11-3,0 0-2,-20 22-1,6-2-1,8 0-1,-10 7-1,10-1-1,-2 8 0,4 1-2,-1 1 1,10-3-1,-3 1 0,4-5 0,2-1 0,0-6 0,4-2 1,-12-20-1,34 21 1,-16-21-1,0-4 0,1-4 0,-1-9 0,0-1 0,2-6-1,-4 0 1,-8-1-1,-2-1 1,-6 0-1,2-1 1,-6 3-1,0 4 0,-4-5 1,-4 7-1,-2 2 0,6-2 0,8 18 1,-20-31-1,20 31 0,-18-24 0,18 24 0,-13-24 0,13 24 0,0 0 0,-18-21-1,18 21 1,0 0 0,-18-14-1,18 14 0,0 0 0,0 0-2,-20-2 0,20 2-2,0 0-4,0 0-10,0 0-14,18-14 1,-18 14 0</inkml:trace>
  <inkml:trace contextRef="#ctx0" brushRef="#br0" timeOffset="1310.4023">748-247 26,'0'0'27,"0"0"-8,0 0-1,-4-19-4,4 19-3,0 0-2,-24 13-1,24-13-1,-16 28-2,16-10-1,-6 17 0,4-1-1,0 17-2,6-5 1,2 11-1,6-2-1,0 1 1,4 1 0,-8 0-1,6-13 0,-6-1 1,0-5-1,-6-5 0,3-7 0,-1-8 1,-4-18-2,6 21 1,-6-21-2,0 0-4,0 0-12,0 0-15,0 0-2,-8-37 0</inkml:trace>
  <inkml:trace contextRef="#ctx0" brushRef="#br0" timeOffset="2106.0037">897 136 14,'0'0'29,"0"0"1,27-19 0,5 3-21,-6 10-1,10-6-3,-3 4-3,3-2-1,-4-3-4,-10 9-4,3-8-14,-7 4-10,-18 8 1,20-2-1</inkml:trace>
  <inkml:trace contextRef="#ctx0" brushRef="#br0" timeOffset="1872.0033">1071-255 28,'-26'-25'31,"26"25"0,0 0-13,-29-8-4,29 8-4,-12 20-4,12-20-2,-4 45 0,8-11-2,0 7 0,2 10 0,2-1-1,2 1 0,1 4 0,-1 1-1,-4-5 1,0-2-1,-2-5 1,2-3-1,-2-9 0,-2-6 0,8-3-1,-10-23 0,14 22-2,-14-22-2,0 0-8,0 0-12,0 0-9,0 0 1,-30-12 0</inkml:trace>
  <inkml:trace contextRef="#ctx0" brushRef="#br0" timeOffset="2854.805">1278 26 12,'0'0'29,"0"0"-1,0 0-1,0 0-17,0 0-1,-10 41-4,16-19-1,-6 14-1,4-3 0,1 3 0,1-1-1,-4 1 0,0-5-1,-2-3 0,4-8 0,-4 0 0,0-20-1,0 17 1,0-17-1,0 0 1,0 0 0,0 0-1,2-25 0,-2 25 1,0-34-1,0 8 0,2 3 0,-2-7 1,2 2-1,12-1 0,-10 3 0,16 2 0,-6 1 0,6 7 0,0 2 0,3 4 0,-1 8-1,-22 2 1,30 14 1,-30-14-2,22 40 2,-18-11-1,4 5 0,-6 7 0,0-3 0,4 3 0,-4-5 1,0 1-1,0-13 1,2-4 0,-4-20 0,0 0 1,0 0-2,0 0 1,0 0 0,7-30-1,-3-1 1,-4-1-1,4-8 1,4 5-2,6-7 1,2 5 0,2 3 0,0 7 0,0 5 0,1 12 0,1 6 0,-20 4 0,34 12 0,-22 8 0,4 5 1,-2 5-1,2 4 1,-1 5-1,-3-5 1,2 3-1,-2-7 1,0 1-1,-6-7 0,0-6-1,-6-18 1,8 26-2,-8-26-3,0 0-12,0 0-16,0 0-2,0 0 1</inkml:trace>
  <inkml:trace contextRef="#ctx0" brushRef="#br0" timeOffset="3432.006">1978 134 11,'0'0'26,"28"0"0,-3-9-11,-5 5-1,12-8-5,-12 6-3,6-8 0,-26 14-1,49-26-1,-49 26-1,30-29-1,-30 29-1,16-22 1,-16 22-1,0-18 0,0 18 0,-20-10 0,2 10 0,-12 2 0,-1 4 0,1 2-1,-6 4 1,2 4 1,3 6-1,7-1 0,6 5 1,16 2-1,2 5 0,8 3 0,6 3 0,8-5-1,5 1 1,5-3-1,6-6 0,-4-7 0,5-9 0,3-6 0,0-10-3,-9 0-2,11-17-8,-16 13-14,0-12-6,-5-2 0,-7-5 1</inkml:trace>
  <inkml:trace contextRef="#ctx0" brushRef="#br0" timeOffset="3946.8069">2400 87 15,'-25'0'32,"25"0"1,0 0 0,0 0-20,21-4-3,-21 4-4,44-8-2,-16 4-2,4-2-2,17-4-5,-17 5-12,12-3-16,1 2-1,-9 0 0</inkml:trace>
  <inkml:trace contextRef="#ctx0" brushRef="#br0" timeOffset="3728.4066">2498-180 32,'-6'-25'31,"6"25"4,-24-30-15,24 30-7,0 0-3,0 0-3,-14 32-2,14-1 0,-6 11-2,10 7 0,-10 8-1,10 1 0,-8 7 0,8-2-1,0-4 0,2-5-1,0-7 0,-2-9-1,8-9-2,-8-7-1,12-16-4,-16-6-14,0 0-13,0 0-2,11-40 2</inkml:trace>
  <inkml:trace contextRef="#ctx0" brushRef="#br0" timeOffset="4976.4086">2829 99 11,'0'0'26,"0"0"-5,0 0-6,0 0-1,0 0-5,24 4-1,-24-4-1,43-10-1,-17 6-2,0-10-1,2 6 0,3-9-1,-5 5-1,-2 0-1,-4 0 1,-20 12-1,24-24 1,-24 24-1,4-21 0,-4 21 0,-18-18 1,18 18-1,-34-16 1,12 16 0,-8 0 0,3 4 0,-3 8 0,2 4 0,-4 7 1,9 5-1,5 4 0,6-3 1,10 3-1,8-1-1,4-1 1,12-6-1,5 1 0,7-5 0,0-4 0,3-4 0,7-4 0,-4-4-1,1-8 0,-5-2 0,0-8 0,-6 0 1,3-4-2,-7-3 2,-10-1-1,0-2 1,-4 0 0,-2-1 0,-4 5 0,-2 0 0,-4 20 1,6-31-1,-6 31 0,0 0 1,0 0 0,2 31 0,-6-7 0,10 6 0,-6 7 0,4-3 0,-4 7 0,7-11 0,-3-1 0,6-9 1,-10-20-1,14 24 0,-14-24 0,0 0 1,6-34-1,-2 9 0,-2-5-1,0-6 0,-2-3 0,2 3 1,8-5-2,-2 7 1,6 1-1,0 3 0,6 1 1,3 9-1,5 0 1,6 6 0,-6 2 0,7 1-1,1 5 1,-4 6 0,-2-2-1,3 4 0,-5-2-2,-8 6-2,12-6-13,-32 0-18,23 5 2,-23-5 0</inkml:trace>
</inkml:ink>
</file>

<file path=ppt/ink/ink14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4"/>
    </inkml:context>
    <inkml:brush xml:id="br0">
      <inkml:brushProperty name="width" value="0.05833" units="cm"/>
      <inkml:brushProperty name="height" value="0.05833" units="cm"/>
      <inkml:brushProperty name="fitToCurve" value="1"/>
    </inkml:brush>
  </inkml:definitions>
  <inkml:trace contextRef="#ctx0" brushRef="#br0">-1418 3974 16,'0'0'15,"0"0"-1,0 0 0,0 0-2,0 0-1,0 0-1,0 0-5,0 0-1,-10-20 0,10 20-2,4-22 1,-4 22 0,4-29-1,-4 29 1,4-34 0,-4 34-1,0-33 0,-2 13 0,4 2-1,0-6 0,2-1 0,-2 1 0,2-2 0,5 1 0,-5-7-1,0 6 0,0-7 1,0 1 0,-2-1 0,2-1 0,0-1-1,4 1 1,-2-5-1,4 1 0,0-5 1,-4 1-1,2-7 0,8 5 0,-8-3 0,2 1 0,-2-5 0,1 2 0,1 1 0,0-5 0,2-2 0,-4 3 0,-6 3 0,2-2 0,4 3 0,-2-3 0,2 5 0,-2 1-1,-4 2 2,2-5-1,8-1 0,-2-1 0,-6 1 0,2 0 0,0-3 0,3 3 0,-3 0 0,2-1 0,-4 5 0,-4 1 0,2-3 0,2 1 0,-4 3 0,0 0 0,0 1 0,0-1 0,2 3 0,-2-1 0,-2 1 0,2-9 0,4 3-1,-6 1 1,2 1-1,-2-1 1,2 0 0,-4 1 0,4-3-1,-2 7 1,2-3 0,0 1 0,-2-5 0,2 2 0,0 1 0,0-3 0,-2 5 0,4 1 0,-4 3-1,2 1 1,0-1 0,4 1 0,-6-7 1,2 3-1,0-3 0,2-3 0,-8-1 0,0 1 0,4 2 0,-6-1 0,3 5 1,1 1-1,-2 1-1,-4 5 1,4-3 0,4 1 0,-8-3 0,4 1-1,-2-5 1,2-1 0,-2 1 0,4-3 1,-4 1-1,2-3 0,0 3 1,2 0-1,-2 3 0,0 3 1,2-1-1,-4 3 1,3 3-1,1-2 0,2 3 0,-6-1 0,2-5 1,0 3-2,0-1 1,0 1 0,2-3 1,0 3-1,0-1 0,-2 1 1,6 4-2,-2-1 2,0-1-1,-4 1 0,4-7-1,2 5 1,0-5 0,0-1 0,-2 1-1,-2-1 1,2-1 0,2 5 0,-6 1 1,-2 3-1,6-1 0,-2 2 0,2 1 0,-2 1 0,2-1 0,0 1 0,4 0 0,-2-3 0,-2 1 0,-2 1 0,4 1 0,0 2 0,0-5 0,-2 7 0,2 0 0,0 1 0,0 3 0,2 2 0,-2-5 0,-2 9 0,0-4 0,0 2 0,2 18 0,0-33 0,0 33 0,0-32 0,-4 14 0,4 18 0,2-37 0,2 21 1,-4-6-1,0 22 0,2-35 0,-2 35 0,-2-34 0,2 34 0,0-30 0,0 30 0,-2-27 0,2 27 0,0-32 0,0 32-1,2-27 1,4 5 0,-4 4 0,4 2 0,-4-5 0,-2 21 0,4-32 0,-4 32 0,4-30 0,-4 30 0,0 0 0,-2-25 0,2 25 0,0 0 0,0 0 0,-2-16 0,2 16 1,0 0-1,0 0 0,0 0 0,0 0 0,0 0 0,-10-18 1,10 18-1,0 0-1,0 0 1,0 0 0,0 0 0,0 0-1,0 0 1,0 0-1,0 0 1,0 0 0,20-8 0,-20 8 0,20 0 1,-20 0-1,0 0 0,20 0 0,-20 0 0,0 0 0,18 0 0,-18 0 0,22 6 0,-22-6 0,35 8 0,-35-8 0,40 10 0,-18-6 0,6 2 0,-3 0 0,3-4 1,-2 0-1,-2 2 0,1-4 0,1 0-1,2 0 1,-4 0 0,4 0 0,-3 0 0,3 2-1,0-2 1,0 7 0,-2-5 0,3 0 0,-5 2 0,8-2 0,-6-2 0,-1 0 1,1-6-1,-2 4 0,0-5 0,-2 3 0,-1-2 0,-21 6 1,34-10-1,-16 4 0,-18 6 2,34-6-3,-34 6 2,37-4-2,-17 4 2,2-6-1,-2 4 0,-2-6-1,-18 8 1,32-8 0,-32 8-1,21-14 1,-21 14 0,0 0 0,24-13-1,-24 13 2,20-14-1,-20 14 0,26-10 0,-26 10 0,28-14 0,-9 8 0,-19 6 1,26-10-1,-26 10 0,0 0 0,22-8-1,-22 8 1,0 0 0,0 0 0,0 0 0,0 0 0,0 0 0,18-2 0,-18 2 0,0 0 0,0 0 0,0 0 0,0 0 0,20-9 0,-20 9 0,0 0 0,0 0 0,0 0 0,0 0 0,0 0 0,0 0 0,0 0 0,0 0 0,18 0 0,-18 0 0,0 0 1,0 0-1,0 0 0,19-4 0,-19 4 0,0 0 0,0 0 0,0 0-1,0 0-3,0 0-19,-29-2-9,7 8-1,0-4-1</inkml:trace>
  <inkml:trace contextRef="#ctx0" brushRef="#br0" timeOffset="1">54-2781 11,'0'0'16,"0"0"-2,0 0-1,0 0-2,0 0-2,0 0-1,0 0-2,-6 18-2,6-18 0,-2 22-2,2-22 0,6 30 0,-6-11 0,2 5 0,0-4-1,0 11 1,-4-3 0,4 4 0,-4 7-1,2-5 0,0 7 0,2-9 0,0 9 0,0-5-1,2 3 0,-2-5 0,2 5 1,-4-1-1,-2-1 1,9 1-1,-12 1 0,10-3 0,-10 3 0,5-3 0,0 5-1,2-3 1,5 0-1,-14-5 1,10 5 0,-3-1 0,2-1 0,0-1 0,0 1 1,0-3-1,-8 7 0,6-5 0,0 3 1,-2-2-1,-1-3 0,6 1 1,-8 3 0,5-3 0,0-1 0,2 1 0,1-6 1,-3 7-1,-5-3 0,1 5-1,0-3 1,-2 3-1,6 3 1,-6 1-1,6 1 1,-2-3-1,4 1 1,-2-1-1,8-1 1,-10-7-1,-2-1 0,4-2 1,-4 3-1,0-1 1,0-2-1,0 3 1,2-1 0,2 5-1,-2 1 1,2-1 0,-2-1 0,2-2-1,2 1 1,0-3-1,0 1 0,2-5 0,-2 2 0,-4-3 1,6 1-1,-2 2 1,-2-1-1,-2 5 1,0-2 0,4 3 0,-4-1 0,8 1-1,-6-3 1,2-4-1,-4 5 1,6-11-1,-6 4 0,2-1 0,-2 1 1,2 0-1,-4 3 0,4-1 0,0 6 1,2 1-1,0-5 0,0 2 0,0 3 0,2-7 0,-2-2 0,0 1 0,-2-5 0,-4 0 0,0-1 0,0 5 0,2 0 1,-6 2-1,2 3-1,0 1 1,4 1 1,2 3-1,0-8 0,2 1-1,-2-5 1,8-4-1,-8-18 1,4 27 0,-4-27 0,2 20 0,-2-20 0,-6 18 0,6-18 0,-10 26 1,10-26-1,-8 31 0,12-13 0,-4-18 0,-4 32 0,4-32 1,2 31-1,-2-31 0,0 24 0,0-24 0,-8 22 0,8-22 0,-8 25 0,8-25 0,-8 30 0,4-4 0,2 3 1,0-1-1,4 2 0,0 1 0,-2-3 0,2 1 0,-6-3 0,6-8-1,-2 0 2,0-18-1,-4 35-1,4-17 1,2 0 0,-2 3 0,6-3 1,-6 2-1,8 0 0,-4 3 0,4-1 0,-4-2-1,2 2 1,-2 1 0,-2-3 0,0 4 0,-4-1 0,0 1 0,-4 2 0,2 0 0,2 1 0,-2-3 0,-2 9 0,6-5 0,-2 4 0,2 5 0,2-7 0,-2 7 0,-2-3 0,2 0 0,2 1 0,-4 3 0,2-3 0,0-3 0,0 3 0,0-3 1,6 3-1,-4-1 0,2 2 0,-2-1 1,2-1-1,-6 9-1,4-5 2,-2-1-1,-4-1-1,0-1 1,-2-1-1,4 1 1,-2-3 0,0-2 0,2 5-1,2-1 1,2-1 0,0 1-1,2 0 1,-2-1 0,-2-1-1,6 1 1,-2-5 0,-4-2 1,-2 3-1,2-3 0,0 0 0,2 1 0,0-3 0,-4 0 0,2 3-1,2-3 1,6 0 0,-6 1 0,4-1-1,-4-2 1,-4-2 0,6 7 0,-2-5 0,0 4 0,-6 1 0,6 3 0,-4-4 0,2 5 0,2-5-1,-2-1 1,0-7-1,4 2 1,-4-20 0,2 26-1,-2-26 1,2 19 0,-2-19 0,0 28 0,-4-8 0,-2 0 0,4 3 0,-2 3-1,4-4 1,-4 5-1,4-3 0,0-8 1,0-16 0,6 24 0,-6-24 0,0 0 1,0 0-1,2 17 1,-2-17 0,0 0 0,-16 24 0,16-24 0,-16 20 0,16-20 0,-8 18-1,8-18 0,0 0 0,0 0 0,0 0 0,0 0 1,0 0-1,-18 9-1,18-9 2,0 0-1,-26 0 0,26 0 0,-19 8 1,19-8-1,-26 8 0,26-8 0,-22 12 0,22-12 0,0 0 1,-28 2-1,28-2 0,-22 0 0,22 0 0,-29 2 1,29-2-1,-34 4 0,14 0 0,2 0 0,-2 0 0,-3 0 0,-1 0 0,4-2 0,-2-2 0,2 2 0,-3-4-1,1 0 2,0-2-2,-4 0 2,4 0-2,-4 4 2,-3-4-2,5 2 2,-2 0 0,-2 2-2,3 0 1,1 0 0,0-4 0,2 0 0,0-2 0,-5 0 0,5 2 1,-2-2-1,4 4 0,-4-2 0,4 2 1,-1 2-1,1 0 0,20 0 0,-34 2-1,34-2 1,-34-2 0,16 0 0,-3 2 0,3 0 0,-4 0 0,-2 0 1,2 0-1,-5 2 0,3-2 0,0 4 0,6-4 0,0 2 0,-6-2 0,24 0 0,-35-6-1,35 6 1,-32-2 0,32 2 0,-30 0 0,30 0 0,-24 0 0,24 0 1,-27 6-1,27-6 0,-18 0 0,18 0 0,0 0 0,-18 0 0,18 0 0,0 0 0,0 0-1,-18 0 1,18 0 0,0 0 0,0 0 0,-20-4 0,20 4 0,0 0 0,0 0 0,0 0 0,0 0 0,0 0-1,0 0 1,0 0 0,0 0 0,0 0 0,0 0 0,12-19 0,-12 19 0,0 0 1,8-26-1,-8 26-1,12-32 2,-12 32-1,6-41 0,-2 13 0,-2-3 0,2-1 0,-4 0 1,0-1-1,-2 5 0,2 1 0,0 7-1,0 20 0,2-20-1,-2 20-2,0 0-8,0 0-19,22-10-3,-22 10 2,0 0-1</inkml:trace>
  <inkml:trace contextRef="#ctx0" brushRef="#br0" timeOffset="23">-5051 241 2,'0'0'6,"-22"4"0,22-4-2,0 0 1,-29 8-1,29-8 1,0 0-1,-24 12 0,24-12-1,0 0 1,-22 10-2,22-10 0,-20 6 1,20-6-2,-22 8 1,22-8-1,-23 9 1,23-9-1,-18 8 1,18-8-1,-18 10 1,18-10 0,0 0 1,-16 20-1,16-20 0,0 0 1,0 0-1,-6 20 0,6-20 1,0 0-1,0 0 0,0 0 0,10 21 0,-10-21 0,0 0 1,4 20 0,-4-20 0,0 0 0,20 12-1,-20-12 1,0 0 0,26 16-2,-26-16 1,39 4-1,-21-2-1,4 4 1,-22-6 0,36 6-1,-13-2 0,-3 0 1,2 3 0,0-1 0,8 2 0,-1-6 0,3 4 0,-2-4 0,2 4 0,3-2-1,-1 0 1,-6 4-1,0-4 1,1 2-1,-1 4 0,-2-4 0,2 3 0,0-3 2,5 0-1,-1-2 1,0 2-2,3-2 2,3 0-2,0 2 2,0-4-1,1 4-1,-1 0 0,-2 0 0,3 0 1,-5 2-1,-2-1 0,-2 3 0,5-6 0,-5 4 0,2-4 0,1 2 1,5-2-1,0 0 0,2 0 1,1 0-2,-5 0 2,-2 2-1,7 0 0,-7-2 1,-2 3-1,1-1 0,3-2 1,0 2 0,2-2 0,3-2 0,-3 2-1,8-2 0,1-2 0,-5 2 1,1-2-2,1 0 2,-4 2-2,1 0 2,1-4-1,-6 2 1,7 0 0,1-4-1,0 2 1,5 0-1,9 2 1,-3-4-1,1 4 0,-4 0 1,-3 0-1,-3 0 0,-5 0 0,-5 0 0,-6 0 0,4 0 0,-3 0 1,3 0-1,-2 0 0,4-2 1,1 0-1,1-2 1,4 2-1,-5 0 0,-1-2 0,-6 4 0,19-2-1,-9 2 1,0-2-1,-3 2 1,-3-3 0,0 1 0,0 0 0,3-2 0,-15 2 1,6 0-1,0 2 1,-1-4-1,7 4 0,0-2 0,-2 0 0,3 2 0,-5 0 0,2 0-1,0 0 2,9-4-2,-9 0 2,8 2-2,1-4 2,5 6-2,-2-8 1,3 6 0,-3-4 0,5 4-1,-3-2 1,-6 2-1,1 2 1,-3 0-1,0 0 1,-5 0-2,1 0 2,-4-2-1,4-2 1,-3 2 0,3 0 0,0-2 1,2 2-2,1-1 2,-1-1-1,0 4 1,-1-2-2,1 2 1,-4 0-1,4-2 1,-5-2 0,-3 2-1,4 2 1,4-6-1,-5 4 1,3-4 0,-2 4 0,-1 0 0,3-2 0,-2 0 1,-2 4-2,-3-4 1,1 2 0,-4 2-1,-2-2 1,4 2 0,-3-4 0,1 2 0,2 0 0,0 0 0,0-4 0,5 0 0,-3 2 1,2-3-1,4 3 0,-1 0 0,-1-4 0,-6 0 0,2 2 0,-8 2 0,5-2 0,-1-2 0,-6 2 0,2-2 0,2 0 2,1 4-2,1-5 1,-2 1-1,0 0 2,-22 8-2,36-10 1,-17 6 0,-19 4-1,22-10 0,-22 10 0,26-12 0,-26 12 0,26-16 0,-8 7 0,-18 9 2,39-20-3,-15 10 3,-4 2-4,0 0 3,-20 8-2,26-14 2,-26 14-2,0 0 1,0 0-1,0 0 1,0 0 0,12-19-2,-12 19 2,0 0 0,0 0 0,11-22-3,-11 22 3,0 0 0,12-20 0,-12 20 3,0 0-3,0-22-1,0 22 1,0 0 1,0 0-3,0 0-2,0 0 0,0 0-4,0 0-4,0 0-7,0 0-13,0 0 0,0 0 3</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4:40:40.918"/>
    </inkml:context>
    <inkml:brush xml:id="br0">
      <inkml:brushProperty name="width" value="0.08333" units="cm"/>
      <inkml:brushProperty name="height" value="0.08333" units="cm"/>
      <inkml:brushProperty name="fitToCurve" value="1"/>
    </inkml:brush>
  </inkml:definitions>
  <inkml:trace contextRef="#ctx0" brushRef="#br0">287 58 0,'0'0'0,"-20"20"0,20-20 0,0 0 0,0 0 0,0 0 0,0 0 0,0 0 0,0 0 0,0 0 0,0 0 0,0 21 0,0-21 0,0 0 0,0 0 0,0 0 0,0 0 0,0 0 0,0 0 0,0 0 0,-22 0 0,22 0 0,0 0 0,0 0 0,0 0 0,0 0 0,0 0 0,0 0 0,-19 19 0,19-19 0,0 0 0,0 0 0,0 0 0,0 0 0,0 0 0,-22 0 0,22 0 0,0 0 0,0 0 0,0 0 0,0 0 0,-42 0 0,42 0 0,0 0 0,0 0 0,0 0 0,-39-40 0,39 40 0,0 0 0,0 0 0,-62-20 0,62 20 0,0 0 0,-61-58 0,61 58 0</inkml:trace>
</inkml:ink>
</file>

<file path=ppt/ink/ink15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3.362"/>
    </inkml:context>
    <inkml:brush xml:id="br0">
      <inkml:brushProperty name="width" value="0.05833" units="cm"/>
      <inkml:brushProperty name="height" value="0.05833" units="cm"/>
      <inkml:brushProperty name="fitToCurve" value="1"/>
    </inkml:brush>
  </inkml:definitions>
  <inkml:trace contextRef="#ctx0" brushRef="#br0">147 1172 9,'0'0'23,"0"0"-7,0 0-1,0 0-3,0 0 0,-6-24-2,6 24-1,0 0-2,0 0-1,-18-26-1,18 26-2,0 0 1,-21-23-2,21 23 0,-14-18 1,14 18-1,-16-30 0,10 12 1,6 18-2,-16-35 1,8 15 0,4 0-1,-6-3 0,6 3-1,4 20 1,-8-38 0,4 19 0,0-1-1,0 0 0,2 2 0,2-7 1,-4 3-1,6 0 1,-2 0-1,0-3 0,2 1 1,2 0-1,-2-1 0,0 1 1,6 0-1,0 3 0,-4-1 0,4 0 0,0 2 0,-2-1 0,2 1 0,-2 2-1,4-2 1,0-3 0,2 1 0,-2 2 0,7 0 0,-17 20 0,36-33 0,-18 15 0,4 2 0,-2-1-1,5 5 1,1 0 0,-6-2 0,2 2 0,0 0 0,0 2 0,-3-1 1,1 3-2,-20 8 1,34-12 0,-14 4 1,0 2-2,1 0 1,3-2 1,4 0 0,-4 2-1,6 0 1,-5-1 0,5 1-1,-2-2 1,4 4 0,-5 0-1,1 0 0,2-2 0,-2 2 0,7 2 0,1 0 0,-2 0 1,0 0-1,1 0 0,-5 0 0,4 0 0,-2 0 0,3 0 0,-5 0 1,2 0-2,-1 0 1,3 2 0,-2 2 0,2-4 0,-5 2 0,1 0 0,0-4 0,0 4 1,-3-2-1,-5 0 0,8 2-1,-6-4 2,-4 4-1,-2 0-1,-18 0 1,29 4 0,-29-4 0,0 0 0,0 0-1,18 4 0,-18-4-6,0 0-23,0 0-4,-18-8 0,18 8-1</inkml:trace>
  <inkml:trace contextRef="#ctx0" brushRef="#br0" timeOffset="982.8017">1316-248 16,'-28'-2'20,"28"2"-2,0 0-3,0 0-4,0 0 0,-18 8-3,18-8 0,0 0-2,18 5-1,-18-5-2,30 12 0,-14-6-1,13 0-1,1 2 0,4-2-1,-2 4 0,3-2 1,-7 2-2,6-2 1,-8 1 0,3-3 1,-9 0-1,-2 0 0,-18-6 0,26 10 0,-26-10 0,0 0 1,20 22-1,-20-22 0,6 18 0,-6-18 0,8 19 0,-8-19 0,0 0 1,7 20-1,-7-20 0,0 0 0,0 0 1,0 0 0,-21 24-1,21-24 0,-38 21 1,18-11-1,-2 6 0,-5 0 0,3 2 0,2-2 0,22-16 0,-30 23 0,30-23 0,-24 18 0,24-18 1,-18 12-1,18-12 1,0 0-1,-27 12 0,27-12 0,0 0 1,-28 19-1,28-19 0,-18 10 0,18-10 1,0 0-1,-20 12 0,20-12 1,0 0-1,0 0 1,0 0-1,0 0 0,0 0 1,0 0-1,0 0 0,0 0 0,0 0 0,0 0-2,-20 4-3,20-4-10,-19 12-15,19-12-2,0 0 0</inkml:trace>
</inkml:ink>
</file>

<file path=ppt/ink/ink15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9.602"/>
    </inkml:context>
    <inkml:brush xml:id="br0">
      <inkml:brushProperty name="width" value="0.05833" units="cm"/>
      <inkml:brushProperty name="height" value="0.05833" units="cm"/>
      <inkml:brushProperty name="fitToCurve" value="1"/>
    </inkml:brush>
  </inkml:definitions>
  <inkml:trace contextRef="#ctx0" brushRef="#br0">0 142 14,'0'0'25,"0"0"-4,0 0-4,0 0-1,9 24-5,9-26-1,-18 2-2,36 10-1,-18-2-2,12-10-1,-1 4 0,1-8-1,6 4 0,2-6-2,-3 0 1,-5-8-2,-4 0 2,-2-5-3,1 5 2,-11-4-1,-14 20 0,-6-33 2,6 33-1,-23-22 0,23 22 0,-40-12 0,14 10-1,0 2 1,-9 2-1,1 4 0,2 2 0,-4 0 0,5 2 0,-1 9 1,6 3-1,2 0 0,8 4 0,9 1 1,3 5-1,8 3 0,9-1 1,7 1-1,6-5 0,4 2 0,4-7 0,1-5 0,11-6-1,-4-6 0,1-6 0,-7-2-2,6-10-1,-13 4-5,11-14-10,-14 8-15,-6-7-1,-20 19 2</inkml:trace>
  <inkml:trace contextRef="#ctx0" brushRef="#br0" timeOffset="421.2008">712-32 13,'0'0'31,"0"0"-1,0 0 3,0 0-23,0 0-1,39-3-3,-19 6-1,12-10 0,-2 7-2,9-8 0,3 6-1,-10-6 0,6 2-2,-7-2 1,-3 6 0,-4 2-1,-4 0-1,-20 0 1,25 2 0,-25-2-1,20 6-4,-20-6-21,0 0-7,0 0-2,0 0 2</inkml:trace>
</inkml:ink>
</file>

<file path=ppt/ink/ink15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0:29.522"/>
    </inkml:context>
    <inkml:brush xml:id="br0">
      <inkml:brushProperty name="width" value="0.05833" units="cm"/>
      <inkml:brushProperty name="height" value="0.05833" units="cm"/>
      <inkml:brushProperty name="color" value="#177D36"/>
      <inkml:brushProperty name="fitToCurve" value="1"/>
    </inkml:brush>
  </inkml:definitions>
  <inkml:trace contextRef="#ctx0" brushRef="#br0">3199-1010 12,'0'0'20,"0"0"-5,0 0 0,0 0-2,0 0 0,0 0-1,0 0-1,0 0-1,0 0-1,0-19-2,0 19-1,0 0-2,0 0-2,0 0 0,12-20-1,-12 20 0,0 0 0,26-16 0,-26 16-2,25-8 2,-25 8-1,28-8 0,-28 8 0,28-2 0,-28 2 0,26 2 0,-26-2 0,20 6 0,-20-6 0,0 0-1,0 0 2,17 24-1,-17-24 0,-13 20 1,13-20-1,-26 31 1,8-13-1,0-2 0,-4 4 0,2-1 0,-1-3 1,21-16-2,-24 28 1,24-28 0,-12 16 0,12-16 0,0 0 0,0 21 0,0-21 0,18 8 0,-18-8 0,26 0 0,-7 2 0,3-8 1,-2 4-1,2-4 0,-4 4-1,6-3-1,-3 1 0,-21 4-2,30-6-6,-30 6-9,0 0-11,0 0-2,24 8 1</inkml:trace>
  <inkml:trace contextRef="#ctx0" brushRef="#br0" timeOffset="639.6011">3489-992 20,'-22'0'29,"22"0"-1,0 0 2,0 0-17,0 0-1,0 0-5,24-8-2,-24 8-1,33-4 0,-33 4-1,40-4-2,-40 4 1,38-7-1,-20 5-2,1 0 1,1 0-2,-20 2-2,34-6-3,-34 6-8,22 2-16,-22-2-3,22-2 2,-22 2 1</inkml:trace>
  <inkml:trace contextRef="#ctx0" brushRef="#br0" timeOffset="374.4006">3564-1073 18,'0'0'27,"-6"-21"-1,6 21 2,0 0-17,0 0 0,0 0-5,0 0-2,-16 21 1,16-21-1,0 24-1,0-24 0,0 36-1,0-17-1,0 1 0,0-20 1,0 32-2,0-32 0,0 27-1,0-27 0,0 0-1,0 0 0,0 0-6,-2 20-8,2-20-12,0 0-3,0 0 2,-2-20-1</inkml:trace>
  <inkml:trace contextRef="#ctx0" brushRef="#br0" timeOffset="1357.2023">3661-609 49,'0'0'29,"0"0"3,0 0-14,0 0-9,0 0-2,0 0-4,28-2-1,-28 2-2,32-7 1,-14 7-2,5-2 0,-23 2-3,40-6-2,-40 6-10,38-2-15,-18 0-1,-1-4 1</inkml:trace>
  <inkml:trace contextRef="#ctx0" brushRef="#br0" timeOffset="1123.202">3758-719 1,'-6'-24'27,"6"24"1,0 0 3,0 0-14,0 0-4,0 0-1,0 0-4,0 0-2,-4 16-1,4-16-2,-2 43-1,2-19-1,-5 8 0,5 3-2,-4-3 2,2 1-2,2-5 1,-2 0-1,2-28-1,-8 31-2,8-31-9,0 0-9,0 0-10,0 0 1,2-21 0</inkml:trace>
  <inkml:trace contextRef="#ctx0" brushRef="#br0" timeOffset="2028.0036">4072-826 5,'0'0'29,"0"0"0,0 0 1,0 0-15,0 0-3,0 0-5,4-31-2,-4 31-1,0 0-2,22-18-1,-22 18 0,27-8-1,-27 8 0,24-2 1,-24 2-1,18 8 1,-18-8-1,14 25 1,-14-25 0,-4 36 0,0-12 0,-6 5 0,-2 1 0,-4 2-1,2 1 1,-7-1-1,7 3 0,-6-3 0,4 1 1,0-5-1,8 0-1,-2-3 2,4-5-1,0-2 1,6-18 0,4 22 0,-4-22 0,0 0 0,26 8-1,-26-8 1,32 2-1,-14-2 0,4 0 0,-3-2 0,7 6 0,-4-8-1,-2 4 0,6 0-1,-7-4-2,7 0-3,-26 4-11,34 0-14,-34 0-1,32-8 1</inkml:trace>
  <inkml:trace contextRef="#ctx0" brushRef="#br0" timeOffset="2558.4045">4413-569 4,'0'0'28,"0"0"-1,0 0 2,0 0-16,0 0-4,0 0-1,0 0-3,30-14-1,-30 14 0,24-12 0,-24 12-2,25-25 1,-25 25-2,18-24 1,-18 24-2,6-28 1,-6 28-1,-6-20 1,6 20-1,-20-15 1,3 13-1,-3 2 0,20 0 1,-36 15-1,14-5 1,4 8 0,2 4 0,-1 2 1,7 3-1,6-3 0,2 2 0,8 1 0,2 1 0,0-10 0,9 3-1,-17-21 1,26 22-2,-6-18 1,4-4-1,-2-4 0,9-6-3,-31 10-2,46-25-14,-26 15-13,2-4 0,-22 14 0</inkml:trace>
  <inkml:trace contextRef="#ctx0" brushRef="#br0" timeOffset="3307.2057">4560-974 24,'-20'8'21,"20"-8"-1,0 0-2,0 0 0,0 0-3,10-22-3,-10 22-3,0 0-2,0 0-2,0 0-1,24-2-2,-4 2 0,-20 0-1,35-2 0,-13-2-1,2 2 0,0 0-1,-2 0 0,5-2-3,-27 4-3,38-9-14,-38 9-12,24 5-1,-24-5 1</inkml:trace>
  <inkml:trace contextRef="#ctx0" brushRef="#br0" timeOffset="3837.6067">4766-567 4,'0'0'30,"0"0"-1,26 8 2,-26-8-17,36-2-2,-36 2-4,45-2-3,-25 4-1,6-6-2,-6 6 0,8-4-1,-9 2-1,5 0 1,-6 0 0,2 0-1,-2 0 1,-18 0-2,35-2 1,-35 2-2,28-2 0,-28 2-6,24-8-12,-24 8-11,0 0-1,0 0 2</inkml:trace>
  <inkml:trace contextRef="#ctx0" brushRef="#br0" timeOffset="4243.2074">5012-727 0,'0'0'28,"0"0"-1,-18-4 3,18 4-16,0 0-5,0 0 0,28-4-5,-28 4 0,26 2-3,-26-2 2,36 10-1,-19-2 0,-17-8-2,32 16 0,-32-16 0,26 25 1,-26-25 1,20 30 0,-20-30 0,8 37 0,-10-19 0,-8 4 1,2-4-1,-4 7 0,0-3-1,-6-2-2,2 0 1,16-20-4,-33 35-5,33-35-18,0 0-7,0 0 1,0 0 1</inkml:trace>
  <inkml:trace contextRef="#ctx0" brushRef="#br0" timeOffset="4898.4086">5343-816 6,'0'0'28,"0"0"1,0 0 0,0 0-15,18-10-7,-18 10-2,34 0 0,-12 2-2,6-8 0,-7 6-1,5-4 1,-4 4-1,0-4 0,-22 4 0,32-2-1,-32 2 0,0 0 1,0 0 0,16 24 0,-16-24 0,-16 32 0,0-1 0,6-5 0,-8 11-1,2-7 1,-2 10-1,0-5-1,3-1 1,-1 1 0,2-5-1,0-4 2,2 1-2,2-1 0,4-2 1,-4-1 0,4-3-1,4-2 0,4 0 1,-2-18-1,14 27 1,-14-27-1,34 10 0,-6-10 0,1-2 0,3 0 0,2-4-1,2 0 0,-5-2-1,-9 4 0,4-5 0,-26 9-2,34-14-3,-34 14-11,0 0-15,0 0-1,10-20 0</inkml:trace>
  <inkml:trace contextRef="#ctx0" brushRef="#br0" timeOffset="5506.8097">5361-543 13,'0'0'29,"-16"0"0,16 0 1,0 0-20,0 0-5,22-4-1,-22 4-2,38-4-1,-10 0 0,0-2 0,-1 2 0,3-4 0,-6 6 2,0 0-1,-24 2 1,35 8 1,-35-8 0,24 26 0,-14 1-1,-2-5 1,-2 10-1,0-1 0,-4 3-1,2-5 1,-4 1-2,2-8 1,-6 1 0,4-23 0,-4 28-1,4-28 0,0 0 0,0 0 0,0 0 0,4-24-1,0 3 0,4-3 0,6-4 0,2-1-1,1-3 1,9 4-2,6 1 2,-4 5-1,1 4 0,-3 6 0,2 3 1,-6 12 0,0 3 0,-22-6 0,25 36 0,-17-16 0,0 7 1,-6 1 0,0 0-1,2-3 0,0-1 0,-2-4-1,-2-20 0,6 33-4,12-29-6,-18-4-24,18 16 0,-18-16-2,0 0 1</inkml:trace>
</inkml:ink>
</file>

<file path=ppt/ink/ink15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0:04.153"/>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40 57 15,'0'0'15,"0"0"-3,0 0 0,0 0-2,0 0-1,-20-8-1,20 8-1,0 0-1,0 0-2,0 0-1,0 0-1,0 0-1,0 0 1,0 0-1,0 0 3,0 0 0,0 0 1,0 0-1,0 0 1,0 0-1,0 0 1,-20 0-1,20 0-2,0 0-1,0 0 0,0 0-1,0 0 0,24 6 1,-24-6-1,22 0 0,-22 0-1,31-2 2,-31 2-2,30-4 1,-30 4 2,32 0-2,-12 0 1,-20 0 0,31 0 0,-31 0-1,30 4 1,-30-4 0,30 4-1,-30-4 0,32 4 0,-32-4 1,41 6-1,-23-4 0,4-2 0,0 2 0,2 0 1,3 0-1,-3-2 0,2 2 0,-2 0 1,-2 0-1,7 0 0,-5 0 0,4-2 0,-2-2 1,4 2-1,3 0 0,1 0 0,2 0 0,-3-2 0,3 4 0,-2 0 1,2 1-2,-3-1 1,-1 0 0,0 0 1,3 2-2,-7-4 2,6 2-1,-2 0 0,1-2-1,1 0 0,-4 0 1,2 0-2,3 2 1,-3-4-1,-2 2 2,0 0-2,-1 0 2,-3 0-1,6 0 1,-6-2-1,1 2 2,-1 0-1,2-2 0,0 2 0,0-2 0,3 2-1,1-2 1,-2 2 0,4 0 0,-5-2 0,-1 0 0,0 2 0,4-2-1,1 2 1,-1-3 0,4 1 0,1 0-1,-1 0 1,4 0 0,7 0 0,-9 0-1,0 0 1,2 2 0,-3-2 0,-3 0-1,0 0 1,-1 2 0,-3-2-1,0 0 2,2 2-1,3 0 1,-5 0-1,8 0 2,0-2-3,-1 0 2,1 2-1,0-2-1,-1 0 0,-1 0 1,0 0 0,-1 0-1,-3 2 0,0 0 1,0 0 0,-1-2-1,-3 2 1,2 2 0,-4-2-1,-1 0 1,1-2 0,-26 2 0,38-2-1,-16 0 1,2 2 0,-1-4 0,1 4-1,6 0 1,-6-2 0,15 2 0,-13 0 0,2 0 0,2 0-1,2 0 1,-1 0 0,-1 0 0,-2 0 0,0 0 0,1 0-1,-3 0 1,0 0 0,-4-2-1,2 0 1,-5 2 0,1-2 0,0 0-1,0 2 1,2-2 1,0 0 0,3 2 0,-7 0 0,2-2-1,-2 2 1,0-2 0,0 2 0,-18 0-1,23-4 0,-23 4 0,0 0 0,24-4 0,-24 4-1,0 0 1,0 0 0,0 0 0,0 0 0,18-5 0,-18 5 0,0 0 0,0 0 0,0 0 0,20-4-1,-20 4 2,0 0-1,0 0 0,20-6-1,-20 6 1,0 0 0,0 0-1,0 0-1,0 0-9,0 0-18,0 0-3,-34 6 1,12-4 0</inkml:trace>
</inkml:ink>
</file>

<file path=ppt/ink/ink15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8"/>
    </inkml:context>
    <inkml:brush xml:id="br0">
      <inkml:brushProperty name="width" value="0.05833" units="cm"/>
      <inkml:brushProperty name="height" value="0.05833" units="cm"/>
      <inkml:brushProperty name="fitToCurve" value="1"/>
    </inkml:brush>
  </inkml:definitions>
  <inkml:trace contextRef="#ctx0" brushRef="#br0">-159 85 31,'0'0'31,"0"0"0,0 0-12,0 0-8,-24 23-2,24-23-2,-23 46-2,13-15-1,-10 15-1,0 9 1,-2 10-1,4 2-1,2 4 0,3-5-1,9 1 0,0-12-2,14 0 0,3-21-1,3-10 0,2-3-4,8-15-2,-26-6-10,34 2-15,-13-4 0,-1-15 0</inkml:trace>
  <inkml:trace contextRef="#ctx0" brushRef="#br0" timeOffset="1">-54 327 32,'-33'4'31,"15"2"1,18-6-2,-22 14-25,22-14-2,-18 28-2,18-28 0,0 26 0,0-26-1,24 21 0,-24-21 0,36 20 1,-13-12 0,3 0 0,-4 0 0,0 6 1,-22-14-1,26 31 1,-24-9 0,-4 2-1,-10 5 1,-6-3-2,-4 3 0,-4-7-2,4-4-3,-9 2-8,11-22-19,2 2 0,18 0-1,-20-26 1</inkml:trace>
  <inkml:trace contextRef="#ctx0" brushRef="#br0" timeOffset="2">0 0 19,'0'0'29,"0"0"0,10 33 2,14-13-24,-5 23-1,11-3 2,-12 17-2,12-9-1,-20 15-1,6-2 0,-10 8-1,-6-8-2,-4-3-2,-14 3-7,8-14-20,-14 5-5,4-7 1,-2-5-1</inkml:trace>
  <inkml:trace contextRef="#ctx0" brushRef="#br0" timeOffset="-2">-903 555 22,'0'-18'26,"0"18"0,26-10 0,-2-2-22,0 10 0,9-8-1,-5 6-1,6-8-1,-4 5 0,3-3-1,-11 6 1,0-6-1,-4 6 0,-18 4 0,28-16-1,-28 16-2,0 0-2,21-10-2,-21 10 0,0 0-1,0 0 1,0 0 2,0 0 4,0 0 4,0 0 3,0 0 4,0 0 0,0 0 1,8 18 0,-8-18-1,-2 43-3,6-21-1,-6 14-2,4-5 0,-6 5-2,6-3 0,-4-3-1,4-8 0,-2-2-1,0-20 0,-2 25 0,2-25 0,0 0 0,0 0-1,0 0 0,0-31 1,0 9-1,2-2 1,4-11 0,-4 1 0,8-3 0,2 3 0,4 2-1,-2 5 1,6 5 0,0 8-1,-1 10 1,1 6 0,-20-2 0,34 30 0,-24-6 2,6 7-2,-8-1 2,6 5-1,-6-1 0,-1-6 0,1 1-1,-4-9 0,0-2 0,-4-18-1,16 21-1,-16-21-5,0 0-13,0 0-13,0 0-1,0 0 0</inkml:trace>
  <inkml:trace contextRef="#ctx0" brushRef="#br0" timeOffset="-1">-885 286 13,'0'0'21,"0"0"-5,0 0-3,0 0-2,0 0 1,0 0-3,0 0 0,0 0-2,0 0 0,0 0-1,22-24-1,-22 24-1,26-12-1,-8 7-1,7-5-1,-25 10 0,38-14 0,-18 8 1,0 0-2,-20 6 1,31-8 0,-31 8 0,26-2 0,-26 2 0,18-6-1,-18 6 1,0 0 0,20-2-1,-20 2 1,0 0 0,0 0 0,0 0 0,8 26-1,-8-26 1,-10 33 0,0-9 0,-2 0 0,-2 5 0,0 1 0,-3 0 0,-3 7-1,0 3 1,0-1 0,-2 3 0,2-1 0,1 1-1,3-5 1,-4-1-1,10-7 1,2-7-1,8-22 0,-8 30 1,8-30-1,0 0 0,18 18 2,-18-18-2,32-4 1,-9 0-1,-1 0 1,4 0-1,2-4 0,0 4 0,1-2 0,1 0 0,-6-2 0,-2 4-1,-22 4-2,33-12 0,-33 12-7,0 0-22,12-25-1,-12 25 0,-12-20-1</inkml:trace>
</inkml:ink>
</file>

<file path=ppt/ink/ink15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85"/>
    </inkml:context>
    <inkml:brush xml:id="br0">
      <inkml:brushProperty name="width" value="0.05833" units="cm"/>
      <inkml:brushProperty name="height" value="0.05833" units="cm"/>
      <inkml:brushProperty name="fitToCurve" value="1"/>
    </inkml:brush>
  </inkml:definitions>
  <inkml:trace contextRef="#ctx0" brushRef="#br0">36 27 8,'-16'0'21,"16"0"-4,0 0-2,0 0-3,0 0 0,-22 4-3,22-4-1,0 0-1,0 0-1,0 0 0,0 0-1,0 0-1,0 0-1,0 0-1,0 0 0,0 0 0,0 0-1,18-8-1,-18 8 1,26 4 0,-6-4-1,2 2 1,7-2 0,-3 0-1,4-8-1,-6 8 2,2-8-1,-3 8 0,1-8 0,-4 6-1,-20 2 1,32 0 0,-32 0 0,26 0 0,-26 0 0,23 0 0,-23 0 1,0 0-1,20 10 0,-20-10 0,0 0 0,0 0 0,0 0 0,0 0 0,0 0 0,0 0 0,0 0 0,0 0 0,0 0-1,6 22 1,-6-22 1,-6 24-1,6-24 0,-22 31 1,12-11-1,-11 10 1,-3-1 0,0 5 0,-2 3-1,-6 1 1,-1 3-1,1-1 0,2-5 1,6-1-1,-1 0 1,9-5-1,0-5 0,4-4 0,6 1 0,2-3 0,4-18 1,-2 30-1,2-30 0,0 23 0,0-23 1,4 18-1,-4-18 0,22 8 0,-22-8 0,34 0 0,-9-2 0,1-2 0,4 0 0,6 0 0,5 0-1,-13 0 1,6 0 0,0 1 0,-5-1 0,-5 0-1,-2 4-1,2-4-1,-24 4-3,39-12-4,-39 12-7,0 0-16,20-16 1,-20 16 0</inkml:trace>
  <inkml:trace contextRef="#ctx0" brushRef="#br0" timeOffset="1">-39 311 11,'0'0'29,"0"0"0,0 0 2,20-9-21,5 11-4,11-6-1,-2 0-2,17 0 0,-7-4-3,6 2 0,-3-2 0,-3 2-1,-12-2 0,-7 4-2,3-4-4,-28 8-7,20 0-16,-20 0 1,0 0-1</inkml:trace>
  <inkml:trace contextRef="#ctx0" brushRef="#br0" timeOffset="2">609 177 3,'0'0'28,"0"0"-1,0 0-4,0 0-11,-23 38-4,25-17-2,-6 11-2,8-6 0,-4 13-1,4-9 0,1 3-1,-1-9 1,2 0-1,-4-4 0,0-1 0,-2-19-1,4 24 0,-4-24 0,0 0 0,0 0 0,-10 18 1,10-18-2,0 0 1,-13-20-1,13 20 1,-10-30-1,10 7-1,2 1 1,4-4-1,1-3 1,7-1-1,-4 2 1,8-1-1,-2 9 1,6-2-1,-2 6 1,3 5 0,-23 11 0,36-10 0,-36 10 0,34 10 0,-34-10 1,32 27-1,-11-9 1,-3 2-1,2-2 1,-4 9-1,6-1 1,-8 2 0,4-1 0,-8 3 0,3 3-1,-5-1 1,-2-2-1,-2-3 0,-6-1-1,6-8-1,-6 0-4,2-18-11,0 0-15,0 0-1,20-4 1</inkml:trace>
  <inkml:trace contextRef="#ctx0" brushRef="#br0" timeOffset="3">845-247 9,'0'0'11,"0"0"-2,0 0-1,0 0 0,0 0 1,0 0 0,0 0 0,10-20 1,-10 20-2,12-18-1,-12 18-2,24-26-1,-24 26-2,34-33 0,-12 23-1,1-6 0,-1 2 0,0 0-1,-2 5 0,-2 1 1,0 6-1,-18 2 1,29 10-1,-29-10 1,14 33-1,-10-11 1,-6 2 0,-4 3 0,-6 5 0,-3-3 0,-5 1 0,0 2 0,-2-5 0,4-5-1,-2 0 1,20-22 0,-27 31-1,27-31 1,-10 18-1,10-18 0,0 0 1,0 0-1,0 0 1,27 14-1,-5-14 1,-4-2-1,4-6 0,8 0 0,3 0-2,-7-4-1,10-1-3,-16 5-4,11-6-10,-13 4-10,-18 10 0</inkml:trace>
  <inkml:trace contextRef="#ctx0" brushRef="#br0" timeOffset="4">1282-271 29,'-20'-6'30,"20"6"2,0 0-3,22-10-23,0 4-4,2 0-1,3 2-1,3-4-2,0 0-2,2-7-4,-13 13-5,1-10-15,0 6-2,-20 6 0</inkml:trace>
  <inkml:trace contextRef="#ctx0" brushRef="#br0" timeOffset="5">1373-558 9,'0'0'23,"0"0"-10,0 0-1,0 0-2,2 24 0,-2-24 0,4 50-1,8-23-2,-12 19 1,10-9-2,-6 18-1,4-13-1,0 7-1,2-11 0,-2 1-2,0-11 0,-2 0-1,-1-11-1,-5-17-3,0 24-6,0-24-16,0 0-5,0 0 1,-15-30 0</inkml:trace>
</inkml:ink>
</file>

<file path=ppt/ink/ink15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0:06.992"/>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0 131 9,'0'0'10,"0"0"0,0 0 0,0 0-1,0 0-1,0 0 1,0 0-1,0 0 0,0 0 0,0 0-1,0 0-1,0 0 2,0 0-2,0 0 0,0 0 0,0 0-1,0 0-1,0 0-1,0 0 0,0 0-1,0 0-2,0 0 1,0 0-1,24-13 0,-24 13 0,21-4 0,-21 4 1,22-4-1,-22 4 1,30-4-1,-12 2 1,2-4 0,3 4 0,5-4-1,-4 2 1,4-2-1,2 2 0,3-2 1,-3 4-1,0 2 0,2-2 0,-1 2 0,-1-2 0,0 2 0,0 0 0,1-2 0,3 2 0,0-2 0,3 0 1,3 0 0,-4 0-1,2 2 1,3-2-1,-9 4 1,0-2-1,1 0 0,-3 2 0,0 0 0,-2-2 0,1 2 0,-1 0 0,0-2 0,2 0 0,-2 0 0,7 0-1,-7-2 1,4 2-1,-2 0 1,1-6-1,-3 8 1,2-6 0,-4 4-1,5 0 2,-1 0-2,-2-2 1,4 2 0,-1 0 0,1 2 0,0-2 0,0 2 0,1-4 0,-3 2 0,-2 0 0,6 2-1,-1-2 1,1 0 0,-2 4 0,5-2-1,-1 0 1,2-2 0,0 6 0,-1-6-1,-1 2 1,-4-2 0,1 0 0,-1 0 0,-4-6-1,-2 6 1,5 0 0,-5 0 0,-6 0 0,2-2-1,0 2 1,2 0 2,-1 0-2,-1 0 2,-4-2-3,6 2 3,4 0-2,3 0 2,-1 0-3,-2 0 1,2-2 0,1 2 0,-3 0-1,-2 0 1,4-4 0,-7 4-1,-1 0 1,4 0 0,-4 0 0,2 0-1,7 0 1,-1 0 0,-2 0 0,2 0 0,7 0 0,-9-2-1,6 2 1,2 0 0,1-4 0,-3 4 0,0-2 0,3 2-1,-1 0 1,0 0 0,0 0 0,-3 0 0,-5 0-1,4 0 1,4-3 0,-3 3 0,-1 0 0,-2 0-1,2 0 1,3-4 0,-5 4 0,-4 0-1,4 0 1,3 0 1,-7 0-1,0 0 0,-4 0 1,-4 0-1,1 0 0,1-2 2,-20 2-1,0 0-2,22-2 1,-22 2 0,0 0 1,0 0-2,0 0 1,0 0 0,0 0 0,0 0 0,0 0-1,0 0 1,0 0 0,0 0 0,0 0 0,0 0 0,0 0 0,18 0 0,-18 0 0,0 0 0,0 0-1,22-6 1,-22 6 0,0 0 0,0 0 0,0 0 0,0 0-1,0 0 1,0 0 1,0 0-1,0 0 0,20-8 0,-20 8 1,0 0-1,0 0 1,25-2-1,-25 2 0,0 0 0,20-8 1,-20 8-1,0 0-1,0 0 1,0 0 0,0 0 0,0 0 0,0 0-1,0 0 2,0 0-2,0 0 2,0 0-1,0 0 0,0 0 0,0 0 0,0 0 1,0 0-2,0 0 2,0 0-1,0 0-1,0 0 1,0 0-1,0 0 0,0 0-2,0 0-6,0 0-22,-22-8-2,22 8 1,-31-6 0</inkml:trace>
</inkml:ink>
</file>

<file path=ppt/ink/ink15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8"/>
    </inkml:context>
    <inkml:brush xml:id="br0">
      <inkml:brushProperty name="width" value="0.05833" units="cm"/>
      <inkml:brushProperty name="height" value="0.05833" units="cm"/>
      <inkml:brushProperty name="fitToCurve" value="1"/>
    </inkml:brush>
  </inkml:definitions>
  <inkml:trace contextRef="#ctx0" brushRef="#br0">26 26 17,'0'0'18,"0"0"-4,0 0-3,-18 6-1,18-6-1,0 0-1,0 0-1,0 0 0,0 0-1,0 0 1,0 0-2,0 0 1,0 0-2,0 0 0,0 0 0,-8 18-1,8-18-1,0 0 1,0 0-1,0 0 0,18-2 0,-18 2 0,22-4 0,-22 4-1,30-2 1,-30 2-1,35-2 0,-17 2 0,0-6 0,-18 6-1,36 0 0,-16 0 1,1-6 0,-1 4-1,0-4 0,-2 4 1,0-4-1,-18 6 0,31-8 0,-31 8 1,18-4-1,-18 4 0,0 0 0,0 0 0,0 0 1,0 0-1,18 0 0,-18 0 0,0 0 0,0 0 0,0 0 1,0 0-1,0 0 0,0 0 0,0 0 2,0 0-1,0 0 0,-4 24-1,4-24 1,0 0-1,-12 26 0,12-26 0,-22 33 0,3-9 1,5 2-1,-8 1 1,2 3-1,-2-2 1,4 5-1,-1-3 1,1-1 0,4-3-1,2-2 0,4-2 1,0-3-1,0-1 1,8-18-1,-14 28 0,14-28 0,0 0-1,-8 21 2,8-21-2,0 0 1,0 0 0,0 0 0,22 14 0,-22-14 1,22 6-1,-2-4 0,0 0 0,7-2 1,1 4-1,6-8 0,0 4 0,5 0-1,-3 0 1,-4 0 0,3 4-1,-9-4 1,-4 2-1,-22-2-1,28 6-1,-28-6-8,0 0-21,0 0 0,0 0-3,0 0 2</inkml:trace>
  <inkml:trace contextRef="#ctx0" brushRef="#br0" timeOffset="1">14 227 28,'0'0'28,"0"0"1,28-9-1,-2 1-19,-1 14-1,7-8-1,-2 10-2,6-14-1,-5 12-2,-1-10 0,-4 2-1,0-4 0,-3 2-1,-5-2-1,2-2-3,-20 8-8,0 0-17,24-10-2,-24 10 1,0 0 0</inkml:trace>
  <inkml:trace contextRef="#ctx0" brushRef="#br0" timeOffset="2">619 133 36,'0'0'31,"8"25"0,-6-9 0,-8 18-18,16-13-6,-10 15-1,10-4-3,-4 3 0,6-7-1,-6 3 0,0-9 0,0-4-1,-6-18 2,11 26-2,-11-26 1,0 0-1,0 0-1,0 0 1,-11-20-1,11 20 0,-6-38 0,6 13 0,2-7 0,4 2 0,0 1 0,5-1-1,1 4 1,2 1 0,4 9-1,-18 16 1,34-10 0,-34 10 0,26 20 1,-13 2 0,-3 5-1,2 3 0,-2 1 1,-4 3-1,0-4 1,0-3-1,0-3 0,2-6-1,-8-18 0,8 27-2,-8-27-5,0 0-14,22 12-11,-22-12-2,31-12 1</inkml:trace>
  <inkml:trace contextRef="#ctx0" brushRef="#br0" timeOffset="3">1317-37 11,'0'0'28,"0"0"-1,0 0-7,-10-28-4,-9 28-5,19 0-2,-28-16-2,28 16-2,-32-17-2,14 15 0,-2 4-1,-3 2 0,3 1-1,0 5 0,4 4-1,16-14 0,-26 26 0,18-8 0,8-18 1,4 31-1,-4-31 0,28 36 0,-8-16 0,10 1 0,3 1 1,3 2-1,-4 1 0,8 1 0,-5 2 0,-7-1 1,-6-5 0,-6 0-1,-12-2 1,-4-20 0,-16 33 0,-6-19 0,-2 0 0,-8-4-1,-1 3 1,-1-3-1,2-4-1,2 2 0,3-2 0,3 0-1,24-6-4,-26 6-5,26-6-14,2-20-7,-2 20 1,12-29 0</inkml:trace>
  <inkml:trace contextRef="#ctx0" brushRef="#br0" timeOffset="4">1623-77 17,'0'0'29,"-20"-17"0,20 17 0,-22-4-19,2 25-1,8-1-3,-9 12-2,7 5-1,2 9 0,6 5 0,0 2 0,8-1-2,4 5 0,8-8 0,4-9 0,7-7-1,5-9 0,4-10 0,2-12 0,5-10 0,-3-10 0,-6-11 0,5-9 1,-13-9-1,-10-5 0,-10-7 1,-6 4-1,-12 5 0,-14 7 1,-3 3-2,-9 13 0,2 7 0,3 8-5,-5 22-8,14-10-17,8 14-1,18-14 1,0 0-1</inkml:trace>
  <inkml:trace contextRef="#ctx0" brushRef="#br0" timeOffset="5">2081 603 14,'0'0'18,"0"0"-1,8 21-2,-8-21-1,0 0 0,0 0-4,0 0-3,0-19-1,0 19-2,0 0-1,-10-24 0,10 24-1,-16-28 0,8 3 0,-2 1 0,1-10 0,-3-1-1,2-7 0,2-3 0,4-2-1,0 5 0,0 5 0,0 7 0,2 4 1,2 26-1,-6-23 1,6 23 0,0 0-1,-24 27 1,12-9 0,2 2 0,-2 5-1,-3-1 0,3-2 1,0 0-1,0-3 0,12-19 0,-18 28 0,18-28 0,0 0 0,-10 20 0,10-20 0,0 0-1,20 4 2,-20-4-2,36-6 1,-13 0 0,5 4 0,0-2-1,0-2 0,0 0-3,-9 8-5,7-12-13,-8 8-10,-18 2 1,26-2 0</inkml:trace>
  <inkml:trace contextRef="#ctx0" brushRef="#br0" timeOffset="6">2293-124 9,'-6'-20'29,"6"20"0,0 0 2,0 0-15,0 0-7,0 0-1,0 0-3,-15 32-1,5 1-2,6 1 1,-4 13-2,6 3 1,-4 9 0,6 0 0,4 2-1,-2-9-1,10-5 1,-2-3-4,11-17-1,-9 1-8,16-22-10,-4 0-10,2-12 0,1 0 1</inkml:trace>
  <inkml:trace contextRef="#ctx0" brushRef="#br0" timeOffset="7">2670 127 20,'0'0'25,"-33"-30"0,33 30-9,-40-14-7,20 10-4,-8 14-1,1-2-2,-1 16 0,4 0 0,2 11-1,6-5 0,6 9 0,8-9 0,4-3-1,8-3 1,-10-24 0,26 28-1,-26-28 1,36 0 0,-16-14 0,1-2 0,-5-2 0,0-5 0,-2-1 0,-6 0-1,-2 1 0,-4 3 2,-2 20-1,0-26-1,0 26 1,0 0 0,0 0 0,0 0 0,-16 32 0,18-14 0,2 7 0,2-3 0,4 0-1,10-3 1,0-5-2,1-6 1,9-8-2,-4-2-1,2-10-1,-2 4-1,7-11 1,-15 5-2,6-10 1,-24 24 1,30-43 1,-26 25 0,4-6 2,-8 6 1,0-7 0,-6 5 1,-6 0 1,4 1 0,8 19 1,-26-24 0,4 26 1,4 0 1,-4 18 0,22-20-1,-33 45 0,23-19 0,-2 9-1,12-7-1,2 1-1,6-9 1,-2 4-7,18-26-1,-24 2-1,41-10 2,-41 10-2,42-39 1,-42 39-2,38-52 1,-24 23 6,-1 1 0,-7 6 1,2-3-1,-8 25 1,2-28-2,-2 28 2,0 0 0,0 0 0,-18 41 0,10-11 2,-5 11-1,7 3 0,-4 9 0,8-3 0,0 7-1,6-6 1,6-5-1,0-3-1,7-9 0,-7-3 1,10-9-2,-20-22 1,32 12-2,-32-12 0,38-12 1,-21-8-1,3-5 0,-2-3 0,-6-4 0,-10 1 1,-6-1 1,-6 1 1,-10 7 1,-3 4 1,-11 10 1,10-2 0,-6 12 1,12 0-1,-3 8-1,21-8 0,0 0-1,0 0 1,25 12-2,-3-14 0,6-4-2,4-2 0,9-9-2,-11 5-1,8-14-4,-8 12-8,-5-8-10</inkml:trace>
  <inkml:trace contextRef="#ctx0" brushRef="#br0" timeOffset="8">3162-256 9,'22'19'27,"8"7"2,-2 8-2,19 3-13,-19 22-2,10-13-2,-22 23-2,7-12-2,-19 10-3,-4-5-3,0-7-8,-11 2-22,-5-11-1,-4-11-1,6-5 1</inkml:trace>
</inkml:ink>
</file>

<file path=ppt/ink/ink15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29:21.971"/>
    </inkml:context>
    <inkml:brush xml:id="br0">
      <inkml:brushProperty name="width" value="0.05833" units="cm"/>
      <inkml:brushProperty name="height" value="0.05833" units="cm"/>
      <inkml:brushProperty name="color" value="#3165BB"/>
      <inkml:brushProperty name="fitToCurve" value="1"/>
    </inkml:brush>
    <inkml:brush xml:id="br1">
      <inkml:brushProperty name="width" value="0.05833" units="cm"/>
      <inkml:brushProperty name="height" value="0.05833" units="cm"/>
      <inkml:brushProperty name="color" value="#177D36"/>
      <inkml:brushProperty name="fitToCurve" value="1"/>
    </inkml:brush>
    <inkml:brush xml:id="br2">
      <inkml:brushProperty name="width" value="0.05833" units="cm"/>
      <inkml:brushProperty name="height" value="0.05833" units="cm"/>
      <inkml:brushProperty name="fitToCurve" value="1"/>
    </inkml:brush>
  </inkml:definitions>
  <inkml:trace contextRef="#ctx0" brushRef="#br0">57 43 12,'0'0'16,"0"0"0,0 0-2,0 0 1,0 0 0,0 0-2,0 0-1,-22-2-1,22 2-1,0 0-2,0 0-1,-18-2-2,18 2 0,0 0-1,0 0-1,0 0 2,0 0-3,-18-6 0,18 6 0,0 0 0,0 0-1,0 0 1,0 0-1,0 0 0,22-2 0,-22 2 0,30 2 0,-7 0 0,-1-2 0,6 4 0,-2-4 0,0-4-1,1 2 1,-3 2-1,4-8 1,-4 6-1,-2-4 1,-1 3-1,-21 3 0,34-8 1,-34 8-1,0 0-2,18-6 1,-18 6-1,0 0-5,0 0-22,0 0-5,0 0 0,0 0-2</inkml:trace>
  <inkml:trace contextRef="#ctx0" brushRef="#br0" timeOffset="1201.2021">719-99 12,'-4'-24'25,"4"24"2,-6-18 2,6 18-15,0 0 0,6-31-1,-6 31-4,0 0-2,0 0-1,0 0-2,-18-8-1,18 8-1,-23 22-1,9-3 0,-2 13 0,0 2 1,-2 11-1,6 0 0,2 9-1,4-7 1,6 1-1,8 1-1,2-6 1,4-5 0,8-12 1,-2-1-1,5-7 0,1-10 1,-4-8-1,2-14 1,-4-6 0,6-7-1,-11-3 0,-1-11 1,-6-1-1,2-5 0,-6 7 0,-6 1 1,-2-1-1,-6 3 1,0 7-1,-2 2 0,4 7 0,-13 5-2,13 0-3,-16 16-17,24 0-10,-20-8 0,20 8-2,0 0 1</inkml:trace>
  <inkml:trace contextRef="#ctx0" brushRef="#br0" timeOffset="1606.8028">1048 239 17,'0'0'26,"0"0"2,-15 23 0,15-23-9,-6 32-9,6-32 1,-2 28-5,2-28 0,0 25-1,0-25 0,0 0-1,0 0-1,8 20 0,-8-20-1,0 0 0,0 0-2,2-18-1,-2 18-3,0 0-11,0 0-16,8-29 0,-8 29-2,3-26 1</inkml:trace>
  <inkml:trace contextRef="#ctx0" brushRef="#br0" timeOffset="2199.6039">1074-192 15,'0'0'23,"0"0"2,0 0-8,0 0 2,0 0-5,0 0-3,0 0 0,0 0-2,0 0-3,26-14-1,-26 14-1,30-2-1,-10 2-1,7-6-1,-1 6 0,2 0-1,-2 0 2,-6 0-2,1 2 0,-1 2-1,-20-4 2,20 4 1,-20-4-2,0 0 1,18 20-1,-18-20 0,4 28 1,-4-7 0,-4 7 1,2 0-2,-4 11 1,2 1 0,-6 3-1,4-1 1,0 5 0,4-11-1,0 3 0,2-3 0,0-5 0,4-5 0,0-6 0,-4-20-1,8 23-1,-8-23-4,0 0-10,0 0-16,24-17-1,-24 17-1,8-32 1</inkml:trace>
  <inkml:trace contextRef="#ctx0" brushRef="#br0" timeOffset="2808.0049">1640-273 19,'0'0'23,"0"0"0,0 0-6,-18-18-6,18 18 0,0 0-3,0 0-1,0 0 1,0 0 0,-20 42-2,16-24 0,-12 23-1,12-7-1,-8 17-1,8-4 0,2 3-2,4 1 0,4-7-1,2 1 1,6-5-1,-2-7 0,2-7 0,2 1 0,-16-27 1,33 24-1,-33-24 1,36-4-1,-16-4 0,2-4 0,-4-9-1,-2-3 1,1 0-1,-7-1 1,-4 1-1,-6 4 0,0 20 1,-20-24 0,1 19 0,-3 5 0,-6 11 0,2 3 0,2 4 1,-1 4-1,7-4-1,2 7-1,16-25-5,-12 42-8,12-42-15,10 21-2,-10-21 1,26 4 0</inkml:trace>
  <inkml:trace contextRef="#ctx0" brushRef="#br0" timeOffset="3447.606">1957-287 13,'0'0'27,"-12"-25"0,12 25 3,0 0-14,0 0-1,-6 33-4,6-33-2,4 38-3,6-11 0,-8 15-2,10-1 0,-2 11-1,0-5-1,2 2-1,4-5 0,-1 1-1,-1-11 1,-4-4-1,2-7 1,-4-5 0,-8-18 0,18 24 0,-18-24 0,0 0 1,20 2-1,-20-2 0,14-22 1,-6 4-2,2-9 1,1-5 0,5-8-1,-8-7 0,8-4-1,-2-3 1,2 1 0,-4-2 0,0 5-1,0 7 1,-2 3 0,-3 11 0,-5 5-1,4 2 0,-6 22-2,4-17-4,-4 17-23,0 0-3,-14 17-3,14-17 3</inkml:trace>
  <inkml:trace contextRef="#ctx0" brushRef="#br1" timeOffset="62637.1102">2556-534 11,'0'0'23,"0"0"1,0 0-11,0 0-1,24 16 1,0-18-3,-24 2-2,47-6 0,-25 4-2,10-4-2,-8 4-1,0-7 0,1 7-2,-9-4 0,2 6-1,-18 0-2,20-6-2,-20 6-2,0 0-6,0 0-5,0 0-12,0 0 1,0 0 0</inkml:trace>
  <inkml:trace contextRef="#ctx0" brushRef="#br1" timeOffset="62184.7093">2620-725 22,'0'0'19,"0"0"-4,0 0 0,0 0 0,0 0-4,0 0-1,0 0-3,0 0 0,0 0-2,0 0 0,0 0-1,18-8 0,-18 8-1,0 0 0,0 0-1,27-2 0,-27 2 0,20-2-1,-20 2 1,22-6-1,-22 6 0,22-6 0,-22 6-1,24-2 1,-24 2-1,23-8 0,-23 8 1,0 0-1,22 0 0,-22 0 1,0 0 0,0 0-1,0 0 1,0 0-1,18-2 1,-18 2-1,0 0 0,0 0 0,0 0 0,0 0 1,0 0-2,18 4 2,-18-4-1,0 0 0,0 0 0,0 0 0,0 0 1,0 0-1,6 20 1,-6-20-1,0 0 0,-2 20 1,2-20 0,-2 23-1,2-23 0,0 0 0,-6 20 0,6-20 0,0 0 2,0 0-2,-8 20 0,8-20 0,0 0 1,-12 20-1,12-20 0,-20 31 0,20-31 1,-29 34-2,17-10 2,-4-5-1,6 1 0,-4 0 0,14-20 1,-16 33-1,16-33 0,-10 24 0,10-24 0,-8 20 0,8-20 1,-12 22-1,12-22-1,-8 17 1,8-17 0,-10 22 0,10-22 0,0 0 0,-2 18-1,2-18 2,0 0-1,0 0 0,0 0 1,0 0-1,0 0 1,0 0 0,18 4 0,-18-4-1,18 4 1,-18-4-1,20 2 1,-20-2-1,18 2-1,-18-2 2,22 4-1,-22-4 0,20-6 0,-20 6 0,31-6 0,-31 6 0,30-10 0,-30 10 0,28-8 0,-28 8-1,24-8 0,-24 8 1,0 0-2,0 0 0,23-4-3,-23 4-1,0 0-3,0 0-10,0 0-13,0 0 0,0 0 0,0 0 1</inkml:trace>
  <inkml:trace contextRef="#ctx0" brushRef="#br1" timeOffset="63495.1116">3003-585 16,'0'0'24,"0"0"-5,0 0-5,0 0-2,0 0-2,0 0-3,0 0-1,-4 24-1,4-24-2,-2 31-1,2-13-1,2 0 1,-4 4-2,6-3 1,-2-1 0,-2-18 0,0 26 0,0-26 0,2 22 0,-2-22-1,0 0 1,-2 17-1,2-17 1,0 0 0,0 0 1,0 0 1,0 0-1,0 0 0,0 0 1,0 0-1,-2-19 0,2 19 0,2-28-1,-2 28-1,11-32 0,-3 11 0,-8 3 0,8 0 0,0-2 0,-8 20 0,18-33 0,-18 33 0,20-22 0,-20 22 0,22-16 0,-22 16 0,24-12 1,-24 12 0,23-9-1,-23 9 1,0 0-1,26 7 1,-26-7 0,0 0-1,16 24 1,-16-24 0,10 26-1,-10-26 1,2 33-1,2-15 1,-6 6-1,2-24 1,4 37-1,-4-37 0,2 32 1,-2-32-1,6 22 0,-6-22 0,0 0-1,0 0 0,0 0 0,0 0-1,0 0-2,0 0-4,22 2-10,-22-2-12,0 0-2,21-8 1,-21 8 1</inkml:trace>
  <inkml:trace contextRef="#ctx0" brushRef="#br2" timeOffset="-2.24071E6">7657-1927 5,'0'0'23,"-28"12"2,28-12-13,0 0-1,0 19-1,0-19-2,24 14-1,-2-14 1,-22 0-2,38 12 0,-19-4 0,9-10-2,-10 8 1,6-10-2,-6 6 1,8-8-3,1 2 2,-1-6-2,0 0 1,2-5-1,-3 1 0,-1-2 0,-2-2 0,-4-4 0,-10 3 0,0-5 1,-6 6-1,-2-4 0,0 22 0,-12-29 0,12 29 0,-24-20-1,2 12 0,-2 4 0,-1 4-1,-5 2 1,2 2-1,-2 4 1,1 8-1,-3 4 2,6 9-2,6 1 2,0 19-5,16-7-2,-4 13 1,14-10-2,0 7 1,14-13 1,0 5 0,14-7-1,-2-17 4,-3 0 3,1-10-1,0-2 1,0-6-3,7-6 3,-7 0-6,0-14-16,-4 2-7,-1 0 0,-1 0 1</inkml:trace>
  <inkml:trace contextRef="#ctx0" brushRef="#br2" timeOffset="-2.24031E6">8207-2324 15,'0'0'29,"0"0"0,0 0 1,0 0-21,39-4-3,-11 6 0,8-8-2,-1 6-1,-1-6-1,-2 2 0,4-4-1,-9 4-1,-3-2 0,4-2-3,-28 8-8,20-4-18,-20 4-3,0 0 1</inkml:trace>
</inkml:ink>
</file>

<file path=ppt/ink/ink15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29:30.847"/>
    </inkml:context>
    <inkml:brush xml:id="br0">
      <inkml:brushProperty name="width" value="0.05833" units="cm"/>
      <inkml:brushProperty name="height" value="0.05833" units="cm"/>
      <inkml:brushProperty name="color" value="#3165BB"/>
      <inkml:brushProperty name="fitToCurve" value="1"/>
    </inkml:brush>
    <inkml:brush xml:id="br1">
      <inkml:brushProperty name="width" value="0.05833" units="cm"/>
      <inkml:brushProperty name="height" value="0.05833" units="cm"/>
      <inkml:brushProperty name="color" value="#177D36"/>
      <inkml:brushProperty name="fitToCurve" value="1"/>
    </inkml:brush>
    <inkml:brush xml:id="br2">
      <inkml:brushProperty name="width" value="0.07938" units="cm"/>
      <inkml:brushProperty name="height" value="0.07938" units="cm"/>
      <inkml:brushProperty name="color" value="#ED1C24"/>
      <inkml:brushProperty name="fitToCurve" value="1"/>
    </inkml:brush>
  </inkml:definitions>
  <inkml:trace contextRef="#ctx0" brushRef="#br0">75 38 22,'0'0'23,"0"0"-3,-8-16 1,8 16-5,0 0-1,0 0-1,-8-24-2,8 24-2,0 0-3,0 0-2,0 0 0,0 0-2,-18 16-2,18-16 0,-6 30 0,6-8 0,-2 3 0,0 5 0,2 1 0,-2 5-1,2-4 2,0 3-2,0-1 1,2 1 0,-4-5-1,4 0 0,-2-3 0,0-5 0,-2-4 0,2-18 0,-4 27-1,4-27 0,0 0-2,0 0-2,0 0-5,0 0-8,0 0-13,-10-21-2,10 21 2,-16-28-1</inkml:trace>
  <inkml:trace contextRef="#ctx0" brushRef="#br0" timeOffset="312.0005">-118 271 25,'-20'-12'27,"20"12"2,0 0 1,0 0-15,24-14-2,-24 14-1,24-8-5,-24 8-1,32-9 0,-32 9-2,41-12-2,-19 8 0,-2-2-1,0 4 0,0-4-1,-2 4 1,-18 2-2,29-6 0,-29 6-1,18-2-2,-18 2-5,0 0-9,0 0-13,0 0-2,0 0 2,0 0 0</inkml:trace>
  <inkml:trace contextRef="#ctx0" brushRef="#br0" timeOffset="1045.2018">428 56 25,'0'0'25,"-16"-4"2,16 4 0,0 0-15,-34 16 0,34-16-3,-24 37-3,14-19-1,-11 21 1,17-11-2,-10 13 0,12-7-1,0 6-1,8-5 1,4-1-2,4-7 0,3-3 1,5-8-1,0-4 1,6-10 0,-2-4 0,7-10-1,-7-4 1,0-8-1,-8-1 0,0-9 0,-4-1-1,-8-5 0,1 4 1,-14-1-1,-3 3-1,2 1 1,-4 1-1,-2 10-1,2-7-1,12 29-1,-22-30-7,22 30-12,-18-6-9,18 6-1,0 0 2,-2 18-2</inkml:trace>
  <inkml:trace contextRef="#ctx0" brushRef="#br0" timeOffset="1294.8022">769 263 64,'-18'32'32,"18"-32"-2,-20 37-1,12-17-26,10-4 1,-8 9-2,6-5 0,-4 0 2,4-20-2,-5 26 0,5-26-1,0 0-2,0 0-1,0 0-6,0 0-9,9-18-13,-3 0-2,2-6 0,0-3 0</inkml:trace>
  <inkml:trace contextRef="#ctx0" brushRef="#br0" timeOffset="1872.0033">944 30 49,'-22'-16'29,"22"16"-1,2-23 1,-2 23-21,18-24-2,-18 24-1,27-26-3,-27 26 1,38-22-2,-20 18 2,0-1-1,-18 5-1,26 9 0,-26-9 0,11 30-1,-18-6 2,-3 5-1,-10-1-1,-2 0 2,0-1-2,0-1 0,2-4 1,20-22 0,-27 27-2,27-27 2,0 0-1,0 0 0,33 12 0,-5-12-1,4-2 2,2 4-2,11-2 1,-7 4-1,4 2 0,-7 6-1,-7 0 2,-8 8 0,-10 1-2,-12 3 1,-8 4 1,-12-1 0,-8-1 0,-1-2 0,-7-3 0,0-5 0,1-6-1,3 0-3,18-18-13,16 8-13,-30-12 0,30 12-2,0-29 1</inkml:trace>
  <inkml:trace contextRef="#ctx0" brushRef="#br0" timeOffset="2558.4045">1630 415 31,'0'0'28,"0"0"2,-4 22-1,4-22-14,0 0-2,0 0-2,0 0-3,-12-18 0,12 18-2,-12-35-1,2 15-1,6-14-2,-2-1 0,0-13-1,-3-1 0,3-2 0,4-3-2,-2 3 0,2 3 1,-2 3 0,2 11 0,-2 3-1,0 13 1,4 18 0,-6-18 0,6 18 0,-24 10 0,24-10 0,-32 28 0,10-8 0,-5 1 0,3 5 1,2 2-1,0-5 0,6-1 1,0-2-1,16-20-1,-19 29 2,19-29-1,0 0 0,-10 20 0,10-20 0,0 0 0,0 0 0,22 10-1,-22-10 1,37-2 0,-7-2 0,4 2-1,1-2 1,1 0-1,0 2 0,2-2-1,-7 6-1,5-6-3,-36 4-9,34 8-17,-34-8-1,31 8 0,-31-8 0</inkml:trace>
  <inkml:trace contextRef="#ctx0" brushRef="#br0" timeOffset="3073.2054">1874-83 51,'0'0'30,"0"0"2,0 0-10,-8-25-8,8 25-4,0 0-3,-4 27 0,6-9-2,2 10-1,2 1-1,0 9 0,4 0 0,0 9-1,2-4 0,-4 3-1,2-5 0,3-5-1,-3-3 0,-4-7 0,0-4 2,-6-22-1,12 29 0,-12-29 0,0 0 0,0 0 1,16-29-1,-14 7-1,6-8 1,-2-5-1,0-5 0,2-9 0,0 0-1,6-3 0,-2 5 1,5 1-1,-5 5 1,0 3-1,0 7 0,-2 7 0,-10 24-1,12-31 0,-12 31-2,0 0-4,0 0-27,0 0 2,0 0-4,0 0 3</inkml:trace>
  <inkml:trace contextRef="#ctx0" brushRef="#br1" timeOffset="66147.1163">2614-432 12,'0'0'26,"0"0"-1,0 0-5,0 0-4,0 0-4,0 0-3,0 0-2,0 0-1,0 0-1,0 0 0,0 0-2,18-24 0,-18 24 1,2-24-1,-2 24 0,0-25-1,0 25 1,-2-26-1,2 26 0,-12-16 0,12 16-1,-18-15 0,18 15-1,-32 3 1,9 5-1,5 4 0,-2 6 0,0 4 1,4 5-1,0 5 1,2 0-1,8 3 0,2 3 0,2-1 0,8-5-1,2 1 1,2-7 0,2-2-1,4-3 0,-16-21 1,34 24-1,-34-24 1,43 8-1,-23-10-2,2-2 1,-2 0-1,6-8-1,-8 6-1,11-9-2,-29 15-4,38-22-2,-38 22-1,24-22-1,-24 22 1,14-20 2,-14 20 4,8-23 4,-8 23 6,4-22 4,-4 22 4,2-24 4,6 5-1,-8 19 1,2-18-2,-2 18-1,0 0-2,0 0-3,0-22-1,0 22-1,0 0-1,0 0-1,-10 28-1,6-9 0,0-1 1,6 4-2,-8 0 1,6 1-1,0-3 0,2-2 0,-2-18 0,6 24 0,-6-24 0,0 0 0,27 9 0,-27-9 0,30-15-1,-30 15 1,28-28-2,-14 10 2,0 0 0,-2-3 0,-2 1-1,-3 2 1,-7 18 0,8-27 0,-8 27 0,0 0 1,0 0-1,0 0 0,0 0 0,-17 27-1,17-9 2,2 4-1,0 1 0,7-3-1,1 0 0,-10-20-2,20 28-5,0-30-21,-20 2-3,26-2-1,-26 2 1</inkml:trace>
  <inkml:trace contextRef="#ctx0" brushRef="#br1" timeOffset="68471.5204">3007-754 4,'-20'-2'24,"20"2"1,0 0 1,0 0-10,0 0-5,0 0-2,18-14-3,-18 14-1,24-14 0,-24 14-2,29-8-1,-29 8 0,24 0-1,-24 0 0,0 0 0,18 14-1,-18-14 1,-4 24 0,4-24 0,-14 26 1,14-26 0,-24 31 0,1-9 1,23-22-1,-34 32 0,34-32 0,-28 29-1,28-29 1,-16 24-1,16-24 0,0 0-1,16 20 1,-16-20 0,32 6-1,-10-10 1,1 4-1,-1-4-1,0 4 0,-2-8-2,-2 6-1,8-10-6,-26 12-10,27-4-12,-27 4 0,28-16 1,-28 16 0</inkml:trace>
  <inkml:trace contextRef="#ctx0" brushRef="#br1" timeOffset="68473.5204">3211-647 37,'0'0'30,"0"0"1,0 0-2,0 0-18,0 0-6,24-12-3,-6 8-1,0 0-1,3 2-2,5-6-3,-26 8-11,30-2-13,-30 2-1,30-10 1,-30 10-2</inkml:trace>
  <inkml:trace contextRef="#ctx0" brushRef="#br1" timeOffset="68472.5204">3312-746 16,'-8'-20'26,"8"20"1,0 0-8,0 0-4,-23-4-3,23 4-2,0 0-2,-8 24-2,4-6-3,2 3 0,0 3-1,4 4-1,0 1-1,0-1 0,-2-6-3,2 7-1,-2-29-6,6 34-12,-6-34-8,0 0 0,0 0 0</inkml:trace>
  <inkml:trace contextRef="#ctx0" brushRef="#br1" timeOffset="68580.7206">3408-268 50,'0'0'30,"0"0"1,0 0-10,19-8-12,-19 8-3,28-8-3,-10 2-1,2 0-3,0 2-1,11-8-8,-13 14-17,6-12-5,-8 3 1,4-1-1</inkml:trace>
  <inkml:trace contextRef="#ctx0" brushRef="#br1" timeOffset="68474.5204">3491-397 21,'0'0'20,"0"0"-2,-12-19-2,12 19-1,0 0-3,0 0-2,0 0-2,0 0-2,0 0 0,0 0-2,0-18 0,0 18 0,0 0-1,0 0 0,0 0 0,0 0 0,4 20-1,-4-20 0,0 29 0,0-9-1,0 2 0,0 5-1,2-1 1,0 0-1,0-1 0,2-3 0,-6-4-1,2-18-1,-2 22-1,2-22-3,0 0-7,0 0-12,0 0-8,0 0 2,0 0 0</inkml:trace>
  <inkml:trace contextRef="#ctx0" brushRef="#br1" timeOffset="69079.9215">3705-468 34,'0'0'29,"-12"-21"0,12 21-5,8-24-16,-8 24-2,18-24-3,-18 24-1,28-27-1,-28 27 0,28-20 0,-28 20 0,27-12 0,-27 12 0,0 0 1,16 24-1,-16-24 1,-2 43 0,-4-17 0,-2 9 0,-4-1 0,-3 3-1,-1-1 0,4-2 0,0-3 0,2-5 0,2-2-1,2-1 1,6-23 0,-2 32 0,2-32 0,6 18-1,-6-18 1,20 9-1,-20-9 0,34-5-1,-13 3 0,-1-6 0,0 2-1,6-2-2,-26 8-4,40-22-16,-40 22-8,33-14-1,-33 14 1</inkml:trace>
  <inkml:trace contextRef="#ctx0" brushRef="#br1" timeOffset="69532.3223">3997-318 13,'0'0'27,"0"0"0,0 0 2,10-23-18,-10 23-2,21-14-3,-21 14-2,34-24 0,-34 24 1,24-29-2,-24 29 0,18-28 0,-18 28-1,8-20-1,-8 20 0,0 0 0,-16-18 0,16 18 1,-24 0-2,6 6 1,-6 0 0,1 4 0,3 6 0,4 4 1,0 7-1,8 1 1,0 4-1,8-3 1,6 1 0,2-3-2,4-3 1,4-6-1,4-4 0,0-6 0,11-8-2,-9-2-1,16-10-5,-20 8-11,17-16-14,-15 4-2,6-11 2,-4 3-1</inkml:trace>
  <inkml:trace contextRef="#ctx0" brushRef="#br1" timeOffset="69766.3227">4255-620 32,'0'0'30,"0"0"1,15-18-2,7 5-24,-22 13-1,36-10-2,-12 6-1,-2-2-1,5-2-4,-27 8-10,34-4-15,-34 4-2,28-6 1</inkml:trace>
  <inkml:trace contextRef="#ctx0" brushRef="#br1" timeOffset="70296.7236">4459-367 17,'0'0'29,"0"0"1,0 0 0,22-6-18,-22 6-3,30-4-3,-30 4-4,47-6 0,-25 2-1,8-4 0,1 4-1,-5-3 0,-4 3 0,0 2 0,-2-2 0,-20 4 1,35-2 0,-35 2-1,26 2 1,-26-2-1,22 2 2,-22-2-2,18 4 1,-18-4-2,0 0 0,18 4-1,-18-4-4,0 0-8,0 0-16,0 0-1,0 0-1</inkml:trace>
  <inkml:trace contextRef="#ctx0" brushRef="#br1" timeOffset="70717.9244">4729-566 13,'0'0'28,"0"0"2,0 0-1,0 0-17,0 0-5,0 0-3,26-2 0,-26 2-3,25 13 2,-25-13-2,32 18 1,-32-18 0,28 18 1,-28-18-3,24 26 1,-24-26 0,21 25 0,-21-25 0,6 30 1,-6-30 0,-4 37-1,4-37 1,-21 38 0,11-20-1,-2 0-3,-2 1 0,14-19-6,-18 32-20,18-32-5,0 0 1,0 0-1</inkml:trace>
  <inkml:trace contextRef="#ctx0" brushRef="#br1" timeOffset="71310.7254">5266-535 10,'0'0'27,"0"0"0,0 0 2,0 0-19,0 0 0,0 0-3,0 0-1,0 0-1,0 0 0,18-4-2,-18 4 0,-4-25-1,4 25 0,-8-32-1,8 32 0,-20-32 1,20 32-1,-25-25 0,25 25 0,-30-10 0,10 14 0,4 6 1,-8 9-1,7 5 1,-9 6 0,12 7 0,2 3 0,4 3 0,2 3 1,8-3-2,6-1-1,2-5 1,4-5-1,6-3 0,3-7 0,-1-2-2,6-10-1,-2 5 0,12-15-3,-15 8-3,17-18-11,-12 12-12,4-13-2,-1 1 1</inkml:trace>
  <inkml:trace contextRef="#ctx0" brushRef="#br1" timeOffset="71716.3261">5532-345 30,'-2'-26'31,"2"26"1,0 0-6,-14-20-11,14 20-6,-18 12-4,18-12-1,-15 30-1,11-8-1,-4-3 1,6 11-1,2-10 0,6 9 0,-2-9 0,0-4-2,-4-16 2,27 26-1,-27-26-1,36 7 0,-14-14-1,2-3-1,0 0 2,7-6-1,-5-6 0,-2-3-1,-2 1 1,-4 2 0,-3 2 1,-7 3 0,-8 17 0,0 0 0,0 0 1,0 0 0,0 0 0,10 39 1,-4-19-1,2 8-1,0-3 0,6-5-1,-4 4-2,22-16-9,-22 13-22,-10-21-1,19 8-1,-19-8 1</inkml:trace>
  <inkml:trace contextRef="#ctx0" brushRef="#br2" timeOffset="84820.3491">6002-574 23,'-21'4'23,"21"-4"1,0 0-5,0 0-3,0 0-4,0 0-2,0 0-3,0 0-2,0 0-2,0 0 0,-16 23 0,16-23 0,0 0-1,8 24 0,-4-4 0,7-2 0,-1 9-1,2-1 0,6 7 0,-4-1 0,2 8 0,2-5-1,-2 3 1,3-7-1,-3-1 1,-2-4 0,0-1-1,2-9 0,-16-16 1,28 32 2,-28-32-3,16 27 0,-16-27 0,10 22 1,-10-22 0,0 0 0,2 18-1,-2-18-1,0 0 2,19-14 0,-19 14 0,12-20 0,-12 20-1,16-33 1,-2 11-1,-4 4 1,6 0-1,0-7 0,6-1 0,-5-2 1,3-3-1,-4-3 0,2-3 0,-4 3 0,0 2 0,0 5 0,-8 3 0,0 2 0,-6 22-1,9-27 1,-9 27 0,0 0-1,0 0-1,0 0-1,0 0-6,0 0-24,0 0-3,0 0 0,4-20-1</inkml:trace>
</inkml:ink>
</file>

<file path=ppt/ink/ink1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04.988"/>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15 375 4,'-2'-34'8,"2"34"0,0-34-2,0 15 0,0 19-2,2-36 1,-2 36 0,4-37 0,-4 37 0,6-38 1,-6 38-1,4-32 1,-4 32-1,4-21 0,-4 21 0,0 0 0,0 0-2,0 0 0,0 0 0,0 0 0,0 0-1,0 0-1,-6 41 0,8-13 0,-2 13 0,0 9 0,2 5 0,-4 6-1,4-3 1,-4-1-1,4 4 1,-2 0-1,-2-5 1,4-3-1,-2-6 0,-2 5 0,2-7 1,-2 4-1,0-3 0,-2-3 0,4-1 0,-4-3 1,-2-3-1,2-7 0,0-7 0,4-22 0,-4 26 0,4-26 0,0 0 0,0 0 0,0 0 1,0 0-1,0-24 0,0 24 1,2-41-1,-2 13 1,2-6-1,0-3 1,-2-1-1,2-5 0,0-2 0,2 3 0,0-3 0,0 5 0,0-3-1,-4 7 1,6-3 0,-2-1 0,0 7 0,0 1-1,-2-2 1,2 1 0,2 1 0,-2 1 0,0 1-1,2 0 1,-2-5 0,0 3 0,-2 5 0,0 1 0,0 2 0,0 2 0,0-1-1,-2 3 1,2 2 0,0-2-1,2 1 1,-4 19-1,4-32 0,-2 14 1,-2 18-1,6-31 0,-6 31 1,4-26-1,-4 26 1,0 0 0,5-20-1,-5 20 1,0 0 0,0 0-1,0 0 0,0 0 1,0 0-1,0 0 1,0 0 0,0 0 0,0 0 0,0 0-1,0 0 2,16 20-1,-16-20 0,2 30 0,-2-30 0,2 37 0,-2-11 0,0 7 0,2-1 1,-2 6-1,2 3 0,-2 3 1,0-1-1,0 6 0,2-7 0,-4 5 0,2-5 0,-2 3 0,2 1 0,2-3 0,-2 6 0,2-5 0,2-1 0,0 1-1,-2-7 2,0-3-2,2-5 1,-2-1-1,-2-28-1,2 38-1,-2-38-2,-6 19-2,6-19-2,0 0 0,0 0 1,0 0 0,2-19 1,-2 19 1,4-28 1,-4 6 1,0-3 0,2 1 0,0-8-2,0-3 0,-2 3 0,2-11-2</inkml:trace>
</inkml:ink>
</file>

<file path=ppt/ink/ink16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0:54.747"/>
    </inkml:context>
    <inkml:brush xml:id="br0">
      <inkml:brushProperty name="width" value="0.07938" units="cm"/>
      <inkml:brushProperty name="height" value="0.07938" units="cm"/>
      <inkml:brushProperty name="color" value="#ED1C24"/>
      <inkml:brushProperty name="fitToCurve" value="1"/>
    </inkml:brush>
  </inkml:definitions>
  <inkml:trace contextRef="#ctx0" brushRef="#br0">-2 0 18,'0'0'16,"0"0"-3,0 0 0,0 0-1,0 0-1,0 0-2,0 0-2,0 0-1,0 0-1,0 0-1,0 0 0,0 0 0,0 0-1,0 0 0,0 0-1,0 0 1,0 0-1,0 0 1,0 0-2,0 0 1,0 0-1,-2 21 0,2-21 0,0 0-1,0 0 0,0 24 1,0-24 0,0 0-1,0 22 1,0-22 1,6 21-1,-6-21-1,0 26 1,0-26 0,2 32-1,1-9 1,-3 1-1,0 0-1,2 3 2,-2-3-1,2 2 0,0-2 0,0 3 0,0 3 0,-2-6 0,0-3 0,0 5 0,-2 4 0,4-5 0,-2 7 1,0 3-1,-2-3 0,2 0 0,2 5 0,-2 1 1,2-3-1,-2-1 0,-2-1 0,2-1 0,0 3 0,0-3 1,-2 6-1,0-7 0,0 5 0,2-1 1,0 1-1,-2-1 0,2-3 0,0 0 0,0 1 0,0-3 0,0 1 0,0-1 0,-2 4 0,2-3 0,0 5 0,-3-1 0,6 1 0,-3 1 0,0 1 0,0-1 0,2 1 0,-2 3 0,0-7 1,0 0-2,0 5 2,0-5-1,0 1 0,0-1 0,2 3 0,-2-3 0,4 3 0,-2-3 1,0 5-2,-2-5 1,0 0 0,4 1 1,-6-3-1,2 5 0,-2-7 0,2 2 0,2 3 0,-4-1 0,2 3 0,-2-1 0,4 1 0,0-1 1,-4 3-1,2-5 0,-2 3 0,4-1 0,-4-2 0,0 5 0,2 1 1,0 3-1,0 0 0,-2 3 0,2 1-1,-2 3 1,4 1 0,-2-4 1,2-1-2,0 1 1,2-3 0,-4 5 1,2-6-2,-2 3 2,4-1-2,0 1 1,-2 3 0,0-3 0,-4 3-1,6 0 1,-2-1-1,0-5 1,0 1 0,0 3 0,0-4 0,0 3 1,4-1-1,-6-1 0,6 3 0,-4-3 0,2 3 0,-2 0 0,2-5 0,-4 1 0,4-1 0,0 1 0,2-1-1,-6-1 2,8 1 0,-6 1-1,2 1 0,-4-1 0,6-1 0,-2-1 0,0 0 0,0 1 0,-6-1-1,8-1 1,-2-1 1,1-3 0,-3-2 0,0-1-2,2-7 2,-2-1-1,0-7 0,-2 4 0,0-22 0,2 26 0,-2-26 0,2 23 0,-2-23-1,0 20 1,0-20 0,0 0 0,-2 22 0,2-22 0,0 0 0,0 0 0,-6 18 1,6-18-1,0 0 0,0 0 0,0 0 0,0 0 0,0 0 0,0 0 0,-13 21 0,13-21 0,0 0-1,0 0 0,0 0 1,0 0 0,0 0 0,0 0 0,0 0 0,0 20 0,0-20 0,0 0 1,0 0-1,7 18 0,-7-18-1,0 0 1,0 0-3,-13 20-5,13-20-18,-2-18-8,2 18 0,-14-26-1</inkml:trace>
</inkml:ink>
</file>

<file path=ppt/ink/ink16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1:26.40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2894-2925 34,'0'0'29,"0"0"1,0 0 0,0 0-23,27-13-1,1 5 1,0 8-2,10-12 0,1 10-2,-1-6 0,-2 2-1,0-2-1,-5 6 0,-7 0-1,0-2-2,-24 4-2,34-2-8,-34 2-19,0 0-2,25 16 1,-25-16 0</inkml:trace>
  <inkml:trace contextRef="#ctx0" brushRef="#br0" timeOffset="-296.4004">3086-3162 7,'0'0'25,"-6"-23"1,6 23-9,0 0 0,8-32-1,-8 32-4,0 0-1,0 0-3,0-18 0,0 18-3,-10 20 1,2 4-3,8 5 0,-6 9-2,4 3 0,-2 5-1,8-1 0,0-3 1,2-1-1,2-3 0,2-5 0,-2-7 0,-2-2 0,0-5 0,-6-19 1,6 34-1,-6-34-1,0 22 0,0-22-1,0 0-3,-10 19-11,10-19-16,0 0-1,-10-21 1,10 21-1</inkml:trace>
  <inkml:trace contextRef="#ctx0" brushRef="#br0" timeOffset="561.601">3540-3322 3,'0'0'29,"-9"-25"0,9 25 2,0 0-12,-6-22-3,6 22-5,0 0-4,-14 18-1,14-18-2,-4 37-1,4-5 0,-4 15-1,4 3 0,-2 11 0,4 4 1,-2 2-2,0 0 0,-2-3 0,4-3 0,2-6 0,-4-11-1,-4 3 0,6-13 0,-4-3 1,2-13-1,0 0-1,0-18-1,0 0-1,-2 27-3,2-27-18,0 0-10,12-21 0,-12 21 0</inkml:trace>
  <inkml:trace contextRef="#ctx0" brushRef="#br0" timeOffset="1450.8026">3830-2680 12,'0'0'16,"0"0"-1,0 0-1,0 0 0,0 0 0,0 0-1,0 0-2,0 0-2,0 0-2,0 0-2,0 0-3,22-23 0,-22 23-1,0 0 0,0 0-1,20 0 1,-20 0 0,0 0 0,0 0 0,12 25 1,-12-25-1,0 0 1,-16 26-1,16-26 0,-22 14-1,22-14 1,-20 6 0,20-6 0,0 0-1,-18-6 1,18 6-1,0 0 0,8-22 1,-8 22-1,0 0 0,28-24-1,-28 24 1,20-10 0,-20 10-1,18-7 1,-18 7 1,0 0-1,0 0 0,0 0 1,8 25-1,-8-25 1,0 0-1,-26 26 0,26-26-1,-22 18 0,22-18-3,0 0-6,0 0-17,0 0-6,0 0 1,6-22 0</inkml:trace>
  <inkml:trace contextRef="#ctx0" brushRef="#br0" timeOffset="2028.0036">4199-3288 13,'0'0'23,"0"0"-3,0 0-2,-6-26-2,6 26-2,0 0-2,0 0-2,0 0-3,0 0-1,0 0-1,-22-8-2,22 8 0,-8 26-1,6 2-1,-4 9 0,2 5 1,0 15-1,1 8 1,1-2-1,7 7 0,-5-5-1,4-6 1,-4-8-1,2-3 1,-2-13-1,2-3 1,-4-8-1,2-24 0,2 33 1,-2-33-1,0 0 0,0 0-2,0 0-1,0 0-5,18-12-21,-18 12-4,4-21-2,-4 21 0</inkml:trace>
  <inkml:trace contextRef="#ctx0" brushRef="#br0" timeOffset="2714.4047">4641-3205 12,'-11'-22'27,"11"22"1,-20-20-10,22-1-3,-2 21-4,0 0-4,-32-14-1,32 14-1,-28 14 0,28-14-2,-36 45 0,15-7 0,-3 7-1,6 12-1,6-1 1,6 5-1,2 4 0,10-6-1,2-3 1,6-11-1,6-5 1,0-7 0,7-9-1,-1-8 1,6-14 0,-4-8 1,3-4-2,-1-8 0,-4-8 1,4-11-1,-6-3 0,-3-7 0,-7-4-1,-4-5 2,-2-3-1,-6 2 0,-8-2-1,2 9 1,-8 1-1,-2 13 1,-3-1-1,-3 9-2,4 4 1,-2 7-2,14-1-4,-18 14-10,22 4-13,0 0-3,-8-16 2</inkml:trace>
  <inkml:trace contextRef="#ctx0" brushRef="#br0" timeOffset="3463.2061">5008-3330 12,'-2'-16'29,"2"16"-1,0 0-7,0 0-5,0 0-4,0 0-3,0 0-2,0 0-1,0 0-1,-17 21-1,9 7-1,12 4-1,0 15 0,2 4 1,2 9-2,5 1 1,-1 2-1,0-2 0,4-5-1,-6-5 1,-4-8-1,2-11 1,-2-6-1,0-5 1,-6-21-1,8 22 1,-8-22-1,0 0 3,0 0-2,22 8-1,-22-8 1,0 0 0,19-28-1,-9 9 2,-4-5-2,6-10 1,0-5-1,4-14 0,4-3-1,2-11 1,3-4 0,-1 0 0,6-4-1,2 4 0,-3 4 1,-3 15-1,-4 5 0,-4 15-1,-8 7-1,-10 25 0,10-26 0,-10 26-3,0 0-12,0 0-16,0 0-2,-16 26 2</inkml:trace>
</inkml:ink>
</file>

<file path=ppt/ink/ink16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29:50.831"/>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535-1471 19,'-10'-20'24,"10"20"0,-10-21-9,10 21-1,0 0-4,-30-18-2,30 18-3,-21-8 0,21 8-1,-26-6-1,26 6 0,-40 8 0,16 2-1,-9 11 1,3 5-1,-10 14 0,6 5 1,-1 12-2,1-1 1,16 3-1,4-2 0,10-2 0,6-7 1,16-9-2,4-9 2,2-10-1,11-12 0,-5-8 0,10-10 1,-4-10 0,3-10-1,-7-7 0,-4-5 1,-2-7-2,1-2 0,-15 1 1,-4 1-1,-10 3 0,-4 5 0,-4 9 0,-4 3-1,-1 9 1,-7 8-2,22 12 0,-32-12-4,32 12-4,0 0-10,0 0-10,0 0-2,0 0 1,18-2 1</inkml:trace>
  <inkml:trace contextRef="#ctx0" brushRef="#br0" timeOffset="312.0005">753-1319 12,'-8'30'25,"8"-30"-1,-16 29 3,6-5-16,10-24 1,-11 40-4,11-40-2,-8 35-2,8-35-1,-2 24 0,2-24-1,0 0 0,0 0-2,0 0-3,0 0-3,0 0-7,0 0-12,10-18-3,-10 18 0,13-24 2</inkml:trace>
  <inkml:trace contextRef="#ctx0" brushRef="#br0" timeOffset="780.0013">1098-1528 1,'-8'-20'21,"8"20"2,0 0 1,-4-20-13,4 20 3,0 0-3,-31 26-1,31-26 0,-28 51-3,16-21 1,-10 19-4,8-9 1,-2 15-2,10-10 0,3-3-2,6-5 0,5-5 1,6-14-2,6-2 1,2-10-1,2-8 1,0-10-1,1-4 1,-3-8-1,-4-11 0,0-5-1,-8-3 0,-4 1 1,-4-3 0,-4 7 0,-6 1 0,-2 7-1,-4 8 0,-8 9 1,-2 3-3,1 8-1,23 2-4,-34 4-5,34-4-5,0 0-7,0 0-5,28-8 2,1 2 2</inkml:trace>
  <inkml:trace contextRef="#ctx0" brushRef="#br0" timeOffset="1123.202">1358-1601 12,'26'-6'26,"-8"2"0,-18 4-2,22 4-6,-36 17-3,14-21-3,-14 48-3,6-17-2,-10 17-3,12-1-1,0 5-1,6-1 0,8-4 0,4-9-1,2-5 0,10-11 0,2-10 1,9-12-1,-7-6 2,8-10-2,-5-11 0,-1-5-1,-6-5 0,-4-1 0,-2-5 0,-10 3 0,-8 1-1,-8 3 0,-6 4 1,-8 3-1,0 3-1,-10 6-1,3-1-3,-7 15-10,14-6-14,2 10-2,20 2 1,-18-8-1</inkml:trace>
</inkml:ink>
</file>

<file path=ppt/ink/ink16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1"/>
    </inkml:context>
    <inkml:brush xml:id="br0">
      <inkml:brushProperty name="width" value="0.05833" units="cm"/>
      <inkml:brushProperty name="height" value="0.05833" units="cm"/>
      <inkml:brushProperty name="fitToCurve" value="1"/>
    </inkml:brush>
  </inkml:definitions>
  <inkml:trace contextRef="#ctx0" brushRef="#br0">1966 361 3,'0'0'9,"0"0"-1,0 0 0,0 0 0,0 0-2,0 0 1,0 0-2,0 0 2,0 0-1,0 0 0,0 0 0,0 0 1,0 0-2,0 0 0,0 0-1,0 0-1,0 0-1,0 0 0,0 0 0,0 0-1,0 0 1,0 0-1,0 0 1,-14-21 0,14 21-1,0 0 1,0 0 0,0 0 0,0 0-1,0 0 0,0 0 0,0 0 0,0 0 0,0 0 0,-18-4-1,18 4 1,0 0 0,0 0-1,0 0 1,0 0-1,0 0 1,0 0-1,0 0 0,0 0 1,0 0-1,0 0 0,0 0 1,0 0-1,0 0 0,0 0 0,0 0 1,0 0-1,0 0 0,-18-4 1,18 4-1,0 0 0,0 0 1,0 0-1,-19-2 0,19 2 1,0 0-1,0 0 0,0 0 1,0 0-1,0 0 0,-20-4 0,20 4 1,0 0-1,0 0 0,0 0 0,0 0 0,-20-2 1,20 2-1,0 0 0,-24 0 0,24 0 1,0 0-1,-24 4 0,24-4 0,0 0 0,-22 2 1,22-2-1,0 0 0,-25 0-1,25 0 1,-22 0 0,4 2 0,18-2 0,-30-2 0,30 2 0,-37 0 0,19 0 0,-2-2 0,-2 2 0,4-2 0,-4 2 0,-3-2 1,-7 0-1,4 2 0,-2 2 1,-1-2-1,1 0 2,2 2-2,-4-2 1,3 2-1,3 0 1,0 0-1,-6-2 1,2 2-1,-5 0-1,-3 0 2,0 2-1,-7-2 0,-1 2 0,0-2 0,-1 0 0,-1 1 0,-1 3 0,-1 0 0,0 2-1,3 0 1,1 2 1,-3-2-1,5 2 0,2 2 0,1-4 0,5 1 0,2-3 1,2 2-1,1 2 0,3 0 1,-4 2-1,2 2 0,-3 5 1,-1-1-1,6 0 1,0 4-1,1-3 2,7-3-3,20-16 2,-22 26-1,22-26 0,-6 18 0,6-18-1,6 19 1,-6-19 0,12 24 0,-12-24 0,18 28 0,-18-28 0,22 33 0,-5-15 0,-3-2 1,6 0-2,0 5 1,4-7-1,-2 0 1,11-2-1,-1 0 2,4-2-2,5-2 1,1 3-1,2 1 1,3-4 0,1 0 0,0 2 0,3-2-1,-5 0 1,5 0 0,-5 0 0,2-3 0,1 1 0,-3 0-1,5-4 2,-5 0-2,4 4 1,-1-6-1,3 2 1,7 2 0,3-2-2,1-2 2,1 0-2,7 0 2,-1 0-1,9-4 0,-2 0 0,-1 0 1,5 0 0,10-4 0,-5-1 0,9 1 0,-4 0 0,-2-2-1,-3 4 1,-1-2-1,-2 0 0,-7 2 0,1 2-1,-3-4 0,1 4 1,4-5 0,3 1-1,3-4 1,6 4 1,2-6-1,-1 4 0,3 0 0,2-4 1,-4 5 0,-1-1 0,3-2 0,0 2 0,0 0 0,6 2 0,7-6 1,-3 3-1,14-5 0,0 2-1,2-4 0,-6 0 1,6 1 0,-6-3 1,-12 2-2,-2 0 2,-15-1-1,-7 3 0,-6 0 1,-7 0-1,-13 0 0,-3 1-1,-4-3 1,-5-2 0,-9 2 0,0 0 0,-8-1-1,-3-1 1,-5 0 0,-4 2 0,-12 18 0,8-33 0,-8 33 0,-12-32-1,12 32 1,-20-27 0,20 27 0,-39-24 0,13 8-1,-6 2 1,0 2 0,-9-3-1,-5-1 1,-2 6 0,-9-4-1,-5 4 1,-7-4-1,-2 5 0,-3-1 1,-7 4-1,-2-4 0,-3 2 0,-1 0 1,0-2-1,3 4 2,-3-4-1,2 3 1,5-3-1,3 8 1,-2-8-1,3 6 1,7 0 0,1 2-2,7 2 1,7 0-1,-1 0 2,3 0-3,7 0 3,5 0-2,-2 2 1,7-2 0,-5 0 0,2 2 1,-2 0-1,1-2 0,-1 8 0,4-8 1,-1 8-1,5-2-1,0 1 1,6-3 1,3 2-2,3-4 1,20-2 0,-22 4 0,22-4 0,0 0 1,-26 8-1,26-8 0,-24 8-1,5-4 2,-5 0-1,-4 0 0,0 2 0,2-2 0,1-2 0,1 0 1,0 0-1,24-2 0,-30 2-2,30-2-4,0 0-12,-28 10-12,28-10 2,0 0-1</inkml:trace>
</inkml:ink>
</file>

<file path=ppt/ink/ink16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3"/>
    </inkml:context>
    <inkml:brush xml:id="br0">
      <inkml:brushProperty name="width" value="0.05833" units="cm"/>
      <inkml:brushProperty name="height" value="0.05833" units="cm"/>
      <inkml:brushProperty name="fitToCurve" value="1"/>
    </inkml:brush>
  </inkml:definitions>
  <inkml:trace contextRef="#ctx0" brushRef="#br0">22 0 8,'0'0'16,"0"0"-1,0 0-2,0 0-4,0 0-1,0 0-2,0 0-1,0 0 1,0 0-2,0 0 0,0 0 0,-12 19 0,12-19 0,0 0 1,0 0 0,0 0-2,-8 18 1,8-18-2,-2 26 1,2-26-1,0 33-1,2-11 0,0-4-2,0 6 2,0-1-2,-4 1 2,4 4 1,-2-1-2,4 5 2,-4 3 0,6 3 0,-6 5-1,4-3 0,-2 9 0,4-7 0,-6 9 0,0-11 0,-2 1 1,2-1-1,4-5 0,-2-1 1,-4 1-1,4-3 0,2 7 0,-2-3 0,2 5 0,-4-1 0,-2 3 0,4-1 0,-2 1-1,0-3 1,-4 3 0,6-3 0,-4 1 0,2-1 0,-2 5 0,2 0 0,0 3 0,2 1-1,-4 3 0,4-5 2,0 2-1,2-5-1,-4 1-1,2-3 2,2 1-1,2 3-1,0-1 2,-2-2-1,0 5 0,0 1 0,0 1 1,2-1-1,-6 2 0,3-3 1,-1 3-1,2-2 0,0-7 1,0 5-1,0-5 0,0 3-1,-6 1 1,2-1 1,2 1-2,-4 3 1,-4 6 0,4-1 1,2-1-1,-8 4 1,10-4-1,-8-1 1,10-3 0,-8-1-1,8 1 1,-2-4-1,2 1 0,4-5 0,-4 1 0,2 5 0,-4-3 0,4 7 0,-2 2 0,-6-1 1,6-3-1,-2 0 0,-2-1 1,0-1-1,-2 1 0,4-5 0,-4-1 0,-4-3 1,4 4-2,2-3 1,0-1 0,-2-5 0,2 0 0,0-1 0,0-9 0,4-2 0,-4-1 0,0-21 1,4 28-2,-4-28 2,8 28-1,-8-28 0,2 35 0,2-11 0,-2 0 1,0 1-1,0-1 1,-2 0-1,0-24 0,2 31-1,-2-31-1,0 0-5,0 0-25,0 0 1,4-25-3,-4 25 1</inkml:trace>
</inkml:ink>
</file>

<file path=ppt/ink/ink16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2"/>
    </inkml:context>
    <inkml:brush xml:id="br0">
      <inkml:brushProperty name="width" value="0.05833" units="cm"/>
      <inkml:brushProperty name="height" value="0.05833" units="cm"/>
      <inkml:brushProperty name="fitToCurve" value="1"/>
    </inkml:brush>
  </inkml:definitions>
  <inkml:trace contextRef="#ctx0" brushRef="#br0">3055-2755 14,'0'0'11,"0"0"0,18 10-1,-18-10-2,0 0-1,0 0-1,0 0-2,12 24-1,-12-24-2,0 0-1,0 19 0,0-19-1,0 0 1,0 0-1,0 0 0,14 18 1,-14-18 0,0 0 0,0 0 1,0 0 0,0 0 1,21 4 1,-21-4 1,0 0 2,0 0-1,0 0 1,0 0 0,0 0 0,0 0-1,0 0-1,0 18-1,0-18-1,0 0 0,2 25-1,-2-25-1,2 24 1,-2-24-1,4 34-1,-4-11 1,4-3 0,-2 2 0,0 4 0,6-1 0,-4 1 0,2 2 1,-4-5-1,0 1 1,0 0 0,-2 3-1,4-1 1,-4 2 0,-2-3 0,4 3 0,-4 0 0,4 5 0,-4-7 0,4 0 0,-4 1-1,6-1 1,-2-2 0,-2 3 0,2-1-1,0 4 1,2 1-1,-4 1 1,0-1-1,0 1 0,-2-2 0,2 5 0,-2-3 0,-6 1 0,4-5 0,0 0-1,4-1 1,-2-1 0,0 0 0,2 3 0,0-5 0,2 4 0,2 1 0,-6 3 0,4 5 0,-4-3 0,0 1 0,0-3 0,2 2 0,0-2 0,2 0 1,0 1-1,-2-7-1,4 8 2,-2-1-1,-4-1-1,2 3 2,-2 5-1,-2 1 0,0-1 0,6 3 0,-8 1 0,2-1-1,8-3 2,-8-1-1,8-3 0,-2 1 0,2-5-1,-10 3 2,12-3-1,-2 2 0,2 5 0,-2-5 0,2 5 0,-4-1 1,4-1-1,2-1 0,-4 1 0,-2-3 0,0 1 0,0-3 1,-2 0-1,0 1 0,0-1 0,0 3 0,2 1 1,-2-5-1,0 5 0,0-2 1,0 3-1,2-3 0,-2-1 0,2 1 0,-2-1 0,4 5 0,-4-1 0,2 1 0,-2 0 0,2 1 0,2 1 0,-2-1 0,2-3 1,0 3-1,0-3 0,0 3 0,1-5 0,-3 3 1,0 1-1,0-1 0,0-1 0,-2 1 0,2 1 0,-4-1 0,2-3 1,0 2-2,2 3 1,-2-3 0,0-1 0,2-1 0,-4 1 0,2-1 0,0-1 0,0-3 0,0 2 0,4-1 0,-2-1 0,-2 5 0,0-3 0,2-2 0,0-1 0,2 5 0,-2-1 0,0-1 0,4-2 1,-4 3-1,0-6 0,2 6 0,0-1 1,-2-6-1,2 7 0,-4-3 0,-2-2-1,4 5 1,-2 1 0,-2 3 1,2-3-2,2 1 1,0 1 0,2 1 0,-2-3 0,0 0 1,0-1-1,4-5 0,-2 3 0,0 1 0,-4-2 0,4 1 0,-4-1 0,2-1 0,4-1 0,-4 6 0,0-1 0,-2-1 0,6 3 0,-2-7 0,0 4 0,-2-1 1,0-1-1,0-2 0,-2-1 0,2-1 0,0 0 0,1 3 0,-3-3 0,2 0 0,2-1 0,-2-1 0,2-4-1,-2 1 2,-2-3-2,0-18 1,4 32 1,-4-32-1,0 27 0,0-27-1,0 22 1,0-22 0,-2 20 0,2-20 0,0 20 0,0-20 0,0 0 0,0 0 0,0 19 0,0-19 0,0 0 1,0 0-1,0 0 0,0 0 0,0 0 0,0 0 0,0 0 0,2 20 0,-2-20 0,0 0 0,0 0 0,0 0 0,0 0 0,0 0 0,0 0 0,0 0 0,0 0 0,0 0 0,-16 18 0,16-18 0,0 0 0,0 0 0,0 0 0,0 0 0,0 0 0,0 0 0,-21-2 0,21 2 0,0 0 0,0 0 0,-24-6 0,24 6 0,-22 2 0,22-2 1,-28 4-1,10-2 0,-5 0 0,3 2 1,0-2-1,0-2 0,-8 2 0,6-2 0,-5 2 0,5 0 0,0 0 0,0 2 0,-2-2 1,3-2-1,3 4 0,-2-2 0,2-4 0,-2 2 0,0-4 0,1 4 0,-3-2 0,0 0 0,4 0 0,-2 2 1,2 0-1,-3 0 0,1 2 0,2-2 1,0-2-1,18 2 0,-32-4 0,14 0 1,-2 0-1,0 0 2,0 0-3,2 0 2,-4 2 0,2 2 0,-1 0-1,3 0 0,18 0 0,-32 0 0,32 0 0,-30-4 0,30 4 0,-30-10 0,30 10 0,-33-14 0,15 8 1,18 6-1,-32-13 0,32 13 0,-30-8 0,30 8 0,-29-6 0,29 6 0,-22-4 0,22 4 0,-18-4 0,18 4 0,0 0 1,-18-4-1,18 4 0,0 0 0,-18-2 0,18 2 0,0 0 0,0 0 0,-18 0 0,18 0 0,0 0-1,0 0 1,-23 4 0,23-4 0,0 0 0,0 0 0,-24 10 0,24-10 0,0 0 0,0 0 0,0 0 0,0 0 0,0 0 0,0 0 0,0 0 0,0 0 0,0 0 0,0 0 0,0 0 0,0 0 0,0 0 0,0 0 0,0 0 0,0 0 0,0 0 0,0 0 0,0 0-1,0 0 1,0 0-1,0 0 1,-10-20 0,10 20 0,2-30 0,-4 7 0,4-5 0,0 0 0,2-5 0,0 1 0,-4-1 0,2 7 0,-2 2-1,0 24-1,4-33-1,-4 33-5,0 0-18,0 0-6,0 0 0,0 25 0</inkml:trace>
  <inkml:trace contextRef="#ctx0" brushRef="#br0" timeOffset="-9">1991 3144 9,'0'0'15,"0"0"-1,0 0-2,0 0 0,0 0 0,0 0 0,0 0-2,0 0-1,0 0-3,4-19 0,-4 19-2,0-18-1,0 18-1,0-32 0,4 12-1,0-5 1,-2-3-1,5-2 0,-5-3 0,6 3 0,-10-7-1,6-1 1,0 5-1,0-5 1,-4 3 0,2 1-1,-2-4 0,2-5 1,4 7 0,-6-9-1,2 2 1,0 1-1,0-1 0,0-1 1,-2-3-1,2 3 0,0-1 0,0-6 0,2 7 0,-2-3 0,0 1-1,2-3 1,0 2 0,-2-1 0,2-5 1,-2 6 0,-6 0-1,2-2 1,0-1 1,0-3-1,-4 2 0,4-1 0,-4-3-1,4 4 0,0 1 1,4-1-1,-4 3 0,2-1 1,0 6-1,0 1 0,4-7 0,-4 1 1,0-1-1,2-2 0,2 1 0,-2-1 0,-2 0 0,2 3 0,-4 1 0,2 5 0,2-1 0,-4 3 0,2-1 0,-2-1-1,4 3 1,-2-3 1,2-1-1,0 3 0,-4-3 0,4-2 0,-2 3 0,0 3 0,-6-1 0,6-1 0,-8 3 0,4 1 0,2-1 0,-2-1 0,0 3 0,0-3 0,4-3 0,-4-1 0,2 3 0,-2-1 1,0 1-1,2-3 0,-2 7 0,2-5 0,0 9 0,-3 0 0,3-3 0,-2-3 0,0 1 0,0-3 0,-2-1 0,2 1 0,2-1 0,-2 3 0,0 1 0,-4 3 0,4 5 0,2 1 0,-2 0 1,-2-1-1,0 1 0,2 0 0,-4-5 0,6 1 0,0-2-1,-4 2 2,6-5-1,-4 9 0,2-2 0,-4 1 0,4 1 1,-2 4-1,-2-1 0,2 1 0,-3-4 0,7 1 0,-4-3 0,4 2 1,-4-1-1,6 3 0,-8 0 0,8 1 0,-4 5 0,0 0 0,-2 2 0,4-1 0,0 19 0,-4-34 0,4 34-1,-2-35 1,-2 15 0,6 0 0,-2 0 0,-2-3 0,2 1 0,-2-2 0,4 0 0,-6-1 1,2 3-1,2 0-1,-2-1 1,2 5 1,0-4-1,0 4 0,-2-1 0,2 19-1,2-32 1,-2 32 0,-2-34 0,4 11-1,-2 23 1,0-34 0,0 18 0,0 16 0,-2-33 0,2 33 0,-2-24 0,2 24-1,-2-18 1,2 18 0,0 0 0,2-19 0,-2 19 0,0 0 0,0 0 0,-2-18 0,2 18 0,0 0 0,0 0 0,0 0 1,0 0-2,4-20 1,-4 20 1,0 0-1,0 0 0,0 0 0,0 0-1,0 0 1,-6-20 0,6 20 1,0 0-1,-4-25-1,4 25 1,0-22 1,0 22-1,-2-24 0,2 24 0,4-25 0,-4 25-1,2-18 2,-2 18-1,0-16 0,0 16 0,0-18 0,0 18-1,2-22 2,-2 22-1,2-17 0,-2 17 0,0 0 0,-6-26 0,6 26 1,0 0-1,0 0 0,0 0 0,-2-16-1,2 16 1,0 0 0,0 0 0,0 0-1,0 0 1,0 0 0,0 0-1,0 0 1,0 0 0,0 0 0,18-6 1,-18 6-1,0 0 0,26 0 0,-26 0 0,25 4 0,-25-4 0,32 4 0,-14 0 0,4-2 0,0-2 0,3 0 0,-1 0 0,0-2 0,4-2 0,-6 2 1,3 0-2,-3-2 1,-2 2 0,0 2 0,0 2 0,5 2 0,-25-4 0,38 2-1,-14 4 2,0-4-2,0-2 1,3 0 0,-1 0 0,-2-2 0,-2-2 0,-2 2 0,1 2 0,-3 0-1,-18 0 1,30 6-1,-10-4 1,0 4-2,5-4 2,-6 4-2,3-2 2,4-2-1,0 2 1,-2-4-1,-3-4 1,-3 4-1,0-2 1,0 0 0,-18 2 0,32 0 0,-32 0 0,24 2 0,-24-2 0,31 2 0,-31-2 0,40 0 0,-20-2 0,2 0 0,5-2 0,-3 0 0,-4 4 0,-20 0 0,32-8 0,-32 8 1,0 0-1,18 0 1,-18 0-1,0 0 0,0 0 0,0 0-1,0 0 1,23-4 0,-23 4 0,0 0 0,18 0 0,-18 0 0,0 0 0,0 0 0,0 0 0,0 0-2,0 0-9,0 0-19,-20-4-3,20 4 1,-25 0 0</inkml:trace>
</inkml:ink>
</file>

<file path=ppt/ink/ink16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7"/>
    </inkml:context>
    <inkml:brush xml:id="br0">
      <inkml:brushProperty name="width" value="0.05833" units="cm"/>
      <inkml:brushProperty name="height" value="0.05833" units="cm"/>
      <inkml:brushProperty name="fitToCurve" value="1"/>
    </inkml:brush>
  </inkml:definitions>
  <inkml:trace contextRef="#ctx0" brushRef="#br0">137 0 10,'0'0'9,"4"21"-1,-4-21-1,2 42-2,-4-13-1,4-1 1,-6 10-1,2-1 1,-4 5-1,6 3 0,-6-2 0,2-3 0,-2 9 0,4-5 0,-2 5 0,4-3-2,-2 9 1,6-6 0,-8 12 0,6-11 0,-4 11-1,0-8 0,-6 1 0,6-7 1,-6 8-2,8-5 0,-8 1 0,6-5 0,-4 5 0,2 0 0,0 1 0,2-3-1,-2 2 2,0-1-1,-2 5 0,2-6 0,0 1 0,2 1 0,-2-3 1,4 3-1,-6 0 1,8-3-1,-6 1 1,2-6-1,-3 7 1,3-5-1,-4 5 0,6-1 0,0-2 0,-4-3 0,4 1-1,0-3 2,6 1-2,-6-5 1,2-1 0,-2-1-1,-2 3 1,2-1-1,-4 1 0,6 7 1,-6-1-1,2-3 0,-2-1 0,2-3 0,2-1 0,0 1 0,2-3 1,-2 1-1,0 3 0,4-7 1,-2 9-1,0-1 1,-4-1-1,6 5 0,0-5 1,0 3-1,1-5 0,-3 1 0,0-1 0,4-3 1,0-4-1,-4 5 0,-2-7 0,0 3 0,2 3 1,-2 3-1,0-3 0,0 2 1,0 1-1,4-3 0,-2-3 0,2-1 1,-2-4-1,0-5-1,2-3 1,-4-18 0,4 34 0,-2-13 0,-2 1 0,0 2 1,-2 0-1,2 1-1,0 3 1,2-6 0,-4-1 0,2 1 0,0-22 0,4 34-1,-4-34 1,12 29 0,-12-29 0,4 30 0,6-8 0,-10-1 1,4 3-1,-2 0 0,0 7 0,0-5 0,4-2 0,-4 1 0,-2-1 0,8 0 0,-6 1 0,4-1 0,-4-4-1,0 6 2,4 7-1,-2-1 0,-1-3 0,-1 1 1,2 2-1,2 3 1,2 3-1,2-3 0,-2-3 0,-2 1 0,2 1 0,0-6 0,-2 5 0,-2-7 0,-4-2 0,2 5 1,-4-7-1,4 6 0,-2-3 0,-2-1 0,4 2 0,-2 3 0,0-1 0,2-4-1,2 3 1,-4-3 0,-2 2 0,6-3 0,-6-1 0,4 0 0,-4 1 0,2 3 0,0-2 0,2 0 0,4-3 0,-6 1 0,4-2 0,-4-20 0,10 31 0,-10-31 1,2 20-1,-2-20 0,2 22 0,-2-22 0,0 22 0,0-22 0,-2 29 0,2-29 0,-2 22 0,2-22 0,0 0 0,-8 20-1,8-20-2,0 0-8,-24-8-22,24 8 0,-22-14 0,22 14-1</inkml:trace>
</inkml:ink>
</file>

<file path=ppt/ink/ink16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8"/>
    </inkml:context>
    <inkml:brush xml:id="br0">
      <inkml:brushProperty name="width" value="0.05833" units="cm"/>
      <inkml:brushProperty name="height" value="0.05833" units="cm"/>
      <inkml:brushProperty name="fitToCurve" value="1"/>
    </inkml:brush>
  </inkml:definitions>
  <inkml:trace contextRef="#ctx0" brushRef="#br0">0 166 14,'0'0'14,"0"0"0,0 0-1,0 0 0,0 0-1,0 0 0,0 0-3,0 0-1,0 0-2,0 0-1,0 0-1,0 0-2,0 0 0,26 4 1,-26-4-1,23 0 0,-23 0 0,30 0-1,-30 0 1,20-2 0,-20 2-1,0 0 1,28-8 0,-28 8 0,28-8 0,-28 8 0,41-11 0,-11 5-1,4 2 0,3-4 0,5 4 0,0 0-1,5 2 0,-7-2 0,-2 2 0,-3 0 0,3-4 0,-2 4-1,0-2 1,5-4 0,-3 2 0,6 0 0,-3-1 0,3 3 0,-4 0-1,1 2 2,-5 2-1,-2 0 0,3 4-1,-5-2 1,-2 0-1,0-2 1,5 0-1,-7-2 1,6 0-1,-1-2 1,-3 0-1,0-2 0,0 2 1,-4 0 0,3 0 0,-5 2 0,-4 0 0,-2 2 0,0-2 0,-18 2 0,29 0 0,-29 0 0,26-2 0,-26 2 0,26-2 0,-26 2 0,30-6 0,-10 4 0,-20 2 1,35-2-1,-35 2 0,20-2 0,-20 2 0,0 0 0,0 0 0,0 0-1,22 2 1,-22-2 0,0 0-1,0 0 0,26-6 1,-26 6-2,0 0 1,33-8-4,-33 8-8,0 0-17,0 0-1,0 0 1,0 0 0</inkml:trace>
</inkml:ink>
</file>

<file path=ppt/ink/ink16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0"/>
    </inkml:context>
    <inkml:brush xml:id="br0">
      <inkml:brushProperty name="width" value="0.05833" units="cm"/>
      <inkml:brushProperty name="height" value="0.05833" units="cm"/>
      <inkml:brushProperty name="fitToCurve" value="1"/>
    </inkml:brush>
  </inkml:definitions>
  <inkml:trace contextRef="#ctx0" brushRef="#br0">0 214 7,'0'0'7,"0"0"0,0 0 1,0 0 0,0 0 0,0 0 0,0 0-1,0 0 0,0 0 0,24-16-1,-24 16 1,0 0-3,26 8 1,-26-8-1,26 4-1,-8-4 0,-18 0-1,33 6 0,-33-6 0,30 4 0,-30-4 0,32 4 0,-32-4 0,38 2 0,-15 3 0,5-5 0,-2 2-1,4-2 1,3 2-1,-1-2 0,-2 0 0,2 2 0,-5 0-1,3 0 1,2 2 1,-2 2-1,5-2 0,-1 0 0,4 2 0,4 0 1,7-4 0,3-2-1,3 4-1,3-2 1,3 0 0,-1-2 0,-1 6-1,1-4 0,-7 6 0,-5 0 1,-4-1-1,-1-3 0,1 4 1,-4 0-1,-3 0 0,5-2 1,-4 0-1,9-2 1,-3 0 0,4 0-1,-5 0 0,5-2-1,-3 0 1,-1 2 0,-6 0 0,3-4-1,-9 0 1,0 4 1,-2-2-1,3 1 1,1-3 0,2 6-1,5-6 1,1 2 1,8 2-2,7 0 1,-3-4 0,5 2 0,-1 0-1,5 2 1,-9-2-1,5 4 0,-7-4 1,-8 4-1,-1-4 0,-3 0 0,-2-2 0,1 4 1,-3-4-2,0 0 1,15 2 1,1-4-1,1 4 0,-1 0-1,0-2 2,-1 2-1,-1-2 0,-1 0 0,-9 0 0,-6 0 0,5 0 0,1-2 0,-4 2 0,6 0 0,3-2 0,3 2 1,-3 0-1,1 0-1,-2-4 1,3 4 0,-3-2 0,2 0 0,-3 2-1,3-4 1,1 2-1,1 0 2,2 0-2,-1-2 1,1 0 0,-1 2 1,-1-4-1,-2 2 0,1 4 1,-3 0-1,0 0 1,3 0-1,-5 0 0,3 0-1,-3 0 1,-2 2 0,1-6 0,1-2 0,-4 2-1,0-5 1,-1 1 0,3 0 0,2 0 0,-5 0 0,3 0 0,-8 0 0,3 0 0,1 2 0,-4-2 0,-4 1 0,1-1-1,-1 2 1,0 0 0,-2-2 0,3-2 0,-7 2 1,8 0-1,-6-4 1,0 1-1,-3 1 0,1 2 0,-2-2 2,-20 10-2,32-16 1,-32 16-2,32-16 2,-32 16-1,31-17 1,-31 17-2,34-20 2,-34 20-2,32-12 1,-32 12 0,28-16 0,-28 16 0,27-14 0,-27 14 1,20-17-2,-20 17 1,24-12 0,-24 12 0,22-14 0,-22 14 0,20-14 0,-20 14-1,18-12 1,-18 12 0,0 0 0,0 0-1,21-16 2,-21 16-1,0 0-1,0 0 1,0 0-1,0 0 0,0 0-3,14-21-10,-14 21-21,-20 8 0,1-6 0,19-2 1</inkml:trace>
</inkml:ink>
</file>

<file path=ppt/ink/ink16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1"/>
    </inkml:context>
    <inkml:brush xml:id="br0">
      <inkml:brushProperty name="width" value="0.05833" units="cm"/>
      <inkml:brushProperty name="height" value="0.05833" units="cm"/>
      <inkml:brushProperty name="fitToCurve" value="1"/>
    </inkml:brush>
  </inkml:definitions>
  <inkml:trace contextRef="#ctx0" brushRef="#br0">705 477 12,'0'0'13,"0"0"-3,0 0 1,0 0-2,0 0 0,0 0-1,0 0-1,0 0 0,0 0-1,0 0-2,0 0 0,-28 10 0,28-10-1,-24 4-1,24-4 0,-26 2 0,26-2-1,-31 2 0,31-2 0,-28 0 0,28 0-1,-30 2 0,12-2 0,18 0 0,-37 2 1,37-2-1,-34 2 0,34-2 0,-30 2 0,10 0 1,2-2-2,-1 0 2,-3 0-1,0 2 0,-2-4 0,-4 2 0,3 0 1,5-2 0,20 2 0,-34-6-1,34 6 1,-24-8-1,24 8 1,0 0 0,0 0-1,-26-20 0,26 20 0,-21-10-1,21 10 1,-22-12 0,22 12 0,-24-10 0,24 10 0,-28-11 0,28 11 0,-20-10 1,20 10-1,0 0 0,0 0 0,0 0 0,-18-20 0,18 20 0,0 0 0,0 0 0,0 0 1,-11-18-1,11 18 0,0 0 0,0 0 1,0 0-1,0 0 1,7-18-2,-7 18 2,0 0-1,0 0 0,24-23 1,-24 23-1,0 0 0,30-20-1,-30 20 2,28-14-1,-28 14 1,26-14-1,-5 8 1,-1-2 0,10-1 0,-8 1 0,8 0 0,3 0 0,1 0-1,2-2 1,-3 2 0,5 0-1,-6 0 0,0 1 0,1 1 0,-1 2 0,0-2 0,0 0 1,1 2-1,-1 0 1,0 2 0,2-2 0,5 0 0,-1 2 0,0 0 0,3-4-1,-3 2 2,4 0-2,-5-2 0,5 0 1,-4-5-2,5 7 1,3-6 0,4 6 1,-3-4-1,1 6 0,7-6 0,-7 0 0,7 4 1,-5-4-1,-4 4 0,1-6 0,-3 6 0,-4-5 0,5 5 0,-5 2 0,-6 0 0,1 2 0,9-2 0,-2 2-1,1 0 1,-1 0-1,-4 0 1,11 0 0,-3-2 0,0 2-1,-11-2 1,7 2 0,-4-2 0,1 0 0,-3 0 0,-8 2 0,7 0 0,-7 0 1,6 0-2,-6 0 2,9 0-1,-1 0 1,6 0-2,-1 0 2,5-2-1,-4 0 0,1 2 0,-1-2 0,-8 0 0,9 2 0,-11-2 0,0 2 0,-2 2 0,1-2 0,-3 0 0,2 0 0,0 2 0,1-2 1,-5 0-1,6-2 0,-4 2 0,7 0 1,-9 0-1,12 0 0,0 0 1,-3 0-1,-3 2 0,-2-2 0,0 2 0,-1-2 0,1 2 0,-12-2 0,-2 0 0,6 0 1,-3 0-1,3 0 0,-2 0 0,0-2 0,-20 2 0,36-2 0,-36 2 0,31-2-1,-31 2 1,20-2 0,-20 2 0,0 0-1,0 0-3,0 0-21,-18 12-8,-9-10-1,7-2-1</inkml:trace>
</inkml:ink>
</file>

<file path=ppt/ink/ink1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07.625"/>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-3 175 0,'6'-33'4,"-6"33"0,6-32 0,-6 32-1,6-33 0,-6 33 0,6-28 0,-6 28-1,4-22 1,-4 22-1,0 0 1,6-27 0,-6 27 0,0 0 0,0 0 0,8-22-2,-8 22 1,0 0-1,0 0 1,0 0-2,0 0 2,0 0-1,0 0 2,0 0 1,0 0 0,0 0 0,0 0 0,0 0 0,0 0-1,0 0 2,0 0-3,0 0-1,0 0 0,0 0 0,-6 24-1,6-24 1,0 27-1,-2-11 0,2-16 0,-2 32 0,2-32 0,2 33 0,-2-33 0,-2 26 0,4-6 1,-2-20-1,0 37 0,-2-19 1,2 8 0,0-3 0,0 3 0,-2-4 0,0-1 0,2-1 0,0-2 1,0-18-1,2 33 0,-2-33 1,0 24-1,0-24 0,-2 24 1,2-24-1,-4 24 0,4-24 0,-4 31 0,0-11-1,2-2 1,2-18-1,-4 37 0,4-37 0,-2 32 0,2-32 0,-2 26 0,2-26 0,0 29 0,0-29 0,-2 24 0,2-24 0,-2 26 1,2-26-1,0 25 1,0-25-2,-2 24 2,2-24-1,0 24 0,0-24 1,0 27-1,0-27 0,2 28 0,-2-28 1,2 39 0,-2-19-1,2 0 1,-2-20-1,-2 35 0,2-35 1,-2 28-1,2-28 0,0 20 0,0-20 0,0 18 0,0-18 0,0 23 0,0-23 1,0 24-1,0-24 0,0 30 0,0-30 1,2 25-1,-2-25 1,-2 20 0,2-20 0,0 0 1,0 0-1,0 0 1,0 0-1,0 0 1,0 0-1,-2-20-1,2 20 1,0-37-1,0 11 1,4-5-1,-4-1-1,2-4 1,0-3-1,0-1 0,-2-1 0,2 3 0,0-1-1,4-1 1,-6 5-1,4 1 1,-6-1-1,4 3 1,0-1-1,2-1 1,-2 2-1,2 1 1,2 5-2,0-4 2,3 3-1,-3 3 1,0 0-2,-2 3 2,4 1 0,-6 2-1,-2 18 2,0-35-1,0 35 0,2-36 0,-2 36 0,2-32 0,-2 32 1,2-27 0,-2 27-1,4-20 1,-4 20 0,0 0 0,6-16-1,-6 16 2,0 0-2,0 0 1,0 0 0,2-18 0,-2 18 0,0 0 0,0 0 0,0 0 0,-2-25 0,2 25 0,0 0 0,0 0 0,0 0 0,0 0 0,0 0 0,0 0-1,0 0 0,0 0 1,2 25-1,-2-25 1,0 0-1,-2 18 1,2-18 0,0 0 0,0 0 0,0 24 0,0-24 0,0 0 1,0 0-1,0 0 0,0 0 0,0 0 0,0 0 0,0 0 0,0 0 0,0 0 0,0 16 0,0-16 0,0 0 0,0 0 0,-2 25 0,2-25 0,2 24 0,-2-24 0,0 32 0,0-32 0,0 29 0,0-29 0,-2 30 0,2-30 1,-2 26-1,0-7 0,0 1 0,2-2 0,0 6 1,-2 1 0,2-1-1,-2 2 1,4-1-1,-2-5 0,0 2 1,0-2-1,2 1 0,-2-21 1,2 36-1,-2-36 0,0 35 1,-2-13-1,2-22 0,0 38 1,-2-19-1,0 1 1,2 0 0,-4-4-1,4 3 0,0-1 1,0 2-1,-2-2 1,0 5 0,0-3 0,0 0-1,2 0 1,-2 1-1,0 1 0,0-4 1,0 0-1,2-18-1,0 35 2,0-35-1,0 30 0,0-30 1,-2 33-1,2-33 0,0 34 0,-4-16 0,2 0 0,0 3 0,-3-3 1,5-18 0,-6 34-1,6-34 2,0 31-2,0-31 2,2 28-1,-2-28 0,-2 26 0,2-26-2,2 31 1,-2-31 0,-2 34 0,0-16 0,2-18 1,-4 35-2,4-35 1,-2 28 1,2-28-1,0 27 1,0-27 0,2 24-1,-2-24 1,2 24-1,-2-24 2,2 31-1,-2-31 0,0 32 0,0-32 0,2 28 0,-2-28 0,162 33-6,-162-33-1,6 30-1,-6-30 0,2 37 1,0-21-1,-4 8 0,4-8-1,-161 1 7,159 7 2,0-6-1,0-18 0,0 30 1,0-30-1,2 27 0,-2-27 0,0 24 0,0-24 0,4 24 1,-4-5-1,0-19 1,6 34-1,-2-16 1,-4-18-1,4 31 1,-4-31-1,4 32 0,-4-32 0,2 20 0,-2-20 0,0 0 0,0 0 0,2 23 0,-2-23-1,0 0 1,0 0-1,-2 22-2,2-22-2,-2 20-3,2-20-6,-2 27-7,0-9-3</inkml:trace>
</inkml:ink>
</file>

<file path=ppt/ink/ink17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2"/>
    </inkml:context>
    <inkml:brush xml:id="br0">
      <inkml:brushProperty name="width" value="0.05833" units="cm"/>
      <inkml:brushProperty name="height" value="0.05833" units="cm"/>
      <inkml:brushProperty name="fitToCurve" value="1"/>
    </inkml:brush>
  </inkml:definitions>
  <inkml:trace contextRef="#ctx0" brushRef="#br0">86 0 14,'0'0'22,"0"0"-1,0 0-3,0 0-2,0 0-6,0 0-2,0 0-2,0 0-2,0 0 0,-10 21-2,10-21 1,0 0 0,0 0-1,2 24 1,-2-24-2,4 16 1,-4-16 0,-4 20-1,4-20 0,-4 25 0,4-25 0,-4 28 0,4-28 0,-10 28-1,10-28 0,8 31 1,-8-31-1,-4 32 0,6-14-1,-4 1 1,2 3 1,-4-2-1,-4-2 0,0 5 0,2-1 0,-2 0 0,2 1 0,8 1 1,-4 4-1,2-3 0,2 3 0,2-6 0,-4 9 0,6-5 0,-6 0 1,-2-1-1,4 1 0,-4 0 0,2 1 0,0-1 0,4 2 1,0-3-1,2-1 0,-6 0 0,6-2 0,-4 3 0,8-5 0,-4 2 0,0-3 0,-8 5 0,6-2 0,0-2 0,1 9 1,-3-1 0,-11-2 0,7 1 0,-2 1 0,6-2-1,-4 3 0,0-1 1,0-2-1,2-1 0,2 1-1,-2-2 1,0 1 0,-4-1 1,2 6-1,-2-1 0,0-5 0,-2 4 0,-2 3 0,4-5 0,0 5 0,-2-3 0,2-2-1,4 3 2,-2-5-1,2 0 0,2 1-1,-2-5 1,0 4 0,0-6 0,0 5 0,-2-1 1,2 0-1,4 0 0,-6 1 1,0-1-1,2 0 0,-2 1 0,2-1 0,-2 0 0,0 4 0,-4-3 0,6-1-1,0 0 1,-6 1 0,4-3 0,2 6 1,0-1-1,0-1 0,0 0 0,-4 9 0,-2-1 1,10 2-2,-4-1 1,0-3 0,-2-1 0,6 1 0,-6-2-1,4-7 1,4-3 0,-4 0 0,-2 4 0,0-1 0,0-1 0,-2 0 0,2 4 1,-2 1 0,-2-1-1,4 0 0,0 3 0,0-1 0,2 0 0,-4 5 0,4-1-1,0-2 1,0 3 0,2-3 0,-2 3-1,2-1 1,0 2 0,-2-1 0,2 1 0,-4 3 0,4-1 0,0 0 0,0 3 0,-4-1 0,2 1 0,0-3 0,2 3 0,0-5 0,-2-1 0,-2-1 0,0 0 1,2-1-1,6-1 0,-8 0 0,4 1 1,-4-3-1,2 2 0,-2 5-1,0 1 1,2 1 0,-10-3-1,6 3 1,-2-1-1,6-2 1,-2 3-1,-2-9 2,8-2-1,-6 3 0,2-1 0,2-2 0,-2 3 0,0 1 0,-6 0 0,8-1 0,-4 3 1,-2 1-1,0-1 0,2 2 0,0 1 0,0 1 0,2 5 0,-8-5 0,2 1 0,4 3 0,4-4 0,-6 3 0,2 1 0,0-5 0,0 3 0,2-1 0,-4 1 0,2-1 0,-8-1 0,6-2 0,2 3-1,0-3 1,-2 1-1,4-3 1,-2-2 0,2 1-1,4-3 1,-4 3 0,0-3-1,-2 0 1,-4 3 1,2-1-2,0 0 1,-2 1 0,2-3 1,-2 0-1,2 1 0,0-5 0,8 4 0,-6-1 1,0-3-1,2 2 0,0 0 0,-2 1 0,-2 3 0,4-4 0,-6 1 0,6 1 0,-2-4 0,0 1 0,0-3 0,2-2 0,-2-18 0,6 33 0,-6-33 0,-2 32 0,2-32-1,-2 28 0,2-28-4,-6 31-12,6-31-16,-18 16 1,18-16-2,-22 0 2</inkml:trace>
</inkml:ink>
</file>

<file path=ppt/ink/ink17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3"/>
    </inkml:context>
    <inkml:brush xml:id="br0">
      <inkml:brushProperty name="width" value="0.05833" units="cm"/>
      <inkml:brushProperty name="height" value="0.05833" units="cm"/>
      <inkml:brushProperty name="fitToCurve" value="1"/>
    </inkml:brush>
  </inkml:definitions>
  <inkml:trace contextRef="#ctx0" brushRef="#br0">-1 0 5,'0'0'9,"6"23"1,-6-23-4,4 28-2,-4-28 0,8 35 0,-8-35 1,9 40 0,-7-22 0,-2 11 1,2-7-1,-4 6 1,2 1 1,-11 7-1,11-1 0,-8 7-2,6-5 0,-4 3 0,8-1-1,-6 1-1,6-6 1,0 1-2,2-1 1,0 3-1,4-3 1,-4 3-1,3 1 1,-7 1 0,10 5 0,-4 3 0,0-1 0,-4 3-1,6-4 1,-4 3-1,4 1 1,-2 1-1,0-7 0,0 4 0,-2-3 0,2 7 0,2 1-1,-6 1 1,4 4 0,-2 2 0,2-3 0,-4 3-1,4-2 1,-6-5-1,2-1 1,0-2-1,0-5 0,0-3 1,1-1-1,-3 1 1,6-7-1,-4 9 1,2-3 0,-6 1 0,4-1-1,-4 1 0,2-5 1,0 5 0,2-1-1,-2-11 0,-4 1 1,6-6-1,0 3 0,2-3 0,-4 0 0,2 1 0,0-1 0,-6 2 0,6 5-1,-4-1 2,0-2-1,-2 3 0,4-1-1,-4 1 1,6-5 0,-2 0 0,2 1 0,-2-3 0,2 2 0,0 3 0,0-3 0,-2 0 0,0-1 0,-2 1 0,0 2 0,2 1 0,-2 1 0,0 2-1,-4 1 1,4 1 0,-3 1-1,5 1 1,-2-3 0,2 1 0,2 0 0,-2-1 1,7 1-1,-5-1 0,2 1 0,2-2 1,-8 1-1,2 3 1,-2-5-2,2 1 1,0 5 0,4-7 0,-4 6 0,4-3 1,-4-1-1,6-1 0,-8 1 0,8 0 0,-8-7 0,2 7 0,-2-5 0,-2 5 0,6 2 0,-6-1 0,4 5 0,-2-3 0,2 3-1,0-1 1,0-1 0,4-3 0,-4-1 0,4-2 0,-2 1 0,0-3 0,0 0 0,-4 3 0,4 1 0,-2-3 0,2-1 0,0 0 0,0-1 0,-2-3 0,2-2 0,4 3 0,-6-3 1,2-2-2,2 2 2,-2 1-1,0-1 1,-2 0-1,4 5 0,-4-5 0,6-2 0,-4 2 0,0 1 0,-2-23 0,16 34-1,-16-34 1,10 32 0,-10-32 0,14 27 0,-14-27 0,12 28 0,-12-28 0,7 29 0,-7-29 0,12 24 0,-12-24 0,6 18-1,-6-18 1,0 0 0,0 0 0,0 0 0,6 18 0,-6-18 0,0 0 0,-4 21 1,4-21-1,-2 18 0,2-18 0,2 22 0,-2-22 0,0 0 0,0 0 0,0 0 0,0 0 0,0 0 0,0 0 0,0 0 0,0 0 0,0 0 0,0 0 0,0 0 0,0 0 0,0 0 0,0 0 0,0 0 0,0 0 0,0 0 0,0 0 0,0 0 0,0 0 0,0 0 0,0 0 0,0 0 0,0 0 0,0 0 0,0 0 0,0 0 0,0 0 0,0 0 0,0 0 0,0 0-1,0 0 1,0 0 0,0 0 0,0 0-1,0 0 1,0 0 0,0 0 0,0 0 0,-10 18 0,10-18 0,0 0 1,0 25-2,0-25 2,0 0-2,0 22 2,0-22-1,0 0 0,0 0 0,0 0 0,0 0 0,0 0 0,0 0 0,12 18 0,-12-18 0,0 0 0,0 0 0,0 0 0,10 18 0,-10-18 1,0 0-1,0 0-1,0 0 1,0 0 0,0 0 0,0 0 0,0 0-1,0 0 1,0 0 0,0 0 0,0 0 0,0 0 0,0 0 0,4 23 0,-4-23 0,0 0 1,-2 20-1,2-20 0,0 0 0,2 24 0,-2-24 0,0 0 1,2 20-2,-2-20 1,0 0 0,-8 25 0,8-25 0,-4 20 0,4-20 0,-2 26 0,2-26 0,-6 25 0,6-25 0,2 16 0,-2-16 0,0 0 0,2 24 0,-2-24-1,2 18 1,-2-18 0,2 19 0,-2-19 1,4 22-1,-4-22 0,0 0 0,0 0 0,0 0-1,20 10 0,-20-10-7,0 0-23,-4-18-2,4 18 0,-20-8 0</inkml:trace>
</inkml:ink>
</file>

<file path=ppt/ink/ink17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4"/>
    </inkml:context>
    <inkml:brush xml:id="br0">
      <inkml:brushProperty name="width" value="0.05833" units="cm"/>
      <inkml:brushProperty name="height" value="0.05833" units="cm"/>
      <inkml:brushProperty name="fitToCurve" value="1"/>
    </inkml:brush>
  </inkml:definitions>
  <inkml:trace contextRef="#ctx0" brushRef="#br0">0 0 4,'0'0'27,"0"0"1,0 0-6,0 0-9,14 33-1,-14-33-5,27 18-1,-7-10-1,-20-8-3,44 24 1,-22-14 0,11-8-1,-3 7 1,4-9-1,-4 6 0,5-6 0,-7 2 0,2 2 0,-8 4-1,4-4 1,-1 4 0,9 0 1,0 4-1,7-6 0,5 0 0,4 0 0,5-2-1,1 1 0,1 3 1,-5-4-3,-3 4 2,-5 0-1,-10 6 0,2-4 0,-3 4 0,-3-1 0,0-1 0,5-2 1,1-2-1,2 0 0,2-2 0,3 0 0,-3-2 2,7 4-2,-11-4 0,0 4 0,-4 1 0,1 1 0,-5-2 0,-2 0 0,2-2 0,3 0 1,1-2 0,2 0 0,4 0-1,3-2 0,1 2 1,0 0 0,-1 0-1,1 4 0,-2-1 0,-1 1 0,-1-2 0,2 2 1,-5 0-1,11-4 0,0 2 0,5-4 1,3 2-1,3-4 1,-1-2-1,1 2 0,3 0 1,-11 2-1,-3-2 0,-2 0 0,-7 0 1,-5 0-1,0 2 0,0-2 0,1 2 0,3-2 0,2 0 0,5 0 0,9-2 0,0 0 0,-1 0 0,3 2-1,-3-4 1,3 4 0,-3 0 0,-9 0 0,-8 0 0,9 4 0,-9-2 0,-4 0 0,2-2 0,-1 0 0,3 0 0,4 0 0,7-2 0,-3-4 0,6 4 0,5-4 0,1 4 1,-3 0-1,-3-2 0,-4 4 0,-5 0 0,-1-2 0,0 0 0,-6-2 0,-1 4-1,1-4 2,2 0-2,-3 0 1,3 0 0,0 0 0,0-3 1,1 7-2,-5 0 2,0-2-2,-2 2 2,3 0-1,-7 0 1,4-2-2,4 2 1,-1-4 0,1 2 0,0 0 0,2-2 0,-1 2-1,5-4 2,-4 6-1,-8-2-1,9-4 1,-3 4 0,4-4 0,1 4 0,1 0 0,-4-2 0,4 0 0,-1 0-1,-1 4 1,0-2 0,-5 0 0,-5-2-1,2 2 1,2-4 0,-1 6 0,-1-5 0,2 1 0,0 4 0,7-2-1,-1 0 2,-4-2-1,0 4 0,-1-4 1,-1-2-1,-2-2 1,-4 0-1,-2 0 1,-1-2-2,-1-2 1,4 1 0,-24 11-1,32-16 0,-32 16 0,26-14 2,-26 14-3,21-10 2,-21 10-2,0 0-1,0 0-7,8-20-22,-8 20-3,0 0-2,0 0 2</inkml:trace>
</inkml:ink>
</file>

<file path=ppt/ink/ink17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5"/>
    </inkml:context>
    <inkml:brush xml:id="br0">
      <inkml:brushProperty name="width" value="0.05833" units="cm"/>
      <inkml:brushProperty name="height" value="0.05833" units="cm"/>
      <inkml:brushProperty name="fitToCurve" value="1"/>
    </inkml:brush>
  </inkml:definitions>
  <inkml:trace contextRef="#ctx0" brushRef="#br0">0 32 12,'0'0'12,"0"0"-2,0 0-1,0 0-2,0 0 2,24-16-3,-24 16 3,0 0-2,0 0 2,20-12-3,-20 12 0,0 0 0,0 0 0,0 0-2,0 0-1,22-4 0,-22 4-1,27 2 0,-9-2-1,-18 0 1,38 0-1,-20 0 0,4 0 0,3 0 0,-7 0-1,12 0 1,-6 0-1,0 0 1,1 0-1,1 2 0,0 0 1,2 0-1,-4 0 0,-1 2 0,-1-2 1,4-2-1,-2 2 0,0-2 0,-1 0 0,3-2 1,-4 2 0,0 0 0,4 0-1,-3 0 1,-3 2-1,-20-2 1,38 6-1,-20 0 0,2-4 0,-20-2 1,35 18-1,-15-9 0,4-3 0,-2 2 1,0-4 2,-22-4-2,39 14 2,-21-8-4,-18-6 4,24 10-4,-24-10 4,0 0-4,22 12 1,-22-12-1,0 0 1,20 12-1,-20-12 2,0 0-1,23 17 0,-23-17 0,0 0-1,0 0 0,0 0-3,-15 18-3,15-18-17,-18 0-8,0 0-3,18 0 3</inkml:trace>
</inkml:ink>
</file>

<file path=ppt/ink/ink17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6"/>
    </inkml:context>
    <inkml:brush xml:id="br0">
      <inkml:brushProperty name="width" value="0.05833" units="cm"/>
      <inkml:brushProperty name="height" value="0.05833" units="cm"/>
      <inkml:brushProperty name="fitToCurve" value="1"/>
    </inkml:brush>
  </inkml:definitions>
  <inkml:trace contextRef="#ctx0" brushRef="#br0">0 207 5,'0'0'11,"0"0"0,0 0-1,0 0-2,0 0 0,0 0-1,0 0-2,0 0 0,0 0 0,18 12-1,-18-12 0,25 0 2,-25 0-2,34-2 0,-10 2-1,-2-4 1,-2 2-2,7-4 1,-3 4-1,4-2 0,-2 4-1,2-4 1,3 4-1,-1-2 0,0 2 1,7 0-2,-5 0 1,4-6 0,0 6-1,3-3 0,-9 3 0,0-4 1,-2 2-1,3 0 0,-3 2 1,0 0 0,0-4 0,7 2 0,-1 2 0,6-2 0,3-4 1,1 4-1,2-4-1,5 4 0,-1-4 0,-1 0 1,-3 4-1,-4 0 0,3-2 0,-3 2 0,-2 2 0,3-2 0,-3 2 1,2 0 0,9 0 0,-1-4 0,1 4-1,3-4 1,0 4 0,1-6-1,-3 2 1,1 2-2,-5-3 2,-4 3-2,1-6 1,-7 6 0,2-2 1,1 0-2,-3 4 1,-2-2 0,1-2 0,-1 2 0,-2 2 0,3-2 1,-1 2-2,0-2 1,0-4 0,5 2 0,-3 4 0,0-2 0,-1 0 1,1 0-1,-4 2 0,1-2 1,-9 2-1,2-2 0,-2 2 0,5-2 1,-9 0-2,8-4 1,0 4 1,2-6-1,1 3-1,-1-1 1,-2 4 0,4-4 0,-1 4 0,-9 0 0,0 2-1,0 0 2,-1 0-1,1 0 0,10 0 0,0 0-1,1 0 1,5 0-1,-4-2 1,0 2-1,1-4 1,-1 4-1,-18-2 0,6 2 1,1 0 0,-3 2 0,-2-2 0,0 0 0,4 4 0,-1-4 0,3 2 0,-4 0 0,2-2 0,-4 0 0,2 0-1,-1 0 1,1 0-1,-22 0 1,24 4-1,-24-4-2,20 2-4,-20-2-8,0 0-17,-12 23 1,12-23 0</inkml:trace>
</inkml:ink>
</file>

<file path=ppt/ink/ink17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32.084"/>
    </inkml:context>
    <inkml:brush xml:id="br0">
      <inkml:brushProperty name="width" value="0.05833" units="cm"/>
      <inkml:brushProperty name="height" value="0.05833" units="cm"/>
      <inkml:brushProperty name="fitToCurve" value="1"/>
    </inkml:brush>
  </inkml:definitions>
  <inkml:trace contextRef="#ctx0" brushRef="#br0">184 1184 15,'0'0'14,"0"0"0,0 0-1,-10-22-1,10 22-2,0 0-2,0 0-3,-12-18-1,12 18-1,0 0 0,0 0-1,-2-25 0,2 25 1,0 0-1,-2-24 1,2 24 0,-6-18-1,6 18 1,-7-22-2,7 22 1,-2-21-1,2 21 0,-6-20 0,6 20 0,0 0 0,-4-24 0,4 24-1,-2-18 1,2 18 0,-4-17-1,4 17 1,-2-22-1,2 22 1,-4-18-1,4 18 0,-4-18 0,4 18 0,-4-19 1,4 19-1,0 0 0,-6-26 0,6 26 0,-2-20 1,2 20-1,-2-24 0,2 24 1,-2-27-1,2 27 1,-2-32 0,2 32-1,-6-33 1,4 11-1,2 22 0,-12-36 1,8 19-1,-2-1 0,6 18 1,-10-32-1,10 32 0,-12-31 0,12 31 0,-8-24 0,8 24 0,-10-24 0,10 24 0,-9-20 1,9 20-1,-6-25 0,6 25 0,-4-22-1,4 22 1,-4-18 1,4 18-1,0 0-1,-2-25 1,2 25 0,0-16 0,0 16 0,2-24 0,-2 24 0,0-20 0,0 20 0,2-23 0,-2 23 0,2-20 0,-2 20 1,0 0-1,-2-24 0,2 24 0,0 0 0,0-20 0,0 20 0,0 0 0,0 0 0,-2-19 0,2 19 0,0 0-1,0 0 1,0 0 0,0 0 0,0 0-1,0 0 1,0 0 0,16-18 0,-16 18 0,0 0 0,27-10 0,-27 10 0,24-8 0,-24 8 0,22-6 0,-22 6 0,20-6 0,-20 6 0,24-8-1,-24 8 1,27 0 0,-27 0 0,30-2 0,-30 2 0,32-2 0,-32 2 0,30-5 0,-30 5 0,31-2 0,-31 2-1,28-6 1,-28 6 1,30-2-2,-30 2 1,30 0 0,-30 0 0,33 0-1,-33 0 2,32 0-1,-12 0 0,0-2 0,-4-2 1,5 4-1,-3-2 0,4 2 1,-2-2-1,0 2 1,-20 0-2,28 0 2,-9 2-2,1-4 2,-2 4-2,0-2 1,4 2 0,0 0 0,1-2 0,-1 4 0,-2-4 1,2 2-1,-2-2 0,-4 6 0,5-6 0,-3 0 0,4 2 0,-2-2 0,4 0 0,2 0-1,3-2 1,3 2 1,0 0-1,-4 0 0,3 2 0,5-2 0,-4 0 0,-4 2 0,5 3 0,-3-3 0,2-2 0,5 0 0,-3 0 0,6 0 1,-6-2-2,7 2 1,1-7 0,-2 7 0,1-2 0,-3-4 0,0 4 0,-3 2 0,-1 0 0,0 0 0,-4-4 0,7 4 0,5 0 0,-6 0 0,3 0 0,3 0 0,0-2 0,3 0 0,-3 2 0,-2-4 0,-7 2 1,5 0-2,-4 0 1,5 2 0,-3-2 0,0 2 0,0 2 0,3-2 0,7 0 0,-1-2 0,3 2 0,-4-2 0,7 0 0,-5-2 0,2 0 0,-1 0 0,-5 0 1,-4 0-1,7 2 0,-7-2 0,3 0 0,1 2 0,0 2-1,3-4 1,-3 0-1,-2-3 1,1 5-1,-3-6 0,0 4 1,-6 0-1,1-2 1,-3 0 0,2 2 1,0 2-1,-1-2 0,3 2 0,-4 0 0,0 0 0,3-2 0,-11 2 0,6 2 0,-2-2 0,1 0 0,1 0 0,0-4 0,4 2 0,-1 0 0,5 1 0,-4-3 1,-2 4-1,1-4 0,1 6 0,-8 0 1,-4 0-1,2 0 0,-1 0 0,1 0-1,-2 0 1,-20 0 0,38 2 0,-20-2 0,-18 0 0,33 4 0,-15-2 0,0 4 0,-18-6 0,34 9 0,-34-9 0,39 8-1,-15-2 1,-4 0-1,-2 0 1,2-4-2,-20-2 2,32 8-1,-32-8 1,27 8 0,-27-8 0,22 2 0,-22-2 0,24 4 0,-24-4 1,20 2-1,-20-2 0,20 4 0,-20-4 0,0 0 0,0 0 0,21 14 0,-21-14 0,0 0-1,0 0 1,10 25 0,-10-25 0,4 18 0,-4-18 0,-4 24 0,4-24 0,-2 29 0,2-29 0,0 32 1,0-32-1,0 35 0,0-35 0,2 34 0,0-16-1,-2 0 1,-2 3 0,0-1 1,0 6-1,2 1 0,0 1 0,0 4 1,2-1-1,4-1 0,-4 3 0,4-3-1,-2-2 1,0 5 0,-2-7 0,2 4 0,0-5 0,0 1 0,-2 4 0,0-5 0,2 1 1,0 0-1,2-1 0,-4-1 0,2 0 0,0-3 0,2 1 1,0 2-1,0-4 0,0 3 0,0-5 0,-2 0 0,-4-18 0,13 33 0,-13-33 0,6 28 0,-6-28 0,2 18 0,-2-18 0,0 0-1,-4 18 1,4-18 0,0 0 0,-23 19-1,23-19 1,-26 12-1,26-12 0,-32 14 0,12-6 0,-4 4 0,-1-4 0,3 0 0,-2 1 1,-4 1-1,-7 0 1,3-2 1,0 2-1,2-2 1,-3 0-1,-1 6 1,-4-5-1,0 5 1,1-6-2,-7 8 0,0-8 1,-9 2-1,-1 2 1,1-6-1,1 5 1,-3-7 0,-3 4 0,1-2 0,-1-2 0,5 0 0,-3-2-1,0-2 1,-5 2 0,3-4-1,3 2 1,-7 0 1,3 0-2,-3 0 2,1-2-1,-5-2 1,3 2-1,-5 2 1,1 0-1,-2-2 0,1 2 0,-3-4 0,3 2 0,1 2 0,1 0 0,3 0 0,1 0 0,7-2 0,-3 2 1,-1 0-2,9 2 1,-9-2 0,9-2 0,-4 2-1,3 0 2,-3 0-2,1-2 1,7 2 0,-13-4 0,11 2 1,-6 2-1,-1 0 0,-1 0 0,3-2 0,-3 2 0,3-4 0,-1 4 0,5 0 0,1 0 1,6 0-1,-1 0 0,1 0 0,2 0 0,-3 0 0,5 0 0,-6-2 0,-1 2 0,5 0-1,-2 0 2,1 0-1,5-2 0,2-1 0,-3 3-1,13 0 2,-2 3-2,0-3 2,4 2-2,0-2 0,3 0 0,-3 4 1,2-4 0,2 2-1,18-2 1,-32 2 0,13-2 0,19 0 0,-32 4 0,32-4 0,-28 0 0,28 0 0,-36 2 0,36-2 0,-31 0 0,31 0 0,-26-2 0,26 2 0,-22-4 0,22 4 0,-22-2 0,22 2 0,-18-2 1,18 2-1,-18 2 0,18-2 0,-19 0 1,19 0-1,0 0 0,-24-2 0,24 2 0,0 0 0,-24-13 0,24 13 0,0 0 0,-20-18 0,20 18 0,-6-20 0,6 20 0,-6-28 0,6 28 0,-4-35 0,8 17 1,-4-4-1,0-1 0,0-1 0,0 0 0,2 1 0,2-1 0,0 2 0,-6 0-1,2 3 1,2 1 1,-2 18-1,-2-32 0,2 32 0,-2-27 0,2 27 0,-2-20 0,2 20-1,0 0 1,0 0-1,0 0 1,0 0-1,-8-18 0,8 18 0,0 0-3,0 0-2,0 0-9,0 0-15,0 0 1,0 0 0</inkml:trace>
</inkml:ink>
</file>

<file path=ppt/ink/ink17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7"/>
    </inkml:context>
    <inkml:brush xml:id="br0">
      <inkml:brushProperty name="width" value="0.05833" units="cm"/>
      <inkml:brushProperty name="height" value="0.05833" units="cm"/>
      <inkml:brushProperty name="fitToCurve" value="1"/>
    </inkml:brush>
  </inkml:definitions>
  <inkml:trace contextRef="#ctx0" brushRef="#br0">1388 642 17,'0'0'14,"0"0"-1,0 0-3,0 0-1,7-20-1,-7 20 1,0 0 0,0 0 0,0 0 0,0 0-2,28-20 0,-28 20-1,20 4-2,-20-4-1,24 2 0,-24-2-1,36 2 0,-15 2-1,3-2 0,4 0-1,0 2 1,0-2-1,3 0 0,-1 2 0,-2 0 1,0-4-1,3 2 1,1 2-1,-4-2 0,0-2 0,1 2 1,1 2-1,2-2 1,-6-2-1,3 2 0,-9 0 0,8 2 1,-4-4 0,2 2 0,-5-2-1,-3 3 0,4 1 0,-2-4 1,4 0-1,-4 2-1,1 0 1,-3 2 0,2-2 3,2 4-4,-2-2 4,0 2-3,1-2 3,-21-4-2,36 12 1,-18-10-2,0 4 1,-18-6-1,18 8 0,-18-8 0,0 0 0,0 0 0,22 17 0,-22-17 0,0 0-1,11 16 1,-11-16 1,18 14-2,-18-14 1,0 0 1,18 20-1,-18-20 0,0 0 0,0 0 0,-2 24 0,2-24 0,0 0 1,-20 17-2,20-17 2,0 0-1,-23 16-1,23-16 0,0 0-1,-24 20 0,24-20 0,-30 12-1,30-12-2,-30 12 0,30-12-4,-32 15-5,32-15-14,-39 2-5,15 4 1</inkml:trace>
</inkml:ink>
</file>

<file path=ppt/ink/ink17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5"/>
    </inkml:context>
    <inkml:brush xml:id="br0">
      <inkml:brushProperty name="width" value="0.05833" units="cm"/>
      <inkml:brushProperty name="height" value="0.05833" units="cm"/>
      <inkml:brushProperty name="fitToCurve" value="1"/>
    </inkml:brush>
  </inkml:definitions>
  <inkml:trace contextRef="#ctx0" brushRef="#br0">205 4472 6,'0'0'17,"0"0"-4,0 0-1,4 23 1,-4-23 0,0 0-1,18 18-2,-18-18 0,0 0-2,10 24-1,-10-24-1,0 0-2,20 6 0,-20-6-1,0 0-1,18 15 0,-18-15-1,0 0 0,29 22 0,-29-22 0,24 16 0,-24-16 0,24 14 0,-24-14-1,26 4 1,-26-4 0,24 4-1,-24-4 1,25 2 0,-25-2-1,28 6 1,-28-6 0,24 13-1,-24-13 1,24 16 0,-24-16-1,18 14 0,-18-14 0,19 8 0,-19-8 0,0 0 1,24 8-2,-24-8 2,18 2-1,-18-2 1,0 0-1,24 10 1,-24-10-1,20 15 1,-20-15 0,29 16 0,-29-16 0,42 14 0,-22-10-1,2 2 1,2-4 0,5 4-1,-1 0 1,-2-2 1,0 4-2,1 9 1,5-5-1,-4 4 2,2 4-1,-3-8 0,7 3-1,-2-1 1,-2-2 0,5-6 0,-1-2-1,2-2-1,-8-2 0,9 2 0,-9 4 0,0-2 0,-2 4 1,3-2-1,-3 4 1,0-1 0,0 3 0,5-4 1,1 0-1,-2 0 0,2-4 0,5 0 1,3 0-1,-6 0 1,3 0-1,3 0 0,0 0 0,1 4 0,5-1 0,-2 1 0,1 0-1,5-2 1,1-2 0,-5 0 0,2 2-1,-1-6 1,-1 0 0,-3-2 0,-3 0 0,2 2 0,-5 2-1,3 0 1,2-2 0,-1 4-2,-3 0 2,2-2-3,1 0 3,1-2-1,2 2 0,-5-6 1,1 0 0,0 0 1,1-2-2,-5 4 1,4-2 0,-1 0 0,-5 2-1,6 2 1,-2 0-1,3 0 1,-1 2 0,0 0 0,1 0 0,1 0-1,1 0 1,-7-2 0,2 0 0,-4 0 0,-1-4 0,1 4 0,-4 0-1,0-2 1,1 2 0,1-2-1,-4 2 1,0 0 0,-1 0 2,1-4-2,2 2 2,-2-4-2,-3 2 2,1-2-2,0-1 1,0-1-1,-2-2 0,3 8-1,-3-4 1,2 4-1,2-2 0,1 4 1,-3 4 0,2-4 0,6 0 0,-3-4-1,-3 2 1,4-2 0,-2 0 0,1 2 0,-1-4 0,0-2 0,2 6 0,3-4 0,-3 4 0,0 0-1,0-2 1,-1 4 0,-1-2 0,2-1 0,-2-1 0,-1 4 0,3-4 0,0-2 1,1 2-2,1 0 1,-4-2 0,6 4 1,-5-4-1,-3 6 0,-2-2-1,8 0 1,-7 2 0,3-6 1,-6 4-1,6-4 0,1 0 1,-3 0-1,2-2 1,-2-5 0,2 5-1,1 0 0,-5-2-1,2-4 1,-2 4 0,1 0 0,-3-5-1,0 3 1,-2-4 0,0 0 0,1 2 0,-1 0 0,-4 1 0,0-1 0,2 0 0,-20 14 0,30-18 0,-30 18 0,23-16-1,-23 16 1,0 0 0,26-19 0,-26 19-1,18-14 1,-18 14-1,32-10 1,-32 10 0,35-10-1,-17 6 1,-18 4-1,32-10 1,-32 10-1,0 0-1,20 0-1,-20 0-5,0 0-21,-8 22-5,8-22 1,-30 24 0</inkml:trace>
  <inkml:trace contextRef="#ctx0" brushRef="#br0" timeOffset="1">237 3261 9,'0'0'10,"0"0"-1,0 0 1,0 0-1,0 0 1,0 0-2,0 0 1,0 0 0,0 0-1,0 0-2,0 0-1,0 0-1,-18 12-1,18-12 0,0 0 0,-2 19-1,2-19 1,2 24 0,-2-24 0,-2 26 0,-4-6 0,6-1 0,-2 7-1,2 0 1,-2 5 0,4-1-1,0 7 1,-2-9-1,2 4 0,2-1 0,-4 1 0,2-4 0,-2 1-1,0-1-1,0-1 1,0-1 0,0 0 0,-2 1 0,0-1 0,2 0 0,0 1 0,0 1 0,-2 6 2,4-5-2,-4 3 0,2-4 0,-4-1-1,2-5 0,0-2 1,0 1-1,2-21 0,-4 32 0,4-32 0,-8 34 0,6-7 1,0 1-1,-2 0 1,2 5-1,-2-3 1,0-3-1,4-3 1,0-6-1,0-18 0,0 26 0,0-26 0,0 0 0,0 0 0,0 0 0,4 23 0,-4-23 0,0 0 0,0 18 0,0-18 0,0 0-1,0 16-1,0-16-1,0 0-2,0 0-1,0 0 0,4-22-1,2 4 1,-6 18 1,2-27 0,-2 27 2,-2-22 1,2 22 2,0 0 0,0 0 0,-6-18 0,6 18 0,0 0 0,-4-16 0,4 16 0,-4-25 1,4 7-1,0-6 1,2-1-1,0-7 0,0-4 0,0-11 1,-2 2-1,4-7 0,4-1-1,-8 0 1,0 1 0,2 5 0,-2 5 0,0 1 0,0 9 0,2 1 0,-4 5 0,4 2 1,0-3-1,-2 1-1,0 2 1,-2-3 0,-2 1 0,0-4-1,0 1 1,-2-1 0,4 4 0,-2-3 0,4 5 0,-2-2 0,2 5 0,0 1 0,0 20 0,-2-28 0,2 28 0,2-25 0,-2 25 0,0-20 0,0 20 0,2-18 0,-2 18 0,2-20 1,-2 20-1,-2-16 0,2 16 1,0 0-1,-9-23 1,9 23-1,0 0 1,0 0-1,0 0 1,0 0-1,0 0 0,0 0 1,0 0-1,0 0 0,0 0 0,0 0 1,0 0-1,0 0 1,0 0-1,0 0 0,-10 31 1,8-11-1,0 10 1,0 13 1,0 7-1,0 5 0,0 4 1,2 4-1,-2-5 0,2-1 0,4 0-1,-4-9 1,2-1-1,0 4 0,2-5 0,-2 1 0,0 3 1,-6 1-1,0-4 0,-2-3 0,0-1 0,2-7 0,2-13-2,-6 1-4,8-24-17,0 0-4,0 0-3,0 0 2</inkml:trace>
</inkml:ink>
</file>

<file path=ppt/ink/ink17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5:51:42.567"/>
    </inkml:context>
    <inkml:brush xml:id="br0">
      <inkml:brushProperty name="width" value="0.05833" units="cm"/>
      <inkml:brushProperty name="height" value="0.05833" units="cm"/>
      <inkml:brushProperty name="fitToCurve" value="1"/>
    </inkml:brush>
  </inkml:definitions>
  <inkml:trace contextRef="#ctx0" brushRef="#br0">103 31 0,'0'0'0,"0"-23"0,0 23 0,0 0 0,0 0 0,0 0 0,0 0 0,0 0 0,0 0 0,0 0 0,0 0 0,0 0 0,0 0 0,0 0 0,0 0 0,0 0 0,0 0 0,0 0 0,0 0 0,0 0 0,0 0 0,0 0 0,0 0 0,0 0 0,-22 0 0,22 0 0,0 0 0,0 0 0,0 0 0,0 0 0,0 0 0,0 0 0,0 0 0,0 0 0,0-16 0,0 16 0,0 0 0,0 0 0,0 0 0,0 0 0,0 0 0,0 0 0,0 0 0,-20 0 0,20 0 0,0 0 0,0 0 0,0 0 0,0 0 0,0 0 0,0 0 0,-19 16 0,19-16 0,0 0 0,0 0 0,0 0 0,0 0 0,0 0 0,0 0 0,0 0 0,0 0 0,0 0 0,0 0 0,0 0 0,-22 0 0,22 0 0,0 0 0,0 23 0,0-23 0,0 0 0,0 0 0,0 0 0,0 0 0,0 0 0,-20 19 0,20-19 0</inkml:trace>
</inkml:ink>
</file>

<file path=ppt/ink/ink17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0.633"/>
    </inkml:context>
    <inkml:brush xml:id="br0">
      <inkml:brushProperty name="width" value="0.05833" units="cm"/>
      <inkml:brushProperty name="height" value="0.05833" units="cm"/>
      <inkml:brushProperty name="fitToCurve" value="1"/>
    </inkml:brush>
  </inkml:definitions>
  <inkml:trace contextRef="#ctx0" brushRef="#br0">0 11 16,'18'-2'15,"-18"2"-3,0 0 0,0 0-2,0 0-3,22-2-1,-22 2-1,0 0-1,0 0-1,0 0 1,0 0-1,24-4 0,-24 4 1,18-2-1,-18 2 0,23-4 1,-23 4-1,38-4 0,-16 8-1,0-8 0,2 10-1,9-6 1,-1 4-2,6 0 2,1-2-2,3 0 1,0 4 0,9-6 0,-5 0-1,2 0 1,-1 0 0,1 0 0,-7 0-1,-1 0 0,0 0 0,-8 0 1,3 7-1,-9-5 1,4 6-1,0-4-1,-1 0 2,1 0-1,-2 0 1,4-2-2,3 0 1,1 2 0,-6-4 0,2 2 0,5-2 1,-5 2-1,2 2 0,-3-2 0,1 0 0,2 2 1,0-2-1,3-2 0,-3 2 0,-2 2 1,5-4-1,3 2 1,-2-2-1,-2 0 0,1 0 0,-3-2 0,6 4 0,-1-2 1,-7 6-1,-4-10 1,12 10-1,-7-4 1,-5-2-1,2 7 1,0-7 0,1 8-1,-1-8 0,-4 2 0,-6 0 1,11 2-1,-5 4 1,-4-6-1,-2 4 1,2-2-1,-2 0 2,3 2-2,-3 0 0,0 0 0,-2-4 1,4 4 0,5-2-1,-5 0 1,0 5-1,0-5 1,-2 4-1,0-2 0,5 4 1,-5-4-1,-20-6 0,32 14 1,-12-6 0,-20-8-1,37 12 0,-13-5 1,-4 1 0,0-4-1,-4 4 0,6 0 0,1 0 0,-3 0 0,-20-8 0,30 20 0,-30-20 0,30 17 0,-30-17 0,34 14 0,-34-14 0,31 16 0,-13-6 0,-18-10 0,28 18 0,-28-18 0,28 25 0,-28-25 1,22 24-1,-22-24-1,21 26 1,-21-26 1,18 27-1,-18-27 0,18 28 0,-18-28 0,20 28 1,-20-28-1,14 31 0,-14-31 0,12 32 1,-12-32-1,6 32 0,-6-32 0,12 27 0,-12-27 0,9 30 0,-9-30 0,10 29 0,-10-29 0,14 28 1,-10-10-1,0 0 1,4 3-1,0-1 1,-2 0 0,0 2-1,0-1 0,-2 1 1,4-4-1,0 0 2,-2 3-2,-2-3 0,2 2 0,0 0 0,-4 1 1,2-1-1,-1 2 1,-1-2-1,-2 5 0,0-3 0,0 2 1,2-3-1,2 3 0,-6 0-1,2-1 1,2-1 1,0-2-1,-4 0 0,0 1 1,0-3-1,0 4 0,2-4 1,0-1 0,0-17 0,-2 34-2,2-34 2,4 32-1,-4-32 1,2 25-1,-2-25 1,2 26-1,-2-26 0,2 22 1,-2-22-1,2 25 1,-2-25-1,6 22 0,-6-22-1,0 0 2,0 24-1,0-24 0,0 0 0,0 18 0,0-18 0,0 0 0,-2 21 0,2-21 0,0 0 0,0 0-1,0 0-1,-8 24-4,8-24-30,0 0 0,-15-24-2,15 24 0</inkml:trace>
  <inkml:trace contextRef="#ctx0" brushRef="#br0" timeOffset="16723.2294">1419-373 11,'0'0'18,"0"0"-1,0 0 0,0 0-5,18-9 1,-18 9-3,0 0-2,0 0-1,0 0-2,0 0-2,23-6 0,-23 6 0,0 0-1,0 0 0,30 0 1,-30 0-1,24 0 0,-24 0-1,20 0 1,-20 0-1,26 0 0,-26 0 0,29-2 0,-29 2 0,28 2-1,-6-2 1,2 0 0,4 4-1,1-2 1,7 0-1,-10 0 1,4 0-1,1 1 0,-3-1 1,-2 0-1,-2 0 0,1-2 1,-25 0-1,40 4 0,-18-2 0,0 0 1,0 2-1,3-2 0,3 2 0,-2-2 1,-2 2-1,0-2 1,5 2 1,-1-2-2,0 4 1,-4-6-1,1 6 2,-3-2-2,0 2 1,-2-2-2,2 2 1,2 0 0,-1-3 0,-1 3 1,2-2-1,0 0 0,0 4 0,5-6 0,-5 6 0,-2-6 1,-4 4-1,6 0 0,-24-6 0,35 10 0,-35-10 0,30 10 0,-30-10 0,32 10 0,-14-5 0,2-1 1,3 0-1,-3 4 0,4-6 1,-24-2-1,32 14 0,-12-6 1,-1 0-1,-19-8 1,30 16-1,-30-16 0,30 17 0,-30-17 1,28 16-1,-28-16 0,31 14 0,-31-14 0,30 20 0,-30-20 0,26 16 1,-26-16-1,26 21 0,-26-21 2,22 22-2,-22-22 0,25 24 0,-25-24 0,26 23 0,-26-23 0,24 24 0,-24-24 0,24 20 0,-24-20 1,24 16-1,-24-16 1,29 21-1,-29-21 1,24 24-1,-24-24 0,24 26 1,-24-26-1,24 31 0,-24-31 0,22 26-1,-1-12 1,-1-2 0,-20-12-1,26 25 1,-26-25 0,30 28 0,-30-28 0,30 32 0,-30-32-1,15 33 2,-15-33-2,22 32 1,-22-32-1,16 29 2,-16-29-1,14 28 0,-14-28 0,8 32 0,-8-32 0,8 35 1,-6-17-1,0 2 0,2 0 0,0-3 0,2 3 0,0-2 1,-6-18-1,10 29 0,-10-29-1,12 28 1,-12-28 1,2 26-1,-2-26 0,5 29 0,-5-29 0,0 32 0,-7-16 0,7 4 0,0-20 0,2 35 1,-2-35-2,5 26 2,-5-26-1,2 18 0,-2-18 0,0 0 0,0 0-1,0 0-2,8 19-2,-8-19-12,0 0-18,0 0-2,0 0 1,0 0-1</inkml:trace>
  <inkml:trace contextRef="#ctx0" brushRef="#br0" timeOffset="17846.4314">3353 694 21,'0'0'23,"0"0"-4,0 0-3,0 0 0,0 0-4,0 0-2,-2-16-2,2 16-1,0 0-2,0 0-1,0 0-1,0 0-1,0 0 1,0 0-1,0 0-1,0 0 2,0 0-1,16 20 0,-16-20 1,0 0-1,18 12 0,-18-12 0,0 0 1,0 0-1,20 18-1,-20-18 0,23 11 1,-23-11-2,30 12-1,-30-12 2,30 16-3,-30-16 3,28 26-2,-28-26 1,20 35-1,-9-15 1,-1 0 1,4 0-1,-2 1 1,4-3-1,-16-18 0,30 30 1,-30-30-1,28 19 0,-28-19 0,21 16 1,-21-16-1,18 6 0,-18-6 0,0 0 0,0 0 1,0 0-1,0 0 0,0 0 0,0 0 0,18 2-1,-18-2 2,0 0-1,18-16 0,-18 16 0,12-21 0,4 1 1,2-4-2,1-2 2,-3-3-1,4-7 0,-2 5-1,0-5 1,2 5 0,-1-1-1,-9 8 2,0 1-1,-10 23-1,16-32 1,-16 32 0,8-20-1,-8 20 0,0 0-2,0 0-2,0 0-7,0 0-23,0 0-1,0 0-2,0 0 1</inkml:trace>
</inkml:ink>
</file>

<file path=ppt/ink/ink1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09.575"/>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73 118 14,'-4'79'10,"4"0"-1,-4 10 1,-2-6-2,6 1 0,-8-10-3,8 1-1,0-16-1,2-2-1,0-9-1,0-7-1,0-7 1,-2-1 0,2-7-1,0-8 0,-4 5 1,2-23 1,-2 22-1,2-22 1,0 0-1,0 0 1,0 0 0,0 0-1,-10-30 0,6-3-1,-2 1 1,0-11-1,0-3 0,-2-5 0,2-2 0,0-3-1,4-1 2,-4-2-2,6 15 1,2-3 0,0 13 0,0 3-1,2 15 1,-4 16-1,0 0 1,12 32 0,-10 11 0,4 14 0,0 9 0,0 16 0,0-1 0,0 2 1,0-8-1,-2-13 0,2-9 0,-2-10-1,-2-15 1,-2-28 0,13 22-1,-13-22 0,0 0-1,16-34 1,-12 5 0,0-3 0,0-4-1,0-5 1,4-4 0,-8-1 0,6 3 0,-4 1 0,-2 1 1,0 3 0,6 1 0,-6 5-1,2-5 1,-2 7 0,0-2 1,2-3-1,0 7 0,2-5 0,-6 1-1,4 2 2,-4 1-1,4 1 0,-2 6-1,0 1 1,0 3 0,4 0 0,-4 18 0,2-24-1,-2 24 2,4-23-2,-4 23 1,2-20 0,-2 20 0,0 0 0,6-24 0,-6 24 0,0 0 0,4-20 0,-4 20 0,0 0 0,0 0 0,6-21-1,-6 21 1,0 0 0,0 0 0,6-20 1,-6 20-1,0 0 0,4-22 0,-4 22 1,0 0-2,2-21 2,-2 21-1,0 0 0,0 0 0,2-18 1,-2 18-1,0 0-1,0 0 2,0 0-2,2-18 1,-2 18 0,0 0 1,0 0-1,0 0 0,0 0 1,0 0-1,0 0 1,0 0-1,0 0 0,0 0 0,0 0 0,0 0 0,0 0 0,4-18 0,-4 18 0,0 0 0,0 0 1,0 0-2,0 0 1,0 0 0,0 0 1,0 0-1,0 0 0,0 0 0,0 0-1,0 0 2,0 0-2,0 0 2,6 18 0,-6-18-1,-4 22 1,2-3 0,2-19 1,-6 38-2,2-18 1,2 3-1,-4-1 1,6 2-1,0 0 0,0-5 0,-2 5 0,2-2 0,-2 3 0,4 3 0,-2-4 0,2 9 0,-2-7 2,2 10-2,-2-3 0,0 1 0,0-1 1,0-1 0,0-2-1,0 5 1,0-3 0,0 1-1,4-1 1,-4 1 0,2-1-1,-2 0 1,2 3-2,-2-3 0,2 1-4,0-3-5,-2 6-6,-2-7-7,4-5 1</inkml:trace>
</inkml:ink>
</file>

<file path=ppt/ink/ink18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4"/>
    </inkml:context>
    <inkml:brush xml:id="br0">
      <inkml:brushProperty name="width" value="0.05833" units="cm"/>
      <inkml:brushProperty name="height" value="0.05833" units="cm"/>
      <inkml:brushProperty name="fitToCurve" value="1"/>
    </inkml:brush>
  </inkml:definitions>
  <inkml:trace contextRef="#ctx0" brushRef="#br0">-1418 3974 16,'0'0'15,"0"0"-1,0 0 0,0 0-2,0 0-1,0 0-1,0 0-5,0 0-1,-10-20 0,10 20-2,4-22 1,-4 22 0,4-29-1,-4 29 1,4-34 0,-4 34-1,0-33 0,-2 13 0,4 2-1,0-6 0,2-1 0,-2 1 0,2-2 0,5 1 0,-5-7-1,0 6 0,0-7 1,0 1 0,-2-1 0,2-1 0,0-1-1,4 1 1,-2-5-1,4 1 0,0-5 1,-4 1-1,2-7 0,8 5 0,-8-3 0,2 1 0,-2-5 0,1 2 0,1 1 0,0-5 0,2-2 0,-4 3 0,-6 3 0,2-2 0,4 3 0,-2-3 0,2 5 0,-2 1-1,-4 2 2,2-5-1,8-1 0,-2-1 0,-6 1 0,2 0 0,0-3 0,3 3 0,-3 0 0,2-1 0,-4 5 0,-4 1 0,2-3 0,2 1 0,-4 3 0,0 0 0,0 1 0,0-1 0,2 3 0,-2-1 0,-2 1 0,2-9 0,4 3-1,-6 1 1,2 1-1,-2-1 1,2 0 0,-4 1 0,4-3-1,-2 7 1,2-3 0,0 1 0,-2-5 0,2 2 0,0 1 0,0-3 0,-2 5 0,4 1 0,-4 3-1,2 1 1,0-1 0,4 1 0,-6-7 1,2 3-1,0-3 0,2-3 0,-8-1 0,0 1 0,4 2 0,-6-1 0,3 5 1,1 1-1,-2 1-1,-4 5 1,4-3 0,4 1 0,-8-3 0,4 1-1,-2-5 1,2-1 0,-2 1 0,4-3 1,-4 1-1,2-3 0,0 3 1,2 0-1,-2 3 0,0 3 1,2-1-1,-4 3 1,3 3-1,1-2 0,2 3 0,-6-1 0,2-5 1,0 3-2,0-1 1,0 1 0,2-3 1,0 3-1,0-1 0,-2 1 1,6 4-2,-2-1 2,0-1-1,-4 1 0,4-7-1,2 5 1,0-5 0,0-1 0,-2 1-1,-2-1 1,2-1 0,2 5 0,-6 1 1,-2 3-1,6-1 0,-2 2 0,2 1 0,-2 1 0,2-1 0,0 1 0,4 0 0,-2-3 0,-2 1 0,-2 1 0,4 1 0,0 2 0,0-5 0,-2 7 0,2 0 0,0 1 0,0 3 0,2 2 0,-2-5 0,-2 9 0,0-4 0,0 2 0,2 18 0,0-33 0,0 33 0,0-32 0,-4 14 0,4 18 0,2-37 0,2 21 1,-4-6-1,0 22 0,2-35 0,-2 35 0,-2-34 0,2 34 0,0-30 0,0 30 0,-2-27 0,2 27 0,0-32 0,0 32-1,2-27 1,4 5 0,-4 4 0,4 2 0,-4-5 0,-2 21 0,4-32 0,-4 32 0,4-30 0,-4 30 0,0 0 0,-2-25 0,2 25 0,0 0 0,0 0 0,-2-16 0,2 16 1,0 0-1,0 0 0,0 0 0,0 0 0,0 0 0,-10-18 1,10 18-1,0 0-1,0 0 1,0 0 0,0 0 0,0 0-1,0 0 1,0 0-1,0 0 1,0 0 0,20-8 0,-20 8 0,20 0 1,-20 0-1,0 0 0,20 0 0,-20 0 0,0 0 0,18 0 0,-18 0 0,22 6 0,-22-6 0,35 8 0,-35-8 0,40 10 0,-18-6 0,6 2 0,-3 0 0,3-4 1,-2 0-1,-2 2 0,1-4 0,1 0-1,2 0 1,-4 0 0,4 0 0,-3 0 0,3 2-1,0-2 1,0 7 0,-2-5 0,3 0 0,-5 2 0,8-2 0,-6-2 0,-1 0 1,1-6-1,-2 4 0,0-5 0,-2 3 0,-1-2 0,-21 6 1,34-10-1,-16 4 0,-18 6 2,34-6-3,-34 6 2,37-4-2,-17 4 2,2-6-1,-2 4 0,-2-6-1,-18 8 1,32-8 0,-32 8-1,21-14 1,-21 14 0,0 0 0,24-13-1,-24 13 2,20-14-1,-20 14 0,26-10 0,-26 10 0,28-14 0,-9 8 0,-19 6 1,26-10-1,-26 10 0,0 0 0,22-8-1,-22 8 1,0 0 0,0 0 0,0 0 0,0 0 0,0 0 0,18-2 0,-18 2 0,0 0 0,0 0 0,0 0 0,0 0 0,20-9 0,-20 9 0,0 0 0,0 0 0,0 0 0,0 0 0,0 0 0,0 0 0,0 0 0,0 0 0,18 0 0,-18 0 0,0 0 1,0 0-1,0 0 0,19-4 0,-19 4 0,0 0 0,0 0 0,0 0-1,0 0-3,0 0-19,-29-2-9,7 8-1,0-4-1</inkml:trace>
  <inkml:trace contextRef="#ctx0" brushRef="#br0" timeOffset="1">54-2781 11,'0'0'16,"0"0"-2,0 0-1,0 0-2,0 0-2,0 0-1,0 0-2,-6 18-2,6-18 0,-2 22-2,2-22 0,6 30 0,-6-11 0,2 5 0,0-4-1,0 11 1,-4-3 0,4 4 0,-4 7-1,2-5 0,0 7 0,2-9 0,0 9 0,0-5-1,2 3 0,-2-5 0,2 5 1,-4-1-1,-2-1 1,9 1-1,-12 1 0,10-3 0,-10 3 0,5-3 0,0 5-1,2-3 1,5 0-1,-14-5 1,10 5 0,-3-1 0,2-1 0,0-1 0,0 1 1,0-3-1,-8 7 0,6-5 0,0 3 1,-2-2-1,-1-3 0,6 1 1,-8 3 0,5-3 0,0-1 0,2 1 0,1-6 1,-3 7-1,-5-3 0,1 5-1,0-3 1,-2 3-1,6 3 1,-6 1-1,6 1 1,-2-3-1,4 1 1,-2-1-1,8-1 1,-10-7-1,-2-1 0,4-2 1,-4 3-1,0-1 1,0-2-1,0 3 1,2-1 0,2 5-1,-2 1 1,2-1 0,-2-1 0,2-2-1,2 1 1,0-3-1,0 1 0,2-5 0,-2 2 0,-4-3 1,6 1-1,-2 2 1,-2-1-1,-2 5 1,0-2 0,4 3 0,-4-1 0,8 1-1,-6-3 1,2-4-1,-4 5 1,6-11-1,-6 4 0,2-1 0,-2 1 1,2 0-1,-4 3 0,4-1 0,0 6 1,2 1-1,0-5 0,0 2 0,0 3 0,2-7 0,-2-2 0,0 1 0,-2-5 0,-4 0 0,0-1 0,0 5 0,2 0 1,-6 2-1,2 3-1,0 1 1,4 1 1,2 3-1,0-8 0,2 1-1,-2-5 1,8-4-1,-8-18 1,4 27 0,-4-27 0,2 20 0,-2-20 0,-6 18 0,6-18 0,-10 26 1,10-26-1,-8 31 0,12-13 0,-4-18 0,-4 32 0,4-32 1,2 31-1,-2-31 0,0 24 0,0-24 0,-8 22 0,8-22 0,-8 25 0,8-25 0,-8 30 0,4-4 0,2 3 1,0-1-1,4 2 0,0 1 0,-2-3 0,2 1 0,-6-3 0,6-8-1,-2 0 2,0-18-1,-4 35-1,4-17 1,2 0 0,-2 3 0,6-3 1,-6 2-1,8 0 0,-4 3 0,4-1 0,-4-2-1,2 2 1,-2 1 0,-2-3 0,0 4 0,-4-1 0,0 1 0,-4 2 0,2 0 0,2 1 0,-2-3 0,-2 9 0,6-5 0,-2 4 0,2 5 0,2-7 0,-2 7 0,-2-3 0,2 0 0,2 1 0,-4 3 0,2-3 0,0-3 0,0 3 0,0-3 1,6 3-1,-4-1 0,2 2 0,-2-1 1,2-1-1,-6 9-1,4-5 2,-2-1-1,-4-1-1,0-1 1,-2-1-1,4 1 1,-2-3 0,0-2 0,2 5-1,2-1 1,2-1 0,0 1-1,2 0 1,-2-1 0,-2-1-1,6 1 1,-2-5 0,-4-2 1,-2 3-1,2-3 0,0 0 0,2 1 0,0-3 0,-4 0 0,2 3-1,2-3 1,6 0 0,-6 1 0,4-1-1,-4-2 1,-4-2 0,6 7 0,-2-5 0,0 4 0,-6 1 0,6 3 0,-4-4 0,2 5 0,2-5-1,-2-1 1,0-7-1,4 2 1,-4-20 0,2 26-1,-2-26 1,2 19 0,-2-19 0,0 28 0,-4-8 0,-2 0 0,4 3 0,-2 3-1,4-4 1,-4 5-1,4-3 0,0-8 1,0-16 0,6 24 0,-6-24 0,0 0 1,0 0-1,2 17 1,-2-17 0,0 0 0,-16 24 0,16-24 0,-16 20 0,16-20 0,-8 18-1,8-18 0,0 0 0,0 0 0,0 0 0,0 0 1,0 0-1,-18 9-1,18-9 2,0 0-1,-26 0 0,26 0 0,-19 8 1,19-8-1,-26 8 0,26-8 0,-22 12 0,22-12 0,0 0 1,-28 2-1,28-2 0,-22 0 0,22 0 0,-29 2 1,29-2-1,-34 4 0,14 0 0,2 0 0,-2 0 0,-3 0 0,-1 0 0,4-2 0,-2-2 0,2 2 0,-3-4-1,1 0 2,0-2-2,-4 0 2,4 0-2,-4 4 2,-3-4-2,5 2 2,-2 0 0,-2 2-2,3 0 1,1 0 0,0-4 0,2 0 0,0-2 0,-5 0 0,5 2 1,-2-2-1,4 4 0,-4-2 0,4 2 1,-1 2-1,1 0 0,20 0 0,-34 2-1,34-2 1,-34-2 0,16 0 0,-3 2 0,3 0 0,-4 0 0,-2 0 1,2 0-1,-5 2 0,3-2 0,0 4 0,6-4 0,0 2 0,-6-2 0,24 0 0,-35-6-1,35 6 1,-32-2 0,32 2 0,-30 0 0,30 0 0,-24 0 0,24 0 1,-27 6-1,27-6 0,-18 0 0,18 0 0,0 0 0,-18 0 0,18 0 0,0 0 0,0 0-1,-18 0 1,18 0 0,0 0 0,0 0 0,-20-4 0,20 4 0,0 0 0,0 0 0,0 0 0,0 0 0,0 0-1,0 0 1,0 0 0,0 0 0,0 0 0,0 0 0,12-19 0,-12 19 0,0 0 1,8-26-1,-8 26-1,12-32 2,-12 32-1,6-41 0,-2 13 0,-2-3 0,2-1 0,-4 0 1,0-1-1,-2 5 0,2 1 0,0 7-1,0 20 0,2-20-1,-2 20-2,0 0-8,0 0-19,22-10-3,-22 10 2,0 0-1</inkml:trace>
  <inkml:trace contextRef="#ctx0" brushRef="#br0" timeOffset="23">-5051 241 2,'0'0'6,"-22"4"0,22-4-2,0 0 1,-29 8-1,29-8 1,0 0-1,-24 12 0,24-12-1,0 0 1,-22 10-2,22-10 0,-20 6 1,20-6-2,-22 8 1,22-8-1,-23 9 1,23-9-1,-18 8 1,18-8-1,-18 10 1,18-10 0,0 0 1,-16 20-1,16-20 0,0 0 1,0 0-1,-6 20 0,6-20 1,0 0-1,0 0 0,0 0 0,10 21 0,-10-21 0,0 0 1,4 20 0,-4-20 0,0 0 0,20 12-1,-20-12 1,0 0 0,26 16-2,-26-16 1,39 4-1,-21-2-1,4 4 1,-22-6 0,36 6-1,-13-2 0,-3 0 1,2 3 0,0-1 0,8 2 0,-1-6 0,3 4 0,-2-4 0,2 4 0,3-2-1,-1 0 1,-6 4-1,0-4 1,1 2-1,-1 4 0,-2-4 0,2 3 0,0-3 2,5 0-1,-1-2 1,0 2-2,3-2 2,3 0-2,0 2 2,0-4-1,1 4-1,-1 0 0,-2 0 0,3 0 1,-5 2-1,-2-1 0,-2 3 0,5-6 0,-5 4 0,2-4 0,1 2 1,5-2-1,0 0 0,2 0 1,1 0-2,-5 0 2,-2 2-1,7 0 0,-7-2 1,-2 3-1,1-1 0,3-2 1,0 2 0,2-2 0,3-2 0,-3 2-1,8-2 0,1-2 0,-5 2 1,1-2-2,1 0 2,-4 2-2,1 0 2,1-4-1,-6 2 1,7 0 0,1-4-1,0 2 1,5 0-1,9 2 1,-3-4-1,1 4 0,-4 0 1,-3 0-1,-3 0 0,-5 0 0,-5 0 0,-6 0 0,4 0 0,-3 0 1,3 0-1,-2 0 0,4-2 1,1 0-1,1-2 1,4 2-1,-5 0 0,-1-2 0,-6 4 0,19-2-1,-9 2 1,0-2-1,-3 2 1,-3-3 0,0 1 0,0 0 0,3-2 0,-15 2 1,6 0-1,0 2 1,-1-4-1,7 4 0,0-2 0,-2 0 0,3 2 0,-5 0 0,2 0-1,0 0 2,9-4-2,-9 0 2,8 2-2,1-4 2,5 6-2,-2-8 1,3 6 0,-3-4 0,5 4-1,-3-2 1,-6 2-1,1 2 1,-3 0-1,0 0 1,-5 0-2,1 0 2,-4-2-1,4-2 1,-3 2 0,3 0 0,0-2 1,2 2-2,1-1 2,-1-1-1,0 4 1,-1-2-2,1 2 1,-4 0-1,4-2 1,-5-2 0,-3 2-1,4 2 1,4-6-1,-5 4 1,3-4 0,-2 4 0,-1 0 0,3-2 0,-2 0 1,-2 4-2,-3-4 1,1 2 0,-4 2-1,-2-2 1,4 2 0,-3-4 0,1 2 0,2 0 0,0 0 0,0-4 0,5 0 0,-3 2 1,2-3-1,4 3 0,-1 0 0,-1-4 0,-6 0 0,2 2 0,-8 2 0,5-2 0,-1-2 0,-6 2 0,2-2 0,2 0 2,1 4-2,1-5 1,-2 1-1,0 0 2,-22 8-2,36-10 1,-17 6 0,-19 4-1,22-10 0,-22 10 0,26-12 0,-26 12 0,26-16 0,-8 7 0,-18 9 2,39-20-3,-15 10 3,-4 2-4,0 0 3,-20 8-2,26-14 2,-26 14-2,0 0 1,0 0-1,0 0 1,0 0 0,12-19-2,-12 19 2,0 0 0,0 0 0,11-22-3,-11 22 3,0 0 0,12-20 0,-12 20 3,0 0-3,0-22-1,0 22 1,0 0 1,0 0-3,0 0-2,0 0 0,0 0-4,0 0-4,0 0-7,0 0-13,0 0 0,0 0 3</inkml:trace>
</inkml:ink>
</file>

<file path=ppt/ink/ink18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1.256"/>
    </inkml:context>
    <inkml:brush xml:id="br0">
      <inkml:brushProperty name="width" value="0.05833" units="cm"/>
      <inkml:brushProperty name="height" value="0.05833" units="cm"/>
      <inkml:brushProperty name="fitToCurve" value="1"/>
    </inkml:brush>
  </inkml:definitions>
  <inkml:trace contextRef="#ctx0" brushRef="#br0">28 191 5,'0'0'23,"-28"12"2,28-12-13,0 0-1,0 19-1,0-19-2,24 14-1,-2-14 1,-22 0-2,38 12 0,-19-4 0,9-10-2,-10 8 1,6-10-2,-6 6 1,8-8-3,1 2 2,-1-6-2,0 0 1,2-5-1,-3 1 0,-1-2 0,-2-2 0,-4-4 0,-10 3 0,0-5 1,-6 6-1,-2-4 0,0 22 0,-12-29 0,12 29 0,-24-20-1,2 12 0,-2 4 0,-1 4-1,-5 2 1,2 2-1,-2 4 1,1 8-1,-3 4 2,6 9-2,6 1 2,0 19-5,16-7-2,-4 13 1,14-10-2,0 7 1,14-13 1,0 5 0,14-7-1,-2-17 4,-3 0 3,1-10-1,0-2 1,0-6-3,7-6 3,-7 0-6,0-14-16,-4 2-7,-1 0 0,-1 0 1</inkml:trace>
  <inkml:trace contextRef="#ctx0" brushRef="#br0" timeOffset="405.6007">578-206 15,'0'0'29,"0"0"0,0 0 1,0 0-21,39-4-3,-11 6 0,8-8-2,-1 6-1,-1-6-1,-2 2 0,4-4-1,-9 4-1,-3-2 0,4-2-3,-28 8-8,20-4-18,-20 4-3,0 0 1</inkml:trace>
</inkml:ink>
</file>

<file path=ppt/ink/ink18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3.362"/>
    </inkml:context>
    <inkml:brush xml:id="br0">
      <inkml:brushProperty name="width" value="0.05833" units="cm"/>
      <inkml:brushProperty name="height" value="0.05833" units="cm"/>
      <inkml:brushProperty name="fitToCurve" value="1"/>
    </inkml:brush>
  </inkml:definitions>
  <inkml:trace contextRef="#ctx0" brushRef="#br0">147 1172 9,'0'0'23,"0"0"-7,0 0-1,0 0-3,0 0 0,-6-24-2,6 24-1,0 0-2,0 0-1,-18-26-1,18 26-2,0 0 1,-21-23-2,21 23 0,-14-18 1,14 18-1,-16-30 0,10 12 1,6 18-2,-16-35 1,8 15 0,4 0-1,-6-3 0,6 3-1,4 20 1,-8-38 0,4 19 0,0-1-1,0 0 0,2 2 0,2-7 1,-4 3-1,6 0 1,-2 0-1,0-3 0,2 1 1,2 0-1,-2-1 0,0 1 1,6 0-1,0 3 0,-4-1 0,4 0 0,0 2 0,-2-1 0,2 1 0,-2 2-1,4-2 1,0-3 0,2 1 0,-2 2 0,7 0 0,-17 20 0,36-33 0,-18 15 0,4 2 0,-2-1-1,5 5 1,1 0 0,-6-2 0,2 2 0,0 0 0,0 2 0,-3-1 1,1 3-2,-20 8 1,34-12 0,-14 4 1,0 2-2,1 0 1,3-2 1,4 0 0,-4 2-1,6 0 1,-5-1 0,5 1-1,-2-2 1,4 4 0,-5 0-1,1 0 0,2-2 0,-2 2 0,7 2 0,1 0 0,-2 0 1,0 0-1,1 0 0,-5 0 0,4 0 0,-2 0 0,3 0 0,-5 0 1,2 0-2,-1 0 1,3 2 0,-2 2 0,2-4 0,-5 2 0,1 0 0,0-4 0,0 4 1,-3-2-1,-5 0 0,8 2-1,-6-4 2,-4 4-1,-2 0-1,-18 0 1,29 4 0,-29-4 0,0 0 0,0 0-1,18 4 0,-18-4-6,0 0-23,0 0-4,-18-8 0,18 8-1</inkml:trace>
  <inkml:trace contextRef="#ctx0" brushRef="#br0" timeOffset="982.8017">1316-248 16,'-28'-2'20,"28"2"-2,0 0-3,0 0-4,0 0 0,-18 8-3,18-8 0,0 0-2,18 5-1,-18-5-2,30 12 0,-14-6-1,13 0-1,1 2 0,4-2-1,-2 4 0,3-2 1,-7 2-2,6-2 1,-8 1 0,3-3 1,-9 0-1,-2 0 0,-18-6 0,26 10 0,-26-10 0,0 0 1,20 22-1,-20-22 0,6 18 0,-6-18 0,8 19 0,-8-19 0,0 0 1,7 20-1,-7-20 0,0 0 0,0 0 1,0 0 0,-21 24-1,21-24 0,-38 21 1,18-11-1,-2 6 0,-5 0 0,3 2 0,2-2 0,22-16 0,-30 23 0,30-23 0,-24 18 0,24-18 1,-18 12-1,18-12 1,0 0-1,-27 12 0,27-12 0,0 0 1,-28 19-1,28-19 0,-18 10 0,18-10 1,0 0-1,-20 12 0,20-12 1,0 0-1,0 0 1,0 0-1,0 0 0,0 0 1,0 0-1,0 0 0,0 0 0,0 0 0,0 0-2,-20 4-3,20-4-10,-19 12-15,19-12-2,0 0 0</inkml:trace>
  <inkml:trace contextRef="#ctx0" brushRef="#br0" timeOffset="-15693.6276">608 1857 7,'0'0'9,"0"0"-1,0 0-2,0 0 0,0 0 0,0 0 0,-2-16 1,2 16-1,0 0 0,0 0-2,0 0 0,0 0-1,0 0 0,0 0-1,0 0 0,0 0 0,0 0-1,0 0 1,0 0 0,0 0 0,0 0 0,0 0 1,0 0-1,0 0 1,0 0-1,0 0 0,0 0 1,0 0-1,13-18-1,-13 18 1,0 0-1,0 0 1,0 0-1,0 0 1,0 0-1,0 0 1,6-19 0,-6 19-1,0 0 0,0 0 1,-2-24 0,2 24-2,-2-18 2,2 18-2,0-20 1,0 20 1,-4-19-2,4 19 1,0-20-1,0 20 2,0-20-1,0 20 0,0-24-1,0 24 1,-2-25 0,2 25 0,-2-24 1,2 24-1,2-24-1,-2 24 1,2-21 0,-2 21 1,4-24-2,-4 24 1,2-22-1,-2 22 1,0-25 0,0 25-1,-4-28 1,4 28-2,-6-24 2,6 24-1,-5-27 1,5 27-1,-2-28 0,2 28 1,2-30-1,-2 30 0,-4-35-1,0 17 1,4 18-1,2-32 2,-2 32-1,0-33 1,0 33-1,2-28 0,-2 28 1,0-28-1,0 28 1,-2-27-1,2 27 0,-4-28-1,4 28 1,-6-27-1,6 27 1,-6-30 0,6 30-2,-2-34 2,-2 15 0,4 19 1,0-36-2,0 20 1,0 16 1,-2-31-2,2 31 1,-6-20 0,6 20-1,-2-20 1,2 20 0,0 0 0,-2-26-1,2 26 1,0-19 0,0 19 0,4-22 0,-4 22 0,2-20 1,-2 20-1,4-23 2,-4 23-1,8-22 0,-8 22 0,6-20 0,-6 20-2,6-16 0,-6 16 1,10-23 0,-10 23-1,15-20 1,-15 20 0,16-22 0,-16 22 1,22-20-1,-22 20 0,18-23 0,-18 23-1,0 0 1,26-24 0,-26 24 0,20-10 0,-20 10 0,21-14 0,-21 14 0,24-10 1,-24 10-1,24-17 0,-24 17 0,22-14-1,-22 14 2,22-12-1,-22 12 0,23-14-1,-23 14 2,24-12-2,-24 12 1,30-8 0,-30 8 0,28-15 0,-28 15 0,28-8 0,-28 8-1,25-8 1,-25 8 0,28-10 0,-28 10 0,28-8-1,-28 8 1,34-8 1,-34 8-1,31-8 0,-31 8 0,32-8 0,-32 8 0,32-8 0,-32 8 0,34-6 0,-13 4-1,-1 0 1,-20 2 0,34-5 0,-16 3 0,6 0 0,-7-2 0,7 4 0,-4 0 0,0-2 0,4 2 0,0-2 0,1-2 0,-5 4-1,4 0 2,0 0-2,-2 0 1,1 0 0,-3 0 0,2 0 0,0 0 0,-2 0 0,0 0-1,7-2 2,-1 2 0,2-4 0,-2 4-2,3 0 3,-3 0-3,4 0 2,-2 4-1,-4-2 1,-3-2-1,-1 2-1,-2-2 2,4 0-2,2 0 1,0 4 0,-1-8 0,1 4 0,-2-2 0,0 2 0,4 0 0,-5 0-1,3 0 1,-4 0 0,6 0 0,0 0 0,-1 0 0,3 0 0,0 0 0,4 0 0,-3 0 0,5 0 0,-2 0 0,-4 0 0,3 0 0,-1-2 0,-2-2 0,4 0 0,-1 2 0,-1-2 0,0 2 0,2 0-1,-1-4 1,3 6 0,-4-6 0,-2 4 0,1-4-1,-3 4 1,0-2-1,0 0 2,-2 0-2,-1 0 1,3 4 0,0-3 1,0 3-1,-2-4 0,-3 4 0,5 0 0,-2 0 0,0 0 0,-4-2 0,2 2 0,1 0 0,3 2 0,-2-4 0,0 4 0,-2-2 0,1 4 0,-3-1 0,2-3 0,0 0 0,-4 0 0,-2 0 0,7 0 0,-5 0-1,-18 0 1,32 2 0,-32-2 0,32 2 0,-14-2 0,-18 0 0,35 0 0,-35 0 1,40 4-1,-20-2-1,0-2 2,1 0-1,-3 2 0,-18-2 0,34 4-1,-16-4 2,-18 0-1,20-4 0,-20 4-1,0 0 2,20-2-1,-20 2 0,0 0 0,0 0 0,0 0 0,0 0-1,0 0 1,0 0-1,0 0 0,0 0-4,0 0-21,0 0-7,-20 0-1,20 0 0</inkml:trace>
</inkml:ink>
</file>

<file path=ppt/ink/ink18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9.602"/>
    </inkml:context>
    <inkml:brush xml:id="br0">
      <inkml:brushProperty name="width" value="0.05833" units="cm"/>
      <inkml:brushProperty name="height" value="0.05833" units="cm"/>
      <inkml:brushProperty name="fitToCurve" value="1"/>
    </inkml:brush>
  </inkml:definitions>
  <inkml:trace contextRef="#ctx0" brushRef="#br0">0 142 14,'0'0'25,"0"0"-4,0 0-4,0 0-1,9 24-5,9-26-1,-18 2-2,36 10-1,-18-2-2,12-10-1,-1 4 0,1-8-1,6 4 0,2-6-2,-3 0 1,-5-8-2,-4 0 2,-2-5-3,1 5 2,-11-4-1,-14 20 0,-6-33 2,6 33-1,-23-22 0,23 22 0,-40-12 0,14 10-1,0 2 1,-9 2-1,1 4 0,2 2 0,-4 0 0,5 2 0,-1 9 1,6 3-1,2 0 0,8 4 0,9 1 1,3 5-1,8 3 0,9-1 1,7 1-1,6-5 0,4 2 0,4-7 0,1-5 0,11-6-1,-4-6 0,1-6 0,-7-2-2,6-10-1,-13 4-5,11-14-10,-14 8-15,-6-7-1,-20 19 2</inkml:trace>
  <inkml:trace contextRef="#ctx0" brushRef="#br0" timeOffset="421.2008">712-32 13,'0'0'31,"0"0"-1,0 0 3,0 0-23,0 0-1,39-3-3,-19 6-1,12-10 0,-2 7-2,9-8 0,3 6-1,-10-6 0,6 2-2,-7-2 1,-3 6 0,-4 2-1,-4 0-1,-20 0 1,25 2 0,-25-2-1,20 6-4,-20-6-21,0 0-7,0 0-2,0 0 2</inkml:trace>
</inkml:ink>
</file>

<file path=ppt/ink/ink18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1:50.784"/>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429 127 21,'0'0'22,"-20"-26"-3,10 3-1,10 23-4,-26-40-4,4 30-2,22 10-4,-43-23-1,25 19 0,-14 15 1,0 1-1,-9 16-1,5 9 0,-6 13 0,7 3-1,7 12 0,2-3 1,12 3-2,10-4 0,10-6 0,14-9 1,8-9-1,7-9 0,5-10 1,8-10-1,1-8 1,1-8 0,-8-10-1,3-10 1,-5-9 0,-8-9 0,-7-7-1,-3-10 1,-10 2-1,-6 1 1,-6 1-1,-10 4 0,0 9 0,-8 3-1,-1 15 0,-7 12-2,8-1-4,-10 21-12,8-2-15,20-2 2,0 0-1</inkml:trace>
  <inkml:trace contextRef="#ctx0" brushRef="#br0" timeOffset="702.0013">857 573 19,'0'0'17,"12"-23"-2,-12 23-2,10-20-2,-10 20 0,0 0-2,0 0-1,8-18-2,-8 18-1,0 0-2,0 0 0,-22 14-1,22-14 0,-24 16-1,24-16-1,-25 12 1,25-12 0,-22 6 0,22-6 0,0 0 0,0 0 0,0 0 0,0 0 0,0-24 0,0 24 0,20-16 0,-20 16 0,21-10 0,-21 10-1,0 0 1,22 0-1,-22 0 0,0 0-2,2 18-2,-2-18-6,0 0-13,-4 22-10,4-22 2,0 0-1</inkml:trace>
  <inkml:trace contextRef="#ctx0" brushRef="#br0" timeOffset="1294.8022">1339 36 28,'0'0'17,"16"-29"-1,-16 29-1,0 0-1,-26-12-3,26 12-2,-29-2-2,29 2-2,-36 12-1,18-1 0,-8 15-2,6 6 1,-3 15-1,9 6 0,10 7 0,-2 3-1,10 2 0,6-4 0,6-3-1,5-13 0,9-6 0,4-15 0,-2-8 1,9-14-1,-1-8 1,-4-10-1,1-15 0,3-9 1,-12-11-1,-8-5 0,-3-1 0,-5-2 1,-12 0-1,-10 3 0,-7 7 0,-5 8 0,-8 9-1,-6 12-1,5 2-2,-11 9-4,22-1-13,0 6-12,20 4 1,0 0 0</inkml:trace>
  <inkml:trace contextRef="#ctx0" brushRef="#br0" timeOffset="1809.6031">1780-88 3,'0'0'28,"0"0"-1,0 0-2,0 0-11,0 25-3,8 1-3,2-4-2,-1 17-1,5 1 0,-4 15-1,10-6-1,-8 5-1,2-3 0,-6-1-2,14-1 1,-5-4-1,-5-13-1,0-2 2,-2-11-1,-10-19 1,28 16-1,-28-16 2,26-20-1,-14-3 0,13-11 1,-3-13-1,8-3 0,-4-9 0,0-6 0,5 4-1,3-3 0,-4 3 0,-2 6 0,-5 11 0,-5 3 0,-4 13-2,-6 7 0,-8 21-2,0 0-11,0 0-19,-28-2 0,28 2 0</inkml:trace>
</inkml:ink>
</file>

<file path=ppt/ink/ink18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3.409"/>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0 48 22,'0'0'14,"0"0"0,0 0-1,0 0-1,0 0-2,0 0-1,0 0 1,0 0-6,0 0 1,0 0 0,0 0-2,0 0 0,10 19-1,-10-19 1,10 32 0,-4-12 0,4 3-2,-2 9 1,5-4-1,-5 9 1,2-3-1,4 1 1,-4-3-2,-2-1 1,2-7 0,0 0 0,-2-6 0,-8-18 0,14 27 0,-14-27-1,0 0 1,14 18 0,-14-18 0,0 0 0,0 0-1,19 6 1,-19-6 0,0 0-1,0 0 2,18-12-2,-18 12 1,8-24-1,-6 5 1,0-3-1,0-6 1,0 1-1,0-7 0,2-1 0,2-1 0,2 0 0,0 3 0,2 1 1,2-1-1,0 7 0,-2-4 0,1 11 0,-11 19 0,12-32 0,-12 32 0,8-18 0,-8 18-1,0 0-1,0 0-2,0 0-7,0 0-21,-12 18-3,12-18 1,0 0 0</inkml:trace>
  <inkml:trace contextRef="#ctx0" brushRef="#br0" timeOffset="748.8013">514 34 17,'0'16'25,"0"-16"-8,0 0-2,-18 11-2,18-11-3,0 0-2,-20 22-1,6-2-1,8 0-1,-10 7-1,10-1-1,-2 8 0,4 1-2,-1 1 1,10-3-1,-3 1 0,4-5 0,2-1 0,0-6 0,4-2 1,-12-20-1,34 21 1,-16-21-1,0-4 0,1-4 0,-1-9 0,0-1 0,2-6-1,-4 0 1,-8-1-1,-2-1 1,-6 0-1,2-1 1,-6 3-1,0 4 0,-4-5 1,-4 7-1,-2 2 0,6-2 0,8 18 1,-20-31-1,20 31 0,-18-24 0,18 24 0,-13-24 0,13 24 0,0 0 0,-18-21-1,18 21 1,0 0 0,-18-14-1,18 14 0,0 0 0,0 0-2,-20-2 0,20 2-2,0 0-4,0 0-10,0 0-14,18-14 1,-18 14 0</inkml:trace>
  <inkml:trace contextRef="#ctx0" brushRef="#br0" timeOffset="1310.4023">748-247 26,'0'0'27,"0"0"-8,0 0-1,-4-19-4,4 19-3,0 0-2,-24 13-1,24-13-1,-16 28-2,16-10-1,-6 17 0,4-1-1,0 17-2,6-5 1,2 11-1,6-2-1,0 1 1,4 1 0,-8 0-1,6-13 0,-6-1 1,0-5-1,-6-5 0,3-7 0,-1-8 1,-4-18-2,6 21 1,-6-21-2,0 0-4,0 0-12,0 0-15,0 0-2,-8-37 0</inkml:trace>
  <inkml:trace contextRef="#ctx0" brushRef="#br0" timeOffset="2106.0037">897 136 14,'0'0'29,"0"0"1,27-19 0,5 3-21,-6 10-1,10-6-3,-3 4-3,3-2-1,-4-3-4,-10 9-4,3-8-14,-7 4-10,-18 8 1,20-2-1</inkml:trace>
  <inkml:trace contextRef="#ctx0" brushRef="#br0" timeOffset="1872.0033">1071-255 28,'-26'-25'31,"26"25"0,0 0-13,-29-8-4,29 8-4,-12 20-4,12-20-2,-4 45 0,8-11-2,0 7 0,2 10 0,2-1-1,2 1 0,1 4 0,-1 1-1,-4-5 1,0-2-1,-2-5 1,2-3-1,-2-9 0,-2-6 0,8-3-1,-10-23 0,14 22-2,-14-22-2,0 0-8,0 0-12,0 0-9,0 0 1,-30-12 0</inkml:trace>
  <inkml:trace contextRef="#ctx0" brushRef="#br0" timeOffset="2854.805">1278 26 12,'0'0'29,"0"0"-1,0 0-1,0 0-17,0 0-1,-10 41-4,16-19-1,-6 14-1,4-3 0,1 3 0,1-1-1,-4 1 0,0-5-1,-2-3 0,4-8 0,-4 0 0,0-20-1,0 17 1,0-17-1,0 0 1,0 0 0,0 0-1,2-25 0,-2 25 1,0-34-1,0 8 0,2 3 0,-2-7 1,2 2-1,12-1 0,-10 3 0,16 2 0,-6 1 0,6 7 0,0 2 0,3 4 0,-1 8-1,-22 2 1,30 14 1,-30-14-2,22 40 2,-18-11-1,4 5 0,-6 7 0,0-3 0,4 3 0,-4-5 1,0 1-1,0-13 1,2-4 0,-4-20 0,0 0 1,0 0-2,0 0 1,0 0 0,7-30-1,-3-1 1,-4-1-1,4-8 1,4 5-2,6-7 1,2 5 0,2 3 0,0 7 0,0 5 0,1 12 0,1 6 0,-20 4 0,34 12 0,-22 8 0,4 5 1,-2 5-1,2 4 1,-1 5-1,-3-5 1,2 3-1,-2-7 1,0 1-1,-6-7 0,0-6-1,-6-18 1,8 26-2,-8-26-3,0 0-12,0 0-16,0 0-2,0 0 1</inkml:trace>
  <inkml:trace contextRef="#ctx0" brushRef="#br0" timeOffset="3432.006">1978 134 11,'0'0'26,"28"0"0,-3-9-11,-5 5-1,12-8-5,-12 6-3,6-8 0,-26 14-1,49-26-1,-49 26-1,30-29-1,-30 29-1,16-22 1,-16 22-1,0-18 0,0 18 0,-20-10 0,2 10 0,-12 2 0,-1 4 0,1 2-1,-6 4 1,2 4 1,3 6-1,7-1 0,6 5 1,16 2-1,2 5 0,8 3 0,6 3 0,8-5-1,5 1 1,5-3-1,6-6 0,-4-7 0,5-9 0,3-6 0,0-10-3,-9 0-2,11-17-8,-16 13-14,0-12-6,-5-2 0,-7-5 1</inkml:trace>
  <inkml:trace contextRef="#ctx0" brushRef="#br0" timeOffset="3946.8069">2400 87 15,'-25'0'32,"25"0"1,0 0 0,0 0-20,21-4-3,-21 4-4,44-8-2,-16 4-2,4-2-2,17-4-5,-17 5-12,12-3-16,1 2-1,-9 0 0</inkml:trace>
  <inkml:trace contextRef="#ctx0" brushRef="#br0" timeOffset="3728.4066">2498-180 32,'-6'-25'31,"6"25"4,-24-30-15,24 30-7,0 0-3,0 0-3,-14 32-2,14-1 0,-6 11-2,10 7 0,-10 8-1,10 1 0,-8 7 0,8-2-1,0-4 0,2-5-1,0-7 0,-2-9-1,8-9-2,-8-7-1,12-16-4,-16-6-14,0 0-13,0 0-2,11-40 2</inkml:trace>
  <inkml:trace contextRef="#ctx0" brushRef="#br0" timeOffset="4976.4086">2829 99 11,'0'0'26,"0"0"-5,0 0-6,0 0-1,0 0-5,24 4-1,-24-4-1,43-10-1,-17 6-2,0-10-1,2 6 0,3-9-1,-5 5-1,-2 0-1,-4 0 1,-20 12-1,24-24 1,-24 24-1,4-21 0,-4 21 0,-18-18 1,18 18-1,-34-16 1,12 16 0,-8 0 0,3 4 0,-3 8 0,2 4 0,-4 7 1,9 5-1,5 4 0,6-3 1,10 3-1,8-1-1,4-1 1,12-6-1,5 1 0,7-5 0,0-4 0,3-4 0,7-4 0,-4-4-1,1-8 0,-5-2 0,0-8 0,-6 0 1,3-4-2,-7-3 2,-10-1-1,0-2 1,-4 0 0,-2-1 0,-4 5 0,-2 0 0,-4 20 1,6-31-1,-6 31 0,0 0 1,0 0 0,2 31 0,-6-7 0,10 6 0,-6 7 0,4-3 0,-4 7 0,7-11 0,-3-1 0,6-9 1,-10-20-1,14 24 0,-14-24 0,0 0 1,6-34-1,-2 9 0,-2-5-1,0-6 0,-2-3 0,2 3 1,8-5-2,-2 7 1,6 1-1,0 3 0,6 1 1,3 9-1,5 0 1,6 6 0,-6 2 0,7 1-1,1 5 1,-4 6 0,-2-2-1,3 4 0,-5-2-2,-8 6-2,12-6-13,-32 0-18,23 5 2,-23-5 0</inkml:trace>
  <inkml:trace contextRef="#ctx0" brushRef="#br1" timeOffset="2.4014E6">1478 2874 17,'20'-24'25,"-20"24"1,33-12-20,-7 0 1,-4 12 0,2-2-2,-4 12-1,0-6 1,-20-4 0,19 24-2,-21-4-1,2-20 1,-17 39 0,-1-23 0,-14 4 0,-4-4 0,-3-1 0,1-7 0,0-6-1,4-4 0,11-4 0,23 6-1,-24-35 0,32 13 0,8-2-1,13 1 1,3-1-1,8 4 0,5 2 0,-1 3 0,-2 7 0,-9 8 0,-7 6 0,-26-6-1,20 23-1,-32-3-3,12-20-22,-32 22-6,5-8 0,5-10 1</inkml:trace>
  <inkml:trace contextRef="#ctx0" brushRef="#br1" timeOffset="2.40071E6">1194 964 14,'0'0'15,"0"0"-2,0 0 0,28-22-2,-6 8 0,4 3 0,21-11-3,-1 10 0,15-12-2,3 12-1,11-9 0,-5 15-2,11-4 0,-12 8-1,-5 4-1,1 6-1,-5 8 0,-9 7 0,3 5 1,-12 2-1,-5 5 2,-7-1-2,-8-1 1,-18 7 1,-10-7-1,-20 5 1,-10-3-1,-17-1 1,-3 0-1,-9 3 0,-3 1 0,-3-5 0,6 7-1,7 1 1,-7 1-1,11 9 0,0 6-1,9 1 2,7 7-2,18 2 1,6-4-1,10-2-1,14-11 1,8-5-2,4-3-2,8-17-6,-4 7-17,-26-32-5,35 24 1</inkml:trace>
</inkml:ink>
</file>

<file path=ppt/ink/ink18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8"/>
    </inkml:context>
    <inkml:brush xml:id="br0">
      <inkml:brushProperty name="width" value="0.05833" units="cm"/>
      <inkml:brushProperty name="height" value="0.05833" units="cm"/>
      <inkml:brushProperty name="fitToCurve" value="1"/>
    </inkml:brush>
  </inkml:definitions>
  <inkml:trace contextRef="#ctx0" brushRef="#br0">-159 85 31,'0'0'31,"0"0"0,0 0-12,0 0-8,-24 23-2,24-23-2,-23 46-2,13-15-1,-10 15-1,0 9 1,-2 10-1,4 2-1,2 4 0,3-5-1,9 1 0,0-12-2,14 0 0,3-21-1,3-10 0,2-3-4,8-15-2,-26-6-10,34 2-15,-13-4 0,-1-15 0</inkml:trace>
  <inkml:trace contextRef="#ctx0" brushRef="#br0" timeOffset="1">-54 327 32,'-33'4'31,"15"2"1,18-6-2,-22 14-25,22-14-2,-18 28-2,18-28 0,0 26 0,0-26-1,24 21 0,-24-21 0,36 20 1,-13-12 0,3 0 0,-4 0 0,0 6 1,-22-14-1,26 31 1,-24-9 0,-4 2-1,-10 5 1,-6-3-2,-4 3 0,-4-7-2,4-4-3,-9 2-8,11-22-19,2 2 0,18 0-1,-20-26 1</inkml:trace>
  <inkml:trace contextRef="#ctx0" brushRef="#br0" timeOffset="2">0 0 19,'0'0'29,"0"0"0,10 33 2,14-13-24,-5 23-1,11-3 2,-12 17-2,12-9-1,-20 15-1,6-2 0,-10 8-1,-6-8-2,-4-3-2,-14 3-7,8-14-20,-14 5-5,4-7 1,-2-5-1</inkml:trace>
</inkml:ink>
</file>

<file path=ppt/ink/ink18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6"/>
    </inkml:context>
    <inkml:brush xml:id="br0">
      <inkml:brushProperty name="width" value="0.05833" units="cm"/>
      <inkml:brushProperty name="height" value="0.05833" units="cm"/>
      <inkml:brushProperty name="fitToCurve" value="1"/>
    </inkml:brush>
  </inkml:definitions>
  <inkml:trace contextRef="#ctx0" brushRef="#br0">866-65 1,'0'0'31,"-24"8"1,6 7 0,18-15-16,-38 60-5,25-25-3,-13 24-3,12-3-1,-2 13 0,10-4-2,2 4 0,8-8 0,4-7-1,0-5 0,4-9 0,4-7 0,6-7 0,-22-26-1,39 24-2,-39-24-3,44 2-4,-44-2-13,30-4-12,-30 4-1,31-32 1</inkml:trace>
  <inkml:trace contextRef="#ctx0" brushRef="#br0" timeOffset="1">1048-105 48,'26'8'35,"-26"-8"-2,28 38-12,2-11-14,-9 21-2,13 1-2,-10 8-1,2-1 0,-12 3-2,-2 6 1,-8-4 0,-8-5-1,-2 1-1,-26 0-5,12-21-27,-10 13-2,4-9 0,-7 1 0</inkml:trace>
  <inkml:trace contextRef="#ctx0" brushRef="#br0" timeOffset="2">1026 138 17,'0'0'31,"-31"-18"2,11 16 0,-6 20-24,26-18 1,-36 28-6,36-28-1,-31 43-2,27-21 0,2 6 0,4-5-1,8-3 1,-10-20-3,33 28 3,-13-14-1,2-3 1,-4 5 0,8-6-1,-1 2 1,3 0 0,-10 2-1,-18-14 1,24 29-1,-24-29 1,-4 32 0,4-32-1,-36 33 0,8-21 0,-1-2-1,5-4-1,-8 0-1,32-6-11,-36-4-18,36 4-3,-27-22 2</inkml:trace>
  <inkml:trace contextRef="#ctx0" brushRef="#br0" timeOffset="3">364 253 15,'0'0'18,"0"-16"-4,0 16-1,-2-24-1,4 0-2,-2 24 0,-10-47-2,-2 27-1,4-13-2,-6 11 0,6-4-1,-10 9-2,3-1 1,-5 14-2,0 2 0,-4 12 1,0 9-1,-7 13 1,-1 10 0,-2 15 0,4 4 0,3 12 1,7-2-1,8 6 0,8-4 0,10-9 0,12-11 0,9-10-1,7-9 0,-2-14-1,10-10 1,-3-10-1,-3-8 0,0-6-2,-7-2 0,-1-8-3,-28 24-3,36-45-9,-36 45-17,6-32 0,-6 32 0</inkml:trace>
  <inkml:trace contextRef="#ctx0" brushRef="#br0" timeOffset="4">417 381 28,'0'0'28,"0"0"2,-21 6-17,21-6-3,0 22-3,0-22-2,-6 41 0,6-17-1,-6 11-1,10-3 1,-6 2-1,8-7-1,-2 1 0,8-8-1,-12-20 0,27 25 0,-27-25-1,32-2 0,-14-13 0,-2-1 0,0-8 0,-4-8 0,3 3 0,-7-7 0,2 5 0,-8 1 0,2 2 1,-4 5-1,0 23 0,-2-24 0,2 24 0,0 0 1,-14 22-1,12 1 1,2 5 0,2 0 0,4 5 0,0-1-1,6-2 1,0-3 0,0-9-1,-12-18-1,28 24-2,-28-24-3,31 0-9,-31 0-19,24-8 0,-24 8-1</inkml:trace>
</inkml:ink>
</file>

<file path=ppt/ink/ink18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4"/>
    </inkml:context>
    <inkml:brush xml:id="br0">
      <inkml:brushProperty name="width" value="0.05833" units="cm"/>
      <inkml:brushProperty name="height" value="0.05833" units="cm"/>
      <inkml:brushProperty name="fitToCurve" value="1"/>
    </inkml:brush>
  </inkml:definitions>
  <inkml:trace contextRef="#ctx0" brushRef="#br0">1 348 10,'0'0'11,"0"0"0,0 0 1,0 0 0,0 0 2,18-12 1,-18 12-2,0 0-1,0 0-2,0 0-2,0 0-3,0 0-1,2 18-1,-2-18-1,0 0 0,27 21-1,-27-21 0,26 14 0,-26-14 0,30 16 0,-30-16 0,36 16-1,-36-16 1,33 16-1,-15-7 1,2-3 0,-2 2 0,2 0-1,0-2 1,3 0 0,1-2-1,-2 0 1,2 2-1,-2-2 1,9 2-1,-5 0 1,-4 2-1,2 1 1,4 1-1,1-2 1,3 2-1,2-2 0,-2-2 0,7-2 1,1 0-1,2-4 0,1 2 0,-5-2 0,0 2 0,1 0 0,-7 2 0,0 0-1,5 0 1,-3 3 0,-6-1 0,6-2 0,7-4-1,-1 0 1,2-4-1,1 4 0,-7-4 1,0-1-1,3 5 1,-1-2-1,-12 2 1,-2 2 1,1-2-2,-3 5 2,2-1-1,0-4 0,2 4 0,1-2 0,1 0 0,-2-2 0,-4 0 0,7 0 0,-5 0-1,0 4 1,-6-4 0,0 2 0,0 0 1,1 2-1,7-2 0,-4 0 0,0-2 0,2 0 0,5 0 0,-1 0 0,-2 0 0,2 0 0,1 0-1,-3 0 2,4 0-2,-6 4 1,4-4 0,-1 0 1,-1 0-2,2 2 1,-4 0 0,1-2 0,-3 0 0,0 0 0,-2 2 0,4 2 0,-2-2-1,3-2 0,1-2 1,6-2-2,-4 2 2,3 2-2,1-2 2,0 0-2,0-2 2,3 4-1,1 0 1,-4 6 0,3-6 0,-1 2-1,6-2 1,-2 0 0,5 0-1,1-2 1,3-4 0,3 6 0,2-6-1,3 4 0,-1 0 0,3-2 1,-1 2 0,-1 2 0,-1 0-1,1-2 1,-1-2-1,-1 0 1,-1-3 1,0-1-1,3 0 0,3-2 0,-7 2 1,7 0-2,-7 0 2,1 0-1,1 0-1,3 0 1,-4-1 0,3 1-1,5-2 1,1 2 0,5-4-1,-1 2 0,6 0 0,-5-4 1,1-1-1,-3 5 0,-1-8 0,-11 2 0,7-11 1,-7 11 0,3-4 0,-3 0 0,5-5 0,-7 7-1,4-2 0,-3 2 1,-1 1-2,-5 5 1,-5-8 0,-8 10 0,2-6 1,-11 6 0,5-3 0,-10 1 0,0-2 0,0 2 0,5-2-1,-5-2 1,2-1-1,0 7 0,-20 10 0,30-22 0,-30 22-3,0 0-6,0 0-20,0 0 1,-28-10-1</inkml:trace>
  <inkml:trace contextRef="#ctx0" brushRef="#br0" timeOffset="5">3242 71 15,'0'0'16,"0"0"-3,0 0-2,0 0-2,0 0-1,0 0-2,0 0 1,18-16-2,-18 16 0,0 0 0,24 2-1,-4-4 0,-20 2 0,36 0-1,-13 2 0,3-2 0,0 4-2,2-4 1,4 6-1,-5-4 0,3 0 0,-4 4 0,0-4-1,5 2 1,-5 0 0,6-4 0,-6 0 1,13 0-2,-11 0 2,6 0-2,-4 0 2,7 0-2,-5 4 1,0 0-1,4 0 0,-5 0 0,3 2 0,0-4 0,5 4 0,-9-4-1,4 0 2,0 2-1,-3-4-1,-5 3 1,4-3 0,-2 0 0,-1 0-1,1 0 2,0 0-2,0 0 1,4 0-1,1 0 1,1 0 0,0-3 0,7-1 0,-7 2-1,0 0 1,2-4 0,-11 6 0,7-6-1,-6 6 1,-2 0 0,1 0-1,-5 2 1,2 2 0,2-4 0,2 4 0,-1 0 0,3-4 0,0 4 0,6-4 1,5 0-1,-7 0 1,4 5 0,-2-5-1,3 0 1,-3 0 0,-2 2-1,-4 4 0,3-4 1,-5 0-2,4 4 2,2-6-2,-3 2 2,-1 2-2,0-4 2,-2-4-2,3 4 1,-9-2 1,-20 2-1,34-6 0,-34 6-1,18-4 1,-18 4 0,0 0 0,0 0 0,0 0 0,0 0-3,20-8-12,-20 8-16,0 0-3,-18-9 2</inkml:trace>
</inkml:ink>
</file>

<file path=ppt/ink/ink18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6"/>
    </inkml:context>
    <inkml:brush xml:id="br0">
      <inkml:brushProperty name="width" value="0.05833" units="cm"/>
      <inkml:brushProperty name="height" value="0.05833" units="cm"/>
      <inkml:brushProperty name="fitToCurve" value="1"/>
    </inkml:brush>
  </inkml:definitions>
  <inkml:trace contextRef="#ctx0" brushRef="#br0">-903 555 22,'0'-18'26,"0"18"0,26-10 0,-2-2-22,0 10 0,9-8-1,-5 6-1,6-8-1,-4 5 0,3-3-1,-11 6 1,0-6-1,-4 6 0,-18 4 0,28-16-1,-28 16-2,0 0-2,21-10-2,-21 10 0,0 0-1,0 0 1,0 0 2,0 0 4,0 0 4,0 0 3,0 0 4,0 0 0,0 0 1,8 18 0,-8-18-1,-2 43-3,6-21-1,-6 14-2,4-5 0,-6 5-2,6-3 0,-4-3-1,4-8 0,-2-2-1,0-20 0,-2 25 0,2-25 0,0 0 0,0 0-1,0 0 0,0-31 1,0 9-1,2-2 1,4-11 0,-4 1 0,8-3 0,2 3 0,4 2-1,-2 5 1,6 5 0,0 8-1,-1 10 1,1 6 0,-20-2 0,34 30 0,-24-6 2,6 7-2,-8-1 2,6 5-1,-6-1 0,-1-6 0,1 1-1,-4-9 0,0-2 0,-4-18-1,16 21-1,-16-21-5,0 0-13,0 0-13,0 0-1,0 0 0</inkml:trace>
  <inkml:trace contextRef="#ctx0" brushRef="#br0" timeOffset="1">-885 286 13,'0'0'21,"0"0"-5,0 0-3,0 0-2,0 0 1,0 0-3,0 0 0,0 0-2,0 0 0,0 0-1,22-24-1,-22 24-1,26-12-1,-8 7-1,7-5-1,-25 10 0,38-14 0,-18 8 1,0 0-2,-20 6 1,31-8 0,-31 8 0,26-2 0,-26 2 0,18-6-1,-18 6 1,0 0 0,20-2-1,-20 2 1,0 0 0,0 0 0,0 0 0,8 26-1,-8-26 1,-10 33 0,0-9 0,-2 0 0,-2 5 0,0 1 0,-3 0 0,-3 7-1,0 3 1,0-1 0,-2 3 0,2-1 0,1 1-1,3-5 1,-4-1-1,10-7 1,2-7-1,8-22 0,-8 30 1,8-30-1,0 0 0,18 18 2,-18-18-2,32-4 1,-9 0-1,-1 0 1,4 0-1,2-4 0,0 4 0,1-2 0,1 0 0,-6-2 0,-2 4-1,-22 4-2,33-12 0,-33 12-7,0 0-22,12-25-1,-12 25 0,-12-20-1</inkml:trace>
</inkml:ink>
</file>

<file path=ppt/ink/ink1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12.040"/>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-1 18 13,'0'0'15,"0"0"-2,0 0-2,-10-22-1,10 22-3,0 0-1,0 0-1,0 0 0,0 0-2,0 0 0,0 0 0,0 0-1,0 0-1,0 0 1,20 8 0,-20-8-1,0 0 1,26 16-2,-26-16 1,23 8-1,-23-8 2,0 0-1,22 14 1,-22-14-2,20 7 2,-20-7-1,18 4 1,-18-4-1,18 2 0,-18-2-1,22 2 1,-22-2 0,23 2-1,-23-2 0,18 4 0,-18-4 0,0 0 1,20 2-1,-20-2-1,0 0 2,20 0-1,-20 0 0,0 0 0,20 0 0,-20 0 0,18-2 1,-18 2-1,0 0 0,25-2 0,-25 2 0,0 0 0,20-8 0,-20 8 1,0 0-1,18-2 1,-18 2-1,0 0 1,18-2-1,-18 2 1,0 0 0,20 8-1,-20-8 1,0 0 0,24 0-1,-24 0 1,18 0 0,-18 0-1,19-4 0,-19 4 1,0 0-1,22-2 0,-22 2 0,0 0 1,20-5-1,-20 5 0,0 0 0,18 0 0,-18 0 0,0 0 1,24-4-1,-24 4 0,18-2 0,-18 2 0,19-2 0,-19 2 0,0 0 0,0 0 0,18 0 0,-18 0-1,0 0 2,0 0-1,24 6-1,-24-6 2,16 2-1,-16-2 0,0 0 0,24 5 0,-24-5 0,0 0 0,20 4 0,-20-4 0,0 0 0,21 2 0,-21-2 0,0 0 0,28 4 0,-28-4 1,20 4-1,-20-4 0,22 4 0,-22-4 1,20 4-1,-20-4 0,21 4 0,-21-4 0,0 0 0,22 4 0,-22-4-6,20 4-2,-20-4 0,0 0 0,22 8 0,-22-8 0,18 2-1,-18-2 1,20 2 7,-20-2 1,0 0 0,21 2 0,-21-2 0,0 0 0,20 6 0,-20-6 0,0 0 0,20 2 0,-20-2-1,0 0 1,18 0 0,-18 0 0,0 0 0,18 2 0,-18-2 0,0 0 0,0 0 0,20 4 0,-20-4 0,0 0 0,0 0 0,18 0 0,-18 0 0,0 0 0,23-2 0,-23 2 0,0 0 0,24-4 0,-24 4-1,0 0 1,20-4 0,-20 4 0,0 0 0,18-4 0,-18 4 0,0 0 0,0 0 0,20 0 0,-20 0 0,0 0 0,22-6 0,-22 6 0,0 0 0,25-2 0,-25 2 0,0 0 1,20-6-1,-20 6 2,0 0-2,20 0 1,-20 0-1,0 0 1,24 0-1,-24 0 0,0 0 0,26 0 0,-26 0 0,21 4 0,-21-4-1,22 0 1,-22 0 0,20 0 0,-20 0-1,20 0 1,-20 0-1,20-4 1,-20 4 0,20 4 0,-20-4 0,23 2 0,-23-2 0,20 2 0,-20-2 0,20 4-1,-20-4 1,22 2 0,-22-2 0,20 6 0,-20-6 0,22 8 0,-22-8 0,27 10 0,-27-10 0,30 13 0,-30-13 1,30 12-1,-8-10 0,1 2 0,-1-2 1,4 0-1,2-2 0,0 0 0,1 0 1,1 0-1,-2 0 0,-2 0-1,1 0 1,-3 2 0,0 0 0,0-2 0,4 0 0,-3-2 0,5 2 0,-4 0 0,6-4 0,1 2 0,1-2 0,-4 0 0,4 2 0,-3 2 0,-3 0 0,0-2 0,0 2 0,-2 0 0,5 0 0,-3-2 1,6-4 0,3 0 0,-1-3 0,2 1-1,2 0 1,-1-2 0,-3 4-1,-4 2-1,-5 4-2,-3-6-2,-24 6-10,0 0-11,20 14 1</inkml:trace>
</inkml:ink>
</file>

<file path=ppt/ink/ink19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85"/>
    </inkml:context>
    <inkml:brush xml:id="br0">
      <inkml:brushProperty name="width" value="0.05833" units="cm"/>
      <inkml:brushProperty name="height" value="0.05833" units="cm"/>
      <inkml:brushProperty name="fitToCurve" value="1"/>
    </inkml:brush>
  </inkml:definitions>
  <inkml:trace contextRef="#ctx0" brushRef="#br0">36 27 8,'-16'0'21,"16"0"-4,0 0-2,0 0-3,0 0 0,-22 4-3,22-4-1,0 0-1,0 0-1,0 0 0,0 0-1,0 0-1,0 0-1,0 0-1,0 0 0,0 0 0,0 0-1,18-8-1,-18 8 1,26 4 0,-6-4-1,2 2 1,7-2 0,-3 0-1,4-8-1,-6 8 2,2-8-1,-3 8 0,1-8 0,-4 6-1,-20 2 1,32 0 0,-32 0 0,26 0 0,-26 0 0,23 0 0,-23 0 1,0 0-1,20 10 0,-20-10 0,0 0 0,0 0 0,0 0 0,0 0 0,0 0 0,0 0 0,0 0 0,0 0 0,0 0-1,6 22 1,-6-22 1,-6 24-1,6-24 0,-22 31 1,12-11-1,-11 10 1,-3-1 0,0 5 0,-2 3-1,-6 1 1,-1 3-1,1-1 0,2-5 1,6-1-1,-1 0 1,9-5-1,0-5 0,4-4 0,6 1 0,2-3 0,4-18 1,-2 30-1,2-30 0,0 23 0,0-23 1,4 18-1,-4-18 0,22 8 0,-22-8 0,34 0 0,-9-2 0,1-2 0,4 0 0,6 0 0,5 0-1,-13 0 1,6 0 0,0 1 0,-5-1 0,-5 0-1,-2 4-1,2-4-1,-24 4-3,39-12-4,-39 12-7,0 0-16,20-16 1,-20 16 0</inkml:trace>
  <inkml:trace contextRef="#ctx0" brushRef="#br0" timeOffset="1">-39 311 11,'0'0'29,"0"0"0,0 0 2,20-9-21,5 11-4,11-6-1,-2 0-2,17 0 0,-7-4-3,6 2 0,-3-2 0,-3 2-1,-12-2 0,-7 4-2,3-4-4,-28 8-7,20 0-16,-20 0 1,0 0-1</inkml:trace>
  <inkml:trace contextRef="#ctx0" brushRef="#br0" timeOffset="2">609 177 3,'0'0'28,"0"0"-1,0 0-4,0 0-11,-23 38-4,25-17-2,-6 11-2,8-6 0,-4 13-1,4-9 0,1 3-1,-1-9 1,2 0-1,-4-4 0,0-1 0,-2-19-1,4 24 0,-4-24 0,0 0 0,0 0 0,-10 18 1,10-18-2,0 0 1,-13-20-1,13 20 1,-10-30-1,10 7-1,2 1 1,4-4-1,1-3 1,7-1-1,-4 2 1,8-1-1,-2 9 1,6-2-1,-2 6 1,3 5 0,-23 11 0,36-10 0,-36 10 0,34 10 0,-34-10 1,32 27-1,-11-9 1,-3 2-1,2-2 1,-4 9-1,6-1 1,-8 2 0,4-1 0,-8 3 0,3 3-1,-5-1 1,-2-2-1,-2-3 0,-6-1-1,6-8-1,-6 0-4,2-18-11,0 0-15,0 0-1,20-4 1</inkml:trace>
  <inkml:trace contextRef="#ctx0" brushRef="#br0" timeOffset="3">845-247 9,'0'0'11,"0"0"-2,0 0-1,0 0 0,0 0 1,0 0 0,0 0 0,10-20 1,-10 20-2,12-18-1,-12 18-2,24-26-1,-24 26-2,34-33 0,-12 23-1,1-6 0,-1 2 0,0 0-1,-2 5 0,-2 1 1,0 6-1,-18 2 1,29 10-1,-29-10 1,14 33-1,-10-11 1,-6 2 0,-4 3 0,-6 5 0,-3-3 0,-5 1 0,0 2 0,-2-5 0,4-5-1,-2 0 1,20-22 0,-27 31-1,27-31 1,-10 18-1,10-18 0,0 0 1,0 0-1,0 0 1,27 14-1,-5-14 1,-4-2-1,4-6 0,8 0 0,3 0-2,-7-4-1,10-1-3,-16 5-4,11-6-10,-13 4-10,-18 10 0</inkml:trace>
  <inkml:trace contextRef="#ctx0" brushRef="#br0" timeOffset="4">1282-271 29,'-20'-6'30,"20"6"2,0 0-3,22-10-23,0 4-4,2 0-1,3 2-1,3-4-2,0 0-2,2-7-4,-13 13-5,1-10-15,0 6-2,-20 6 0</inkml:trace>
  <inkml:trace contextRef="#ctx0" brushRef="#br0" timeOffset="5">1373-558 9,'0'0'23,"0"0"-10,0 0-1,0 0-2,2 24 0,-2-24 0,4 50-1,8-23-2,-12 19 1,10-9-2,-6 18-1,4-13-1,0 7-1,2-11 0,-2 1-2,0-11 0,-2 0-1,-1-11-1,-5-17-3,0 24-6,0-24-16,0 0-5,0 0 1,-15-30 0</inkml:trace>
</inkml:ink>
</file>

<file path=ppt/ink/ink19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1"/>
    </inkml:context>
    <inkml:brush xml:id="br0">
      <inkml:brushProperty name="width" value="0.05833" units="cm"/>
      <inkml:brushProperty name="height" value="0.05833" units="cm"/>
      <inkml:brushProperty name="fitToCurve" value="1"/>
    </inkml:brush>
  </inkml:definitions>
  <inkml:trace contextRef="#ctx0" brushRef="#br0">450 274 8,'0'0'24,"0"0"2,0 0-11,-4-21-5,4 21 0,-14-32-4,-2 14-1,-1-11-1,-5 5 0,0-10 1,-10 7-1,6-5 0,-5 9-1,5 1 0,2 14 0,0 4 0,-5 16-1,7 13 1,0 19 0,-4 13-1,-2 18 1,7 10-1,-3 6 0,12 2 0,6 6 0,6-3-1,8-11 0,10-12 0,11-15 0,5-15 0,4-9 0,9-17-1,1-13 0,4-17-1,1-7-2,-7-2-3,9-19-6,-21 15-11,0-6-10,-10-1-1,1-1 1</inkml:trace>
  <inkml:trace contextRef="#ctx0" brushRef="#br0" timeOffset="1">736 381 10,'0'0'14,"0"0"-1,0 0-2,0 0-1,0 0 0,0 0 0,0 0 0,0 0-2,0 0-1,0 0-1,0 0 0,0 0 0,-22-4-3,22 4 0,0 0 0,0 0-1,-14 20 0,14-20 0,-10 32 0,10-13-1,-8 13 1,6-4 0,-6 7-1,8-3 1,-4 5-2,6-5 1,0-5 0,4-1-1,2-6 1,-8-20-1,20 24 0,-20-24 1,22 4-1,-22-4 1,24-8-1,-24 8 0,26-24 0,-11 4 0,1-2 0,0-5 0,0-7 0,-2 1 0,6-3 1,-2-3-2,-8-1 1,5 3-1,-7 3 2,2 6-1,-4 5 1,0 5-2,-6 18 1,0 0 0,0 0 1,0 0-1,0 0 1,-14 39-1,12-9 1,-4 8 1,6 7-1,2 2 1,-2 3-2,4-1 1,6-5 0,-2-3 0,6-5 0,0-7-1,2-11 0,-16-18-1,30 16 0,-30-16-2,31-18-7,-31 18-15,16-30-9,-12 9 0,0-3 1</inkml:trace>
  <inkml:trace contextRef="#ctx0" brushRef="#br0" timeOffset="2">1125-65 14,'0'0'21,"0"0"-1,0 0-3,-18 8-2,18-8-3,0 0-3,16-26-2,-16 26-1,26-26-2,-26 26-1,37-35 0,-17 21-1,2-2 0,0 6-1,-2 4 1,-20 6-1,29 6 0,-29-6 0,14 28 0,-14-6 0,-4 7 0,-8 3-1,-4 3 1,-1 1 0,-7-2 0,-2 1 0,0-3 0,2 1 0,3-9-1,1-2 1,20-22 0,-20 31 0,20-31 0,2 22-1,-2-22 0,24 6 1,-24-6 0,41-6-1,-17 0 0,4-2 1,-2-2-2,5 0 0,-7-3 0,4-3-4,-8 8-1,10-10-5,-30 18-8,29-18-13,-29 18 0,20-15 1</inkml:trace>
  <inkml:trace contextRef="#ctx0" brushRef="#br0" timeOffset="3">1420-18 10,'-22'-2'29,"22"2"2,0 0 1,0 0-14,0 0-8,22 0-2,4-10-3,-4 10-2,18-8 0,1 1 0,3-5-2,0 2 0,5-2 0,-5 4 0,1 0-1,-1 2 0,-14 2-1,2-4-3,-32 8-7,33-4-21,-33 4-1,0 0 1,0 0-1</inkml:trace>
  <inkml:trace contextRef="#ctx0" brushRef="#br0" timeOffset="4">1547-221 7,'0'0'27,"6"-20"0,-6 20-10,0 0-1,0 0-3,0 0-3,0 0-2,4 22-2,2-1-1,-12 13-1,12-2-1,-2 13 0,2-3-2,-8 5 0,10-4 0,-4-7 0,4-1-1,-4-9 0,-2-4-1,-2-22-1,4 18-3,-4-18-6,0 0-8,0 0-14,-16-34 2,10 12-1</inkml:trace>
</inkml:ink>
</file>

<file path=ppt/ink/ink19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8"/>
    </inkml:context>
    <inkml:brush xml:id="br0">
      <inkml:brushProperty name="width" value="0.05833" units="cm"/>
      <inkml:brushProperty name="height" value="0.05833" units="cm"/>
      <inkml:brushProperty name="fitToCurve" value="1"/>
    </inkml:brush>
  </inkml:definitions>
  <inkml:trace contextRef="#ctx0" brushRef="#br0">26 26 17,'0'0'18,"0"0"-4,0 0-3,-18 6-1,18-6-1,0 0-1,0 0-1,0 0 0,0 0-1,0 0 1,0 0-2,0 0 1,0 0-2,0 0 0,0 0 0,-8 18-1,8-18-1,0 0 1,0 0-1,0 0 0,18-2 0,-18 2 0,22-4 0,-22 4-1,30-2 1,-30 2-1,35-2 0,-17 2 0,0-6 0,-18 6-1,36 0 0,-16 0 1,1-6 0,-1 4-1,0-4 0,-2 4 1,0-4-1,-18 6 0,31-8 0,-31 8 1,18-4-1,-18 4 0,0 0 0,0 0 0,0 0 1,0 0-1,18 0 0,-18 0 0,0 0 0,0 0 0,0 0 1,0 0-1,0 0 0,0 0 0,0 0 2,0 0-1,0 0 0,-4 24-1,4-24 1,0 0-1,-12 26 0,12-26 0,-22 33 0,3-9 1,5 2-1,-8 1 1,2 3-1,-2-2 1,4 5-1,-1-3 1,1-1 0,4-3-1,2-2 0,4-2 1,0-3-1,0-1 1,8-18-1,-14 28 0,14-28 0,0 0-1,-8 21 2,8-21-2,0 0 1,0 0 0,0 0 0,22 14 0,-22-14 1,22 6-1,-2-4 0,0 0 0,7-2 1,1 4-1,6-8 0,0 4 0,5 0-1,-3 0 1,-4 0 0,3 4-1,-9-4 1,-4 2-1,-22-2-1,28 6-1,-28-6-8,0 0-21,0 0 0,0 0-3,0 0 2</inkml:trace>
  <inkml:trace contextRef="#ctx0" brushRef="#br0" timeOffset="1">14 227 28,'0'0'28,"0"0"1,28-9-1,-2 1-19,-1 14-1,7-8-1,-2 10-2,6-14-1,-5 12-2,-1-10 0,-4 2-1,0-4 0,-3 2-1,-5-2-1,2-2-3,-20 8-8,0 0-17,24-10-2,-24 10 1,0 0 0</inkml:trace>
  <inkml:trace contextRef="#ctx0" brushRef="#br0" timeOffset="2">619 133 36,'0'0'31,"8"25"0,-6-9 0,-8 18-18,16-13-6,-10 15-1,10-4-3,-4 3 0,6-7-1,-6 3 0,0-9 0,0-4-1,-6-18 2,11 26-2,-11-26 1,0 0-1,0 0-1,0 0 1,-11-20-1,11 20 0,-6-38 0,6 13 0,2-7 0,4 2 0,0 1 0,5-1-1,1 4 1,2 1 0,4 9-1,-18 16 1,34-10 0,-34 10 0,26 20 1,-13 2 0,-3 5-1,2 3 0,-2 1 1,-4 3-1,0-4 1,0-3-1,0-3 0,2-6-1,-8-18 0,8 27-2,-8-27-5,0 0-14,22 12-11,-22-12-2,31-12 1</inkml:trace>
  <inkml:trace contextRef="#ctx0" brushRef="#br0" timeOffset="3">1317-37 11,'0'0'28,"0"0"-1,0 0-7,-10-28-4,-9 28-5,19 0-2,-28-16-2,28 16-2,-32-17-2,14 15 0,-2 4-1,-3 2 0,3 1-1,0 5 0,4 4-1,16-14 0,-26 26 0,18-8 0,8-18 1,4 31-1,-4-31 0,28 36 0,-8-16 0,10 1 0,3 1 1,3 2-1,-4 1 0,8 1 0,-5 2 0,-7-1 1,-6-5 0,-6 0-1,-12-2 1,-4-20 0,-16 33 0,-6-19 0,-2 0 0,-8-4-1,-1 3 1,-1-3-1,2-4-1,2 2 0,3-2 0,3 0-1,24-6-4,-26 6-5,26-6-14,2-20-7,-2 20 1,12-29 0</inkml:trace>
  <inkml:trace contextRef="#ctx0" brushRef="#br0" timeOffset="4">1623-77 17,'0'0'29,"-20"-17"0,20 17 0,-22-4-19,2 25-1,8-1-3,-9 12-2,7 5-1,2 9 0,6 5 0,0 2 0,8-1-2,4 5 0,8-8 0,4-9 0,7-7-1,5-9 0,4-10 0,2-12 0,5-10 0,-3-10 0,-6-11 0,5-9 1,-13-9-1,-10-5 0,-10-7 1,-6 4-1,-12 5 0,-14 7 1,-3 3-2,-9 13 0,2 7 0,3 8-5,-5 22-8,14-10-17,8 14-1,18-14 1,0 0-1</inkml:trace>
  <inkml:trace contextRef="#ctx0" brushRef="#br0" timeOffset="5">2081 603 14,'0'0'18,"0"0"-1,8 21-2,-8-21-1,0 0 0,0 0-4,0 0-3,0-19-1,0 19-2,0 0-1,-10-24 0,10 24-1,-16-28 0,8 3 0,-2 1 0,1-10 0,-3-1-1,2-7 0,2-3 0,4-2-1,0 5 0,0 5 0,0 7 0,2 4 1,2 26-1,-6-23 1,6 23 0,0 0-1,-24 27 1,12-9 0,2 2 0,-2 5-1,-3-1 0,3-2 1,0 0-1,0-3 0,12-19 0,-18 28 0,18-28 0,0 0 0,-10 20 0,10-20 0,0 0-1,20 4 2,-20-4-2,36-6 1,-13 0 0,5 4 0,0-2-1,0-2 0,0 0-3,-9 8-5,7-12-13,-8 8-10,-18 2 1,26-2 0</inkml:trace>
  <inkml:trace contextRef="#ctx0" brushRef="#br0" timeOffset="6">2293-124 9,'-6'-20'29,"6"20"0,0 0 2,0 0-15,0 0-7,0 0-1,0 0-3,-15 32-1,5 1-2,6 1 1,-4 13-2,6 3 1,-4 9 0,6 0 0,4 2-1,-2-9-1,10-5 1,-2-3-4,11-17-1,-9 1-8,16-22-10,-4 0-10,2-12 0,1 0 1</inkml:trace>
  <inkml:trace contextRef="#ctx0" brushRef="#br0" timeOffset="7">2670 127 20,'0'0'25,"-33"-30"0,33 30-9,-40-14-7,20 10-4,-8 14-1,1-2-2,-1 16 0,4 0 0,2 11-1,6-5 0,6 9 0,8-9 0,4-3-1,8-3 1,-10-24 0,26 28-1,-26-28 1,36 0 0,-16-14 0,1-2 0,-5-2 0,0-5 0,-2-1 0,-6 0-1,-2 1 0,-4 3 2,-2 20-1,0-26-1,0 26 1,0 0 0,0 0 0,0 0 0,-16 32 0,18-14 0,2 7 0,2-3 0,4 0-1,10-3 1,0-5-2,1-6 1,9-8-2,-4-2-1,2-10-1,-2 4-1,7-11 1,-15 5-2,6-10 1,-24 24 1,30-43 1,-26 25 0,4-6 2,-8 6 1,0-7 0,-6 5 1,-6 0 1,4 1 0,8 19 1,-26-24 0,4 26 1,4 0 1,-4 18 0,22-20-1,-33 45 0,23-19 0,-2 9-1,12-7-1,2 1-1,6-9 1,-2 4-7,18-26-1,-24 2-1,41-10 2,-41 10-2,42-39 1,-42 39-2,38-52 1,-24 23 6,-1 1 0,-7 6 1,2-3-1,-8 25 1,2-28-2,-2 28 2,0 0 0,0 0 0,-18 41 0,10-11 2,-5 11-1,7 3 0,-4 9 0,8-3 0,0 7-1,6-6 1,6-5-1,0-3-1,7-9 0,-7-3 1,10-9-2,-20-22 1,32 12-2,-32-12 0,38-12 1,-21-8-1,3-5 0,-2-3 0,-6-4 0,-10 1 1,-6-1 1,-6 1 1,-10 7 1,-3 4 1,-11 10 1,10-2 0,-6 12 1,12 0-1,-3 8-1,21-8 0,0 0-1,0 0 1,25 12-2,-3-14 0,6-4-2,4-2 0,9-9-2,-11 5-1,8-14-4,-8 12-8,-5-8-10</inkml:trace>
  <inkml:trace contextRef="#ctx0" brushRef="#br0" timeOffset="8">3162-256 9,'22'19'27,"8"7"2,-2 8-2,19 3-13,-19 22-2,10-13-2,-22 23-2,7-12-2,-19 10-3,-4-5-3,0-7-8,-11 2-22,-5-11-1,-4-11-1,6-5 1</inkml:trace>
</inkml:ink>
</file>

<file path=ppt/ink/ink19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8"/>
    </inkml:context>
    <inkml:brush xml:id="br0">
      <inkml:brushProperty name="width" value="0.05833" units="cm"/>
      <inkml:brushProperty name="height" value="0.05833" units="cm"/>
      <inkml:brushProperty name="fitToCurve" value="1"/>
    </inkml:brush>
  </inkml:definitions>
  <inkml:trace contextRef="#ctx0" brushRef="#br0">320 171 19,'0'0'24,"0"0"-7,16 18-4,-16-18-1,0 0-5,0 0 0,0 0-2,22 14 0,-22-14 0,0 0-1,0 0 1,8-26-1,-8 26-1,-10-38 0,-2 15 0,-2-3-1,-8 2 0,-2 3 1,-5-1-2,3 10 0,-4 4 1,2 4-1,-1 8 0,3 8 0,-2 10 0,10 3-1,-6 9 2,8 7 0,-3 15-1,11-1 0,4 6 1,8-2-1,6-1 0,7-1 0,11-6-1,4-11 0,8-9 1,-3-13-1,3-8-1,4-8 0,-3-8 0,-7-8-1,2-9-2,-14 7-1,7-16-2,-15 12-2,10-15-1,-22 17 0,14-21-1,-18 21 2,12-12 1,-6 5 4,0 1 4,6 2 4,-10 22 3,10-33 2,-10 33 2,0 0-1,0 0 1,0 0-2,-12 45-2,6-19-2,-6 15-2,6-5 0,0 7-2,4-7 0,4-1 0,6-11-1,8-6 1,-16-18-1,37 14 0,-19-18 0,4-8 0,0-6 0,-2-8 0,-4-3 0,-6-3 0,5 0 0,-5-1 0,-6 7 0,0 1 0,-4 25 0,0-24 0,0 24 0,0 0 0,0 22 0,2-1 0,6 3 0,-2 2 0,8 3 0,-2-5 0,6 0-1,-2-5 0,-2-1-3,11-12-5,-25-6-15,28 14-7,-28-14-3,28-10 2</inkml:trace>
  <inkml:trace contextRef="#ctx0" brushRef="#br0" timeOffset="1">1032 29 30,'-26'-26'30,"5"10"1,1 6-1,2-7-21,-10 19-2,4-2-3,-7 9-2,7 5 0,2 4-1,8 0 0,4 8 0,12-3-1,8 1 1,10-6 0,6 3-1,9-1 1,-1 0-1,10 0 1,3 1-1,-1 1 0,-10 2 0,1 3 0,-11 3 0,-12-4 0,-12 1 0,-10 1 1,-20-4-1,-5-1 2,-3-3-2,-8-6 1,1-2-2,5-4 1,10-8-2,-4 0-4,32 0-10,-29-22-15,29 22-1,-12-30 0,16 11 0</inkml:trace>
  <inkml:trace contextRef="#ctx0" brushRef="#br0" timeOffset="2">1415 58 23,'-18'-8'29,"18"8"0,-33-9 1,7 22-20,26-13-1,-40 34-3,24-10-1,-8 25 0,11-5-1,-5 15-1,16 0 0,0 4-1,8-4-1,8-7-1,7-5 1,5-17-1,2-10 1,4-14-1,1-16 1,-3-10-1,-2-10 0,-10-13 0,0-3 0,-4-7 1,-9 0-1,-10 1-1,-7 3 0,-6 4-1,-8 9-1,6 2-1,-16 19-6,11-9-16,-1 20-7,26 4 1,-30 0 1</inkml:trace>
  <inkml:trace contextRef="#ctx0" brushRef="#br0" timeOffset="3">1806 801 14,'0'0'24,"-6"20"-4,6-20-4,0 0-1,0 0-2,2 25-2,-2-25-1,0 0-2,0 0-1,0 0-1,14-27-1,-14 27-2,-8-40-1,4 11 0,6-9 0,-6-7-2,4-1 1,-2-7-1,4 2 0,4-1 0,-6 7-1,-2 7 1,2 7 0,-2 11 0,2 20-1,-12-18 1,12 18 0,-24 14 0,6 0 0,-7 6-1,-1 3 1,6 1 0,-6 0 0,2 1-1,-1-1 1,7-2 0,-2-6 0,20-16 0,-16 25 0,16-25-1,0 0 1,0 0 0,0 0 0,24 14 0,-2-14 0,7 2 0,3-2 0,2-2-1,2 2 0,5-4-3,-11 8-9,10-12-18,-5 8-1,-1-4 0,-6 2 0</inkml:trace>
  <inkml:trace contextRef="#ctx0" brushRef="#br0" timeOffset="4">2203 72 13,'-8'-22'29,"8"22"0,0 0 1,-20 6-16,-2 24-3,10-8-4,-8 21-1,8-1-1,-9 15-2,15-2 0,-2 1-1,10 1-1,0-6 0,6-7-1,4-5-1,1-5 0,5-11-3,-8-1-3,20-18-7,-30-4-6,40 10-12,-15-12 0,5-8 1</inkml:trace>
  <inkml:trace contextRef="#ctx0" brushRef="#br0" timeOffset="5">2532 309 16,'-6'-27'28,"6"27"2,-38-16-2,38 16-16,-47 0-6,23 8 0,-8 7-4,8 3 1,-3 6-1,11 2 0,2 5 1,12-3-2,2 1 1,8-7-1,6-4-1,-14-18 0,35 16 0,-15-16 0,6-8 1,-8-6-1,6-6 1,-4-3-1,-3-5 1,-3 2-2,-2-3 1,-4 5-1,-6 4 1,-2 2-1,0 18 0,0 0 2,0 0-1,-24 14 2,22 10 0,-2 6 0,6 3-1,14 3 0,-4-7 1,12 1-2,2-10 1,5-6-2,3-11 0,2-3-1,4-11-1,-13 1 0,17-14-1,-20 8-2,10-15 0,-11 13 0,5-12 0,-14 5 1,2-9 1,-8 8 1,-4-5 2,-4 5 2,-12 8 1,2-3 1,-12 13 2,22 8 0,-46 2 1,25 0-1,-13 17 1,16-3-1,-8 10-1,14-6-1,-3 7-1,13-9-1,0 4 0,11-1 0,-9-21-1,30 24 1,-8-20-1,-4-6 1,6-6-1,0-4 0,-1-5 0,-5-1 0,-18 18 0,28-34 1,-28 34-2,12-31 1,-12 31 0,-2-18 0,2 18 0,0 0 0,-22 8 0,22-8 0,-26 43 1,12-9-1,0 9 1,1 1-1,-3 9 0,10 4 0,-2-5 1,4 3 0,6-10-1,4 1 0,0-9 0,0 1-1,4-12 1,0-3 0,-10-23-1,33 20 0,-11-20 0,-22 0 0,36-18-1,-36 18 1,28-41-2,-28 17 0,8-10 0,-18 7-1,4-7-1,-8 5 1,-4 1 1,-4 10 0,-2-2 1,2 11 2,-1 5 1,23 4 2,-34 4 0,34-4 1,-18 15 0,18-15 0,0 0-1,28 10 0,-28-10 0,38 0-1,-11-8-1,3 0 0,4-9-2,-2 5 0,5-12-3,-17 10-5,20-19-14,-24 9-10,3-2 1,-13-1 1</inkml:trace>
  <inkml:trace contextRef="#ctx0" brushRef="#br0" timeOffset="6">3115-106 27,'10'-25'30,"-10"25"3,0 0-2,26-20-21,-26 20-2,24 22-2,-12 5-3,13 1 1,-7 12-1,8 5-1,-6 10 0,2-3 0,-10 7-1,-2-2 0,-6 0-1,-12-1-2,0-5-5,-20 8-15,6-17-10,-8 3-3,3-15 2</inkml:trace>
</inkml:ink>
</file>

<file path=ppt/ink/ink19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1"/>
    </inkml:context>
    <inkml:brush xml:id="br0">
      <inkml:brushProperty name="width" value="0.05833" units="cm"/>
      <inkml:brushProperty name="height" value="0.05833" units="cm"/>
      <inkml:brushProperty name="fitToCurve" value="1"/>
    </inkml:brush>
  </inkml:definitions>
  <inkml:trace contextRef="#ctx0" brushRef="#br0">1966 361 3,'0'0'9,"0"0"-1,0 0 0,0 0 0,0 0-2,0 0 1,0 0-2,0 0 2,0 0-1,0 0 0,0 0 0,0 0 1,0 0-2,0 0 0,0 0-1,0 0-1,0 0-1,0 0 0,0 0 0,0 0-1,0 0 1,0 0-1,0 0 1,-14-21 0,14 21-1,0 0 1,0 0 0,0 0 0,0 0-1,0 0 0,0 0 0,0 0 0,0 0 0,0 0 0,-18-4-1,18 4 1,0 0 0,0 0-1,0 0 1,0 0-1,0 0 1,0 0-1,0 0 0,0 0 1,0 0-1,0 0 0,0 0 1,0 0-1,0 0 0,0 0 0,0 0 1,0 0-1,0 0 0,-18-4 1,18 4-1,0 0 0,0 0 1,0 0-1,-19-2 0,19 2 1,0 0-1,0 0 0,0 0 1,0 0-1,0 0 0,-20-4 0,20 4 1,0 0-1,0 0 0,0 0 0,0 0 0,-20-2 1,20 2-1,0 0 0,-24 0 0,24 0 1,0 0-1,-24 4 0,24-4 0,0 0 0,-22 2 1,22-2-1,0 0 0,-25 0-1,25 0 1,-22 0 0,4 2 0,18-2 0,-30-2 0,30 2 0,-37 0 0,19 0 0,-2-2 0,-2 2 0,4-2 0,-4 2 0,-3-2 1,-7 0-1,4 2 0,-2 2 1,-1-2-1,1 0 2,2 2-2,-4-2 1,3 2-1,3 0 1,0 0-1,-6-2 1,2 2-1,-5 0-1,-3 0 2,0 2-1,-7-2 0,-1 2 0,0-2 0,-1 0 0,-1 1 0,-1 3 0,-1 0 0,0 2-1,3 0 1,1 2 1,-3-2-1,5 2 0,2 2 0,1-4 0,5 1 0,2-3 1,2 2-1,1 2 0,3 0 1,-4 2-1,2 2 0,-3 5 1,-1-1-1,6 0 1,0 4-1,1-3 2,7-3-3,20-16 2,-22 26-1,22-26 0,-6 18 0,6-18-1,6 19 1,-6-19 0,12 24 0,-12-24 0,18 28 0,-18-28 0,22 33 0,-5-15 0,-3-2 1,6 0-2,0 5 1,4-7-1,-2 0 1,11-2-1,-1 0 2,4-2-2,5-2 1,1 3-1,2 1 1,3-4 0,1 0 0,0 2 0,3-2-1,-5 0 1,5 0 0,-5 0 0,2-3 0,1 1 0,-3 0-1,5-4 2,-5 0-2,4 4 1,-1-6-1,3 2 1,7 2 0,3-2-2,1-2 2,1 0-2,7 0 2,-1 0-1,9-4 0,-2 0 0,-1 0 1,5 0 0,10-4 0,-5-1 0,9 1 0,-4 0 0,-2-2-1,-3 4 1,-1-2-1,-2 0 0,-7 2 0,1 2-1,-3-4 0,1 4 1,4-5 0,3 1-1,3-4 1,6 4 1,2-6-1,-1 4 0,3 0 0,2-4 1,-4 5 0,-1-1 0,3-2 0,0 2 0,0 0 0,6 2 0,7-6 1,-3 3-1,14-5 0,0 2-1,2-4 0,-6 0 1,6 1 0,-6-3 1,-12 2-2,-2 0 2,-15-1-1,-7 3 0,-6 0 1,-7 0-1,-13 0 0,-3 1-1,-4-3 1,-5-2 0,-9 2 0,0 0 0,-8-1-1,-3-1 1,-5 0 0,-4 2 0,-12 18 0,8-33 0,-8 33 0,-12-32-1,12 32 1,-20-27 0,20 27 0,-39-24 0,13 8-1,-6 2 1,0 2 0,-9-3-1,-5-1 1,-2 6 0,-9-4-1,-5 4 1,-7-4-1,-2 5 0,-3-1 1,-7 4-1,-2-4 0,-3 2 0,-1 0 1,0-2-1,3 4 2,-3-4-1,2 3 1,5-3-1,3 8 1,-2-8-1,3 6 1,7 0 0,1 2-2,7 2 1,7 0-1,-1 0 2,3 0-3,7 0 3,5 0-2,-2 2 1,7-2 0,-5 0 0,2 2 1,-2 0-1,1-2 0,-1 8 0,4-8 1,-1 8-1,5-2-1,0 1 1,6-3 1,3 2-2,3-4 1,20-2 0,-22 4 0,22-4 0,0 0 1,-26 8-1,26-8 0,-24 8-1,5-4 2,-5 0-1,-4 0 0,0 2 0,2-2 0,1-2 0,1 0 1,0 0-1,24-2 0,-30 2-2,30-2-4,0 0-12,-28 10-12,28-10 2,0 0-1</inkml:trace>
</inkml:ink>
</file>

<file path=ppt/ink/ink19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3"/>
    </inkml:context>
    <inkml:brush xml:id="br0">
      <inkml:brushProperty name="width" value="0.05833" units="cm"/>
      <inkml:brushProperty name="height" value="0.05833" units="cm"/>
      <inkml:brushProperty name="fitToCurve" value="1"/>
    </inkml:brush>
  </inkml:definitions>
  <inkml:trace contextRef="#ctx0" brushRef="#br0">22 0 8,'0'0'16,"0"0"-1,0 0-2,0 0-4,0 0-1,0 0-2,0 0-1,0 0 1,0 0-2,0 0 0,0 0 0,-12 19 0,12-19 0,0 0 1,0 0 0,0 0-2,-8 18 1,8-18-2,-2 26 1,2-26-1,0 33-1,2-11 0,0-4-2,0 6 2,0-1-2,-4 1 2,4 4 1,-2-1-2,4 5 2,-4 3 0,6 3 0,-6 5-1,4-3 0,-2 9 0,4-7 0,-6 9 0,0-11 0,-2 1 1,2-1-1,4-5 0,-2-1 1,-4 1-1,4-3 0,2 7 0,-2-3 0,2 5 0,-4-1 0,-2 3 0,4-1 0,-2 1-1,0-3 1,-4 3 0,6-3 0,-4 1 0,2-1 0,-2 5 0,2 0 0,0 3 0,2 1-1,-4 3 0,4-5 2,0 2-1,2-5-1,-4 1-1,2-3 2,2 1-1,2 3-1,0-1 2,-2-2-1,0 5 0,0 1 0,0 1 1,2-1-1,-6 2 0,3-3 1,-1 3-1,2-2 0,0-7 1,0 5-1,0-5 0,0 3-1,-6 1 1,2-1 1,2 1-2,-4 3 1,-4 6 0,4-1 1,2-1-1,-8 4 1,10-4-1,-8-1 1,10-3 0,-8-1-1,8 1 1,-2-4-1,2 1 0,4-5 0,-4 1 0,2 5 0,-4-3 0,4 7 0,-2 2 0,-6-1 1,6-3-1,-2 0 0,-2-1 1,0-1-1,-2 1 0,4-5 0,-4-1 0,-4-3 1,4 4-2,2-3 1,0-1 0,-2-5 0,2 0 0,0-1 0,0-9 0,4-2 0,-4-1 0,0-21 1,4 28-2,-4-28 2,8 28-1,-8-28 0,2 35 0,2-11 0,-2 0 1,0 1-1,0-1 1,-2 0-1,0-24 0,2 31-1,-2-31-1,0 0-5,0 0-25,0 0 1,4-25-3,-4 25 1</inkml:trace>
</inkml:ink>
</file>

<file path=ppt/ink/ink19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4"/>
    </inkml:context>
    <inkml:brush xml:id="br0">
      <inkml:brushProperty name="width" value="0.05833" units="cm"/>
      <inkml:brushProperty name="height" value="0.05833" units="cm"/>
      <inkml:brushProperty name="fitToCurve" value="1"/>
    </inkml:brush>
  </inkml:definitions>
  <inkml:trace contextRef="#ctx0" brushRef="#br0">1 347 10,'0'0'11,"0"0"0,0 0 1,0 0 0,0 0 2,18-12 1,-18 12-2,0 0-1,0 0-2,0 0-2,0 0-3,0 0-1,2 18-1,-2-18-1,0 0 0,27 21-1,-27-21 0,26 14 0,-26-14 0,30 16 0,-30-16 0,36 16-1,-36-16 1,33 16-1,-15-7 1,2-3 0,-2 2 0,2 0-1,0-2 1,3 0 0,1-2-1,-2 0 1,2 2-1,-2-2 1,9 2-1,-5 0 1,-4 2-1,2 1 1,4 1-1,1-2 1,3 2-1,2-2 0,-2-2 0,7-2 1,1 0-1,2-4 0,1 2 0,-5-2 0,0 2 0,1 0 0,-7 2 0,0 0-1,5 0 1,-3 3 0,-6-1 0,6-2 0,7-4-1,-1 0 1,2-4-1,1 4 0,-7-4 1,0-1-1,3 5 1,-1-2-1,-12 2 1,-2 2 1,1-2-2,-3 5 2,2-1-1,0-4 0,2 4 0,1-2 0,1 0 0,-2-2 0,-4 0 0,7 0 0,-5 0-1,0 4 1,-6-4 0,0 2 0,0 0 1,1 2-1,7-2 0,-4 0 0,0-2 0,2 0 0,5 0 0,-1 0 0,-2 0 0,2 0 0,1 0-1,-3 0 2,4 0-2,-6 4 1,4-4 0,-1 0 1,-1 0-2,2 2 1,-4 0 0,1-2 0,-3 0 0,0 0 0,-2 2 0,4 2 0,-2-2-1,3-2 0,1-2 1,6-2-2,-4 2 2,3 2-2,1-2 2,0 0-2,0-2 2,3 4-1,1 0 1,-4 6 0,3-6 0,-1 2-1,6-2 1,-3 0 0,6 0-1,1-2 1,3-4 0,3 6 0,2-6-1,3 4 0,-1 0 0,3-2 1,-1 2 0,-1 2 0,-1 0-1,1-2 1,-1-2-1,-1 0 1,-1-3 1,0-1-1,3 0 0,3-2 0,-7 2 1,7 0-2,-7 0 2,1 0-1,1 0-1,3 0 1,-4-1 0,3 1-1,5-2 1,1 2 0,5-4-1,-1 2 0,6 0 0,-5-4 1,1-1-1,-3 5 0,-1-8 0,-11 2 0,7-11 1,-7 11 0,3-4 0,-3 0 0,5-5 0,-7 7-1,4-2 0,-3 2 1,-1 1-2,-5 5 1,-5-8 0,-8 10 0,2-6 1,-11 6 0,5-3 0,-10 1 0,0-2 0,0 2 0,5-2-1,-5-2 1,2-1-1,0 7 0,-20 10 0,30-22 0,-30 22-3,0 0-6,0 0-20,0 0 1,-28-10-1</inkml:trace>
  <inkml:trace contextRef="#ctx0" brushRef="#br0" timeOffset="5">3241 70 15,'0'0'16,"0"0"-3,0 0-2,0 0-2,0 0-1,0 0-2,0 0 1,18-16-2,-18 16 0,0 0 0,24 2-1,-4-4 0,-20 2 0,36 0-1,-13 2 0,3-2 0,0 4-2,2-4 1,4 6-1,-5-4 0,3 0 0,-4 4 0,0-4-1,5 2 1,-5 0 0,6-4 0,-6 0 1,13 0-2,-11 0 2,6 0-2,-4 0 2,7 0-2,-5 4 1,0 0-1,4 0 0,-5 0 0,3 2 0,0-4 0,5 4 0,-9-4-1,4 0 2,0 2-1,-3-4-1,-5 3 1,4-3 0,-2 0 0,-1 0-1,1 0 2,0 0-2,0 0 1,4 0-1,1 0 1,1 0 0,0-3 0,7-1 0,-7 2-1,0 0 1,2-4 0,-11 6 0,7-6-1,-6 6 1,-2 0 0,1 0-1,-5 2 1,2 2 0,2-4 0,2 4 0,-1 0 0,3-4 0,0 4 0,6-4 1,5 0-1,-7 0 1,4 5 0,-2-5-1,3 0 1,-3 0 0,-2 2-1,-4 4 0,3-4 1,-5 0-2,4 4 2,2-6-2,-3 2 2,-1 2-2,0-4 2,-2-4-2,3 4 1,-9-2 1,-20 2-1,34-6 0,-34 6-1,18-4 1,-18 4 0,0 0 0,0 0 0,0 0 0,0 0-3,20-8-12,-20 8-16,0 0-3,-18-9 2</inkml:trace>
  <inkml:trace contextRef="#ctx0" brushRef="#br0" timeOffset="-2">3055-2755 14,'0'0'11,"0"0"0,18 10-1,-18-10-2,0 0-1,0 0-1,0 0-2,12 24-1,-12-24-2,0 0-1,0 19 0,0-19-1,0 0 1,0 0-1,0 0 0,14 18 1,-14-18 0,0 0 0,0 0 1,0 0 0,0 0 1,21 4 1,-21-4 1,0 0 2,0 0-1,0 0 1,0 0 0,0 0 0,0 0-1,0 0-1,0 18-1,0-18-1,0 0 0,2 25-1,-2-25-1,2 24 1,-2-24-1,4 34-1,-4-11 1,4-3 0,-2 2 0,0 4 0,6-1 0,-4 1 0,2 2 1,-4-5-1,0 1 1,0 0 0,-2 3-1,4-1 1,-4 2 0,-2-3 0,4 3 0,-4 0 0,4 5 0,-4-7 0,4 0 0,-4 1-1,6-1 1,-2-2 0,-2 3 0,2-1-1,0 4 1,2 1-1,-4 1 1,0-1-1,0 1 0,-2-2 0,2 5 0,-2-3 0,-6 1 0,4-5 0,0 0-1,4-1 1,-2-1 0,0 0 0,2 3 0,0-5 0,2 4 0,2 1 0,-6 3 0,4 5 0,-4-3 0,0 1 0,0-3 0,2 2 0,0-2 0,2 0 1,0 1-1,-2-7-1,4 8 2,-2-1-1,-4-1-1,2 3 2,-2 5-1,-2 1 0,0-1 0,6 3 0,-8 1 0,2-1-1,8-3 2,-8-1-1,8-3 0,-2 1 0,2-5-1,-10 3 2,12-3-1,-2 2 0,2 5 0,-2-5 0,2 5 0,-4-1 1,4-1-1,2-1 0,-4 1 0,-2-3 0,0 1 0,0-3 1,-2 0-1,0 1 0,0-1 0,0 3 0,2 1 1,-2-5-1,0 5 0,0-2 1,0 3-1,2-3 0,-2-1 0,2 1 0,-2-1 0,4 5 0,-4-1 0,2 1 0,-2 0 0,2 1 0,2 1 0,-2-1 0,2-3 1,0 3-1,0-3 0,0 3 0,1-5 0,-3 3 1,0 1-1,0-1 0,0-1 0,-2 1 0,2 1 0,-4-1 0,2-3 1,0 2-2,2 3 1,-2-3 0,0-1 0,2-1 0,-4 1 0,2-1 0,0-1 0,0-3 0,0 2 0,4-1 0,-2-1 0,-2 5 0,0-3 0,2-2 0,0-1 0,2 5 0,-2-1 0,0-1 0,4-2 1,-4 3-1,0-6 0,2 6 0,0-1 1,-2-6-1,2 7 0,-4-3 0,-2-2-1,4 5 1,-2 1 0,-2 3 1,2-3-2,2 1 1,0 1 0,2 1 0,-2-3 0,0 0 1,0-1-1,4-5 0,-2 3 0,0 1 0,-4-2 0,4 1 0,-4-1 0,2-1 0,4-1 0,-4 6 0,0-1 0,-2-1 0,6 3 0,-2-7 0,0 4 0,-2-1 1,0-1-1,0-2 0,-2-1 0,2-1 0,0 0 0,1 3 0,-3-3 0,2 0 0,2-1 0,-2-1 0,2-4-1,-2 1 2,-2-3-2,0-18 1,4 32 1,-4-32-1,0 27 0,0-27-1,0 22 1,0-22 0,-2 20 0,2-20 0,0 20 0,0-20 0,0 0 0,0 0 0,0 19 0,0-19 0,0 0 1,0 0-1,0 0 0,0 0 0,0 0 0,0 0 0,0 0 0,2 20 0,-2-20 0,0 0 0,0 0 0,0 0 0,0 0 0,0 0 0,0 0 0,0 0 0,0 0 0,0 0 0,-16 18 0,16-18 0,0 0 0,0 0 0,0 0 0,0 0 0,0 0 0,0 0 0,-21-2 0,21 2 0,0 0 0,0 0 0,-24-6 0,24 6 0,-22 2 0,22-2 1,-28 4-1,10-2 0,-5 0 0,3 2 1,0-2-1,0-2 0,-8 2 0,6-2 0,-5 2 0,5 0 0,0 0 0,0 2 0,-2-2 1,3-2-1,3 4 0,-2-2 0,2-4 0,-2 2 0,1-4 0,0 4 0,-3-2 0,0 0 0,4 0 0,-2 2 1,2 0-1,-3 0 0,1 2 0,2-2 1,0-2-1,18 2 0,-32-4 0,14 0 1,-3 0-1,1 0 2,0 0-3,2 0 2,-4 2 0,2 2 0,-1 0-1,3 0 0,18 0 0,-32 0 0,32 0 0,-30-4 0,30 4 0,-30-10 0,30 10 0,-33-14 0,15 8 1,18 6-1,-32-13 0,32 13 0,-30-8 0,30 8 0,-29-6 0,29 6 0,-22-4 0,22 4 0,-18-4 0,18 4 0,0 0 1,-18-4-1,18 4 0,0 0 0,-18-2 0,18 2 0,0 0 0,0 0 0,-18 0 0,18 0 0,0 0-1,0 0 1,-23 4 0,23-4 0,0 0 0,0 0 0,-24 10 0,24-10 0,0 0 0,0 0 0,0 0 0,0 0 0,0 0 0,0 0 0,0 0 0,0 0 0,0 0 0,0 0 0,0 0 0,0 0 0,0 0 0,0 0 0,0 0 0,0 0 0,0 0 0,0 0 0,0 0-1,0 0 1,0 0-1,0 0 1,-10-20 0,10 20 0,2-30 0,-4 7 0,4-5 0,0 0 0,2-5 0,0 1 0,-4-1 0,2 7 0,-2 2-1,0 24-1,4-33-1,-4 33-5,0 0-18,0 0-6,0 0 0,0 25 0</inkml:trace>
  <inkml:trace contextRef="#ctx0" brushRef="#br0" timeOffset="-11">1991 3144 9,'0'0'15,"0"0"-1,0 0-2,0 0 0,0 0 0,0 0 0,0 0-2,0 0-1,0 0-3,4-19 0,-4 19-2,0-18-1,0 18-1,0-32 0,4 12-1,0-5 1,-2-3-1,5-2 0,-5-3 0,6 3 0,-10-7-1,6-1 1,0 5-1,0-5 1,-4 3 0,2 1-1,-2-4 0,2-5 1,4 7 0,-6-9-1,2 2 1,0 1-1,0-1 0,0-1 1,-2-3-1,2 3 0,0-1 0,0-6 0,2 7 0,-2-3 0,0 1-1,2-3 1,0 2 0,-2-1 0,2-5 1,-2 6 0,-6 0-1,2-2 1,0-1 1,0-3-1,-4 2 0,4-1 0,-4-3-1,4 4 0,0 1 1,4-1-1,-4 3 0,2-1 1,0 6-1,0 1 0,4-7 0,-4 1 1,0-1-1,2-2 0,2 1 0,-2-1 0,-2 0 0,2 3 0,-4 1 0,2 5 0,2-1 0,-4 3 0,2-1 0,-2-1-1,4 3 1,-2-3 1,2-1-1,0 3 0,-4-3 0,4-2 0,-2 3 0,0 3 0,-6-1 0,6-1 0,-8 3 0,4 1 0,2-1 0,-2-1 0,0 3 0,0-3 0,4-3 0,-4-1 0,2 3 0,-2-1 1,0 1-1,2-3 0,-2 7 0,2-5 0,0 9 0,-3 0 0,3-3 0,-2-3 0,0 1 0,0-3 0,-2-1 0,2 1 0,2-1 0,-2 3 0,0 1 0,-4 3 0,4 5 0,2 1 0,-2 0 1,-2-1-1,0 1 0,2 0 0,-4-5 0,6 1 0,0-2-1,-4 2 2,6-5-1,-4 9 0,2-2 0,-4 1 0,4 1 1,-2 4-1,-2-1 0,2 1 0,-3-4 0,7 1 0,-4-3 0,4 2 1,-4-1-1,6 3 0,-8 0 0,8 1 0,-4 5 0,0 0 0,-2 2 0,4-1 0,0 19 0,-4-34 0,4 34-1,-2-35 1,-2 15 0,6 0 0,-2 0 0,-2-3 0,2 1 0,-2-2 0,4 0 0,-6-1 1,2 3-1,2 0-1,-2-1 1,2 5 1,0-4-1,0 4 0,-2-1 0,2 19-1,2-32 1,-2 32 0,-2-34 0,4 11-1,-2 23 1,0-34 0,0 18 0,0 16 0,-2-33 0,2 33 0,-2-24 0,2 24-1,-2-18 1,2 18 0,0 0 0,2-19 0,-2 19 0,0 0 0,0 0 0,-2-18 0,2 18 0,0 0 0,0 0 0,0 0 1,0 0-2,4-20 1,-4 20 1,0 0-1,0 0 0,0 0 0,0 0-1,0 0 1,-6-20 0,6 20 1,0 0-1,-4-25-1,4 25 1,0-22 1,0 22-1,-2-24 0,2 24 0,4-25 0,-4 25-1,2-18 2,-2 18-1,0-16 0,0 16 0,0-18 0,0 18-1,2-22 2,-2 22-1,2-17 0,-2 17 0,0 0 0,-6-26 0,6 26 1,0 0-1,0 0 0,0 0 0,-2-16-1,2 16 1,0 0 0,0 0 0,0 0-1,0 0 1,0 0 0,0 0-1,0 0 1,0 0 0,0 0 0,18-6 1,-18 6-1,0 0 0,26 0 0,-26 0 0,25 4 0,-25-4 0,32 4 0,-14 0 0,4-2 0,0-2 0,3 0 0,-1 0 0,0-2 0,4-2 0,-6 2 1,3 0-2,-3-2 1,-2 2 0,0 2 0,0 2 0,5 2 0,-25-4 0,38 2-1,-14 4 2,0-4-2,0-2 1,3 0 0,-1 0 0,-2-2 0,-2-2 0,-2 2 0,1 2 0,-3 0-1,-18 0 1,30 6-1,-10-4 1,0 4-2,6-4 2,-7 4-2,3-2 2,4-2-1,0 2 1,-2-4-1,-3-4 1,-3 4-1,0-2 1,0 0 0,-18 2 0,32 0 0,-32 0 0,24 2 0,-24-2 0,30 2 0,-30-2 0,40 0 0,-20-2 0,2 0 0,5-2 0,-3 0 0,-4 4 0,-20 0 0,32-8 0,-32 8 1,0 0-1,18 0 1,-18 0-1,0 0 0,0 0 0,0 0-1,0 0 1,23-4 0,-23 4 0,0 0 0,18 0 0,-18 0 0,0 0 0,0 0 0,0 0 0,0 0-2,0 0-9,0 0-19,-20-4-3,20 4 1,-25 0 0</inkml:trace>
</inkml:ink>
</file>

<file path=ppt/ink/ink19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7"/>
    </inkml:context>
    <inkml:brush xml:id="br0">
      <inkml:brushProperty name="width" value="0.05833" units="cm"/>
      <inkml:brushProperty name="height" value="0.05833" units="cm"/>
      <inkml:brushProperty name="fitToCurve" value="1"/>
    </inkml:brush>
  </inkml:definitions>
  <inkml:trace contextRef="#ctx0" brushRef="#br0">137 0 10,'0'0'9,"4"21"-1,-4-21-1,2 42-2,-4-13-1,4-1 1,-6 10-1,2-1 1,-4 5-1,6 3 0,-6-2 0,2-3 0,-2 9 0,4-5 0,-2 5 0,4-3-2,-2 9 1,6-6 0,-8 12 0,6-11 0,-4 11-1,0-8 0,-6 1 0,6-7 1,-6 8-2,8-5 0,-8 1 0,6-5 0,-4 5 0,2 0 0,0 1 0,2-3-1,-2 2 2,0-1-1,-2 5 0,2-6 0,0 1 0,2 1 0,-2-3 1,4 3-1,-6 0 1,8-3-1,-6 1 1,2-6-1,-3 7 1,3-5-1,-4 5 0,6-1 0,0-2 0,-4-3 0,4 1-1,0-3 2,6 1-2,-6-5 1,2-1 0,-2-1-1,-2 3 1,2-1-1,-4 1 0,6 7 1,-6-1-1,2-3 0,-2-1 0,2-3 0,2-1 0,0 1 0,2-3 1,-2 1-1,0 3 0,4-7 1,-2 9-1,0-1 1,-4-1-1,6 5 0,0-5 1,0 3-1,1-5 0,-3 1 0,0-1 0,4-3 1,0-4-1,-4 5 0,-2-7 0,0 3 0,2 3 1,-2 3-1,0-3 0,0 2 1,0 1-1,4-3 0,-2-3 0,2-1 1,-2-4-1,0-5-1,2-3 1,-4-18 0,4 34 0,-2-13 0,-2 1 0,0 2 1,-2 0-1,2 1-1,0 3 1,2-6 0,-4-1 0,2 1 0,0-22 0,4 34-1,-4-34 1,12 29 0,-12-29 0,4 30 0,6-8 0,-10-1 1,4 3-1,-2 0 0,0 7 0,0-5 0,4-2 0,-4 1 0,-2-1 0,8 0 0,-6 1 0,4-1 0,-4-4-1,0 6 2,4 7-1,-2-1 0,-1-3 0,-1 1 1,2 2-1,2 3 1,2 3-1,2-3 0,-2-3 0,-2 1 0,2 1 0,0-6 0,-2 5 0,-2-7 0,-4-2 0,2 5 1,-4-7-1,4 6 0,-2-3 0,-2-1 0,4 2 0,-2 3 0,0-1 0,2-4-1,2 3 1,-4-3 0,-2 2 0,6-3 0,-6-1 0,4 0 0,-4 1 0,2 3 0,0-2 0,2 0 0,4-3 0,-6 1 0,4-2 0,-4-20 0,10 31 0,-10-31 1,2 20-1,-2-20 0,2 22 0,-2-22 0,0 22 0,0-22 0,-2 29 0,2-29 0,-2 22 0,2-22 0,0 0 0,-8 20-1,8-20-2,0 0-8,-24-8-22,24 8 0,-22-14 0,22 14-1</inkml:trace>
</inkml:ink>
</file>

<file path=ppt/ink/ink19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8"/>
    </inkml:context>
    <inkml:brush xml:id="br0">
      <inkml:brushProperty name="width" value="0.05833" units="cm"/>
      <inkml:brushProperty name="height" value="0.05833" units="cm"/>
      <inkml:brushProperty name="fitToCurve" value="1"/>
    </inkml:brush>
  </inkml:definitions>
  <inkml:trace contextRef="#ctx0" brushRef="#br0">0 166 14,'0'0'14,"0"0"0,0 0-1,0 0 0,0 0-1,0 0 0,0 0-3,0 0-1,0 0-2,0 0-1,0 0-1,0 0-2,0 0 0,26 4 1,-26-4-1,23 0 0,-23 0 0,30 0-1,-30 0 1,20-2 0,-20 2-1,0 0 1,28-8 0,-28 8 0,28-8 0,-28 8 0,41-11 0,-11 5-1,4 2 0,3-4 0,5 4 0,0 0-1,5 2 0,-7-2 0,-2 2 0,-3 0 0,3-4 0,-2 4-1,0-2 1,5-4 0,-3 2 0,6 0 0,-3-1 0,3 3 0,-4 0-1,1 2 2,-5 2-1,-2 0 0,3 4-1,-5-2 1,-2 0-1,0-2 1,5 0-1,-7-2 1,6 0-1,-1-2 1,-3 0-1,0-2 0,0 2 1,-4 0 0,3 0 0,-5 2 0,-4 0 0,-2 2 0,0-2 0,-18 2 0,29 0 0,-29 0 0,26-2 0,-26 2 0,26-2 0,-26 2 0,30-6 0,-10 4 0,-20 2 1,35-2-1,-35 2 0,20-2 0,-20 2 0,0 0 0,0 0 0,0 0-1,22 2 1,-22-2 0,0 0-1,0 0 0,26-6 1,-26 6-2,0 0 1,33-8-4,-33 8-8,0 0-17,0 0-1,0 0 1,0 0 0</inkml:trace>
</inkml:ink>
</file>

<file path=ppt/ink/ink19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0"/>
    </inkml:context>
    <inkml:brush xml:id="br0">
      <inkml:brushProperty name="width" value="0.05833" units="cm"/>
      <inkml:brushProperty name="height" value="0.05833" units="cm"/>
      <inkml:brushProperty name="fitToCurve" value="1"/>
    </inkml:brush>
  </inkml:definitions>
  <inkml:trace contextRef="#ctx0" brushRef="#br0">0 214 7,'0'0'7,"0"0"0,0 0 1,0 0 0,0 0 0,0 0 0,0 0-1,0 0 0,0 0 0,24-16-1,-24 16 1,0 0-3,26 8 1,-26-8-1,26 4-1,-8-4 0,-18 0-1,33 6 0,-33-6 0,30 4 0,-30-4 0,32 4 0,-32-4 0,38 2 0,-15 3 0,5-5 0,-2 2-1,4-2 1,3 2-1,-1-2 0,-2 0 0,2 2 0,-5 0-1,3 0 1,2 2 1,-2 2-1,5-2 0,-1 0 0,4 2 0,4 0 1,7-4 0,3-2-1,3 4-1,3-2 1,3 0 0,-1-2 0,-1 6-1,1-4 0,-7 6 0,-5 0 1,-4-1-1,-1-3 0,1 4 1,-4 0-1,-3 0 0,5-2 1,-4 0-1,9-2 1,-3 0 0,4 0-1,-5 0 0,5-2-1,-3 0 1,-1 2 0,-6 0 0,3-4-1,-9 0 1,0 4 1,-2-2-1,3 1 1,1-3 0,2 6-1,5-6 1,1 2 1,8 2-2,7 0 1,-3-4 0,5 2 0,-1 0-1,5 2 1,-9-2-1,5 4 0,-7-4 1,-8 4-1,-1-4 0,-3 0 0,-2-2 0,1 4 1,-3-4-2,0 0 1,15 2 1,1-4-1,1 4 0,-1 0-1,0-2 2,-1 2-1,-1-2 0,-1 0 0,-9 0 0,-6 0 0,5 0 0,1-2 0,-4 2 0,6 0 0,3-2 0,3 2 1,-3 0-1,1 0-1,-2-4 1,3 4 0,-3-2 0,2 0 0,-3 2-1,3-4 1,1 2-1,1 0 2,2 0-2,-1-2 1,1 0 0,-1 2 1,-1-4-1,-2 2 0,1 4 1,-3 0-1,0 0 1,3 0-1,-5 0 0,3 0-1,-3 0 1,-2 2 0,1-6 0,1-2 0,-4 2-1,0-5 1,-1 1 0,3 0 0,2 0 0,-5 0 0,3 0 0,-8 0 0,3 0 0,1 2 0,-4-2 0,-4 1 0,1-1-1,-1 2 1,0 0 0,-2-2 0,3-2 0,-7 2 1,8 0-1,-6-4 1,0 1-1,-3 1 0,1 2 0,-2-2 2,-20 10-2,32-16 1,-32 16-2,32-16 2,-32 16-1,31-17 1,-31 17-2,34-20 2,-34 20-2,32-12 1,-32 12 0,28-16 0,-28 16 0,27-14 0,-27 14 1,20-17-2,-20 17 1,24-12 0,-24 12 0,22-14 0,-22 14 0,20-14 0,-20 14-1,18-12 1,-18 12 0,0 0 0,0 0-1,21-16 2,-21 16-1,0 0-1,0 0 1,0 0-1,0 0 0,0 0-3,14-21-10,-14 21-21,-20 8 0,1-6 0,19-2 1</inkml:trace>
</inkml:ink>
</file>

<file path=ppt/ink/ink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38:44.322"/>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-9 15 9,'0'0'9,"0"0"1,0 0-1,0 0 1,0 0-2,0 0-1,0 0-1,0 0-1,0 0-2,0 0-2,0 0 0,0 0 0,0 0 0,0 0 0,0 0 1,0 0 1,0 0-1,0 0 0,0 0 0,0 0 0,2 18 1,-2-18-1,0 0 0,0 0 0,0 0 0,14 25 1,-14-25-1,0 0 1,22 16-1,-22-16 0,22 10 0,-4-8 0,-18-2 0,34 10 0,-34-10 0,39 12 0,-19-4-1,4-6 1,2 6 0,-1-4-1,3 5 0,-6-3 1,0 0-1,2 2 0,1-4-1,-1 4 1,-2-2 0,0 0-1,4-4 1,3 4-2,-3 0 1,0-2-1,2-2 0,7 2 0,-5-2 1,2-2-2,-2 9 2,5-7 0,-3 0 0,2 2-1,-2 0 2,1 2-2,1-4 1,-2 6 0,6-2 0,-1 0 0,1-2-1,-2 0 1,7 0 0,-1-2 0,4 0 0,-1 0 0,-3 0 0,5 0 0,-7 2 0,2-2 0,-1 0-1,-5 5 1,-4-5 0,0 4 0,-1-4 0,-1 4-1,-2-4 1,0 0 0,3 4 2,-3-6-2,-6 2 1,6-2-1,-2 4 1,-1-2 0,1-2 0,2 2-1,6 2 0,-5-2 0,3-2 0,-2 2 0,2 2 0,1-4 0,-1 0-1,-6 0 2,4-4-2,7 2 1,-5 2 0,0 0 0,2 0 0,-1 0 0,-3 0-1,4 0 1,-2 2 0,-1 2-1,-3-2 1,4-2 0,-2 0-1,7 0 1,-7 0 0,2-2-1,1 2 1,-7 0 0,2-4 0,0 4 0,2 2 0,-5-2 0,-1 0 0,-2-2 0,2 0 0,0 2 0,3-6 0,-5 4 0,4-4-1,0 0 1,11 2 1,-9-4 0,4 2 0,2 2 0,-3-3 0,-1 1-1,2 2 2,2 0-2,-7 0 0,1-2 0,-2 0-1,2 4 1,0-6 0,1 0 0,-3 4-1,-2-4 1,2-4 0,-6 8 0,3-3 0,-23 7 0,32-16 0,-32 16 0,20-8 0,-20 8 0,0 0-1,20-18 1,-20 18-1,0 0 0,28-24 0,-28 24 0,31-23 0,-13 15 0,2-2 0,0 0 1,-2-4-1,-18 14 1,27-16-1,-27 16 1,0 0-1,20-21 2,-20 21-2,0 0 0,0 0-1,0-20-3,0 20-11,0 0-14,2-18 0,-2 18 1</inkml:trace>
</inkml:ink>
</file>

<file path=ppt/ink/ink2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12.820"/>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59 29 14,'-32'14'21,"32"-14"0,-33 7-10,33-7-5,0 0 0,0 0 1,41-5 0,-9 10-1,26-10 0,-3 12 2,19-12-3,1 14 0,12-9-3,-5 8 1,5 0-3,-2 0 2,0 0-3,-9 3 0,-1-7 1,3 4 0,-7-4 0,6-2 0,-7 0 1,3-2-1,-9-2 1,-1 0-1,-5-2 1,-7 2-1,-5-2 0,-6 2 1,-3-6-1,-7 3 0,2-5 1,-155 0-7,147 4-1,5-2 0,-7 2 0,2-5 0,-6 11 0,2-8 0,-20 8-1,182 2 7,-182-2 2,24-2-1,-24 2 0,22 0-1,-22 0 1,24-2 0,-24 2-1,19-3 1,-19 3-1,0 0 0,24-4 1,-24 4 0,18-8-1,-18 8 1,16-8 0,-16 8 0,22-2-1,-22 2 1,22-6 0,-22 6 0,19 0-1,-19 0-2,0 0-2,0 0-5,0 0-4,-25 6-5</inkml:trace>
</inkml:ink>
</file>

<file path=ppt/ink/ink20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1"/>
    </inkml:context>
    <inkml:brush xml:id="br0">
      <inkml:brushProperty name="width" value="0.05833" units="cm"/>
      <inkml:brushProperty name="height" value="0.05833" units="cm"/>
      <inkml:brushProperty name="fitToCurve" value="1"/>
    </inkml:brush>
  </inkml:definitions>
  <inkml:trace contextRef="#ctx0" brushRef="#br0">705 477 12,'0'0'13,"0"0"-3,0 0 1,0 0-2,0 0 0,0 0-1,0 0-1,0 0 0,0 0-1,0 0-2,0 0 0,-28 10 0,28-10-1,-24 4-1,24-4 0,-26 2 0,26-2-1,-31 2 0,31-2 0,-28 0 0,28 0-1,-30 2 0,12-2 0,18 0 0,-37 2 1,37-2-1,-34 2 0,34-2 0,-30 2 0,10 0 1,2-2-2,-1 0 2,-3 0-1,0 2 0,-2-4 0,-4 2 0,3 0 1,5-2 0,20 2 0,-34-6-1,34 6 1,-24-8-1,24 8 1,0 0 0,0 0-1,-26-20 0,26 20 0,-21-10-1,21 10 1,-22-12 0,22 12 0,-24-10 0,24 10 0,-28-11 0,28 11 0,-20-10 1,20 10-1,0 0 0,0 0 0,0 0 0,-18-20 0,18 20 0,0 0 0,0 0 0,0 0 1,-11-18-1,11 18 0,0 0 0,0 0 1,0 0-1,0 0 1,7-18-2,-7 18 2,0 0-1,0 0 0,24-23 1,-24 23-1,0 0 0,30-20-1,-30 20 2,28-14-1,-28 14 1,26-14-1,-5 8 1,-1-2 0,10-1 0,-8 1 0,8 0 0,3 0 0,1 0-1,2-2 1,-3 2 0,5 0-1,-6 0 0,0 1 0,1 1 0,-1 2 0,0-2 0,0 0 1,1 2-1,-1 0 1,0 2 0,2-2 0,5 0 0,-1 2 0,0 0 0,3-4-1,-3 2 2,4 0-2,-5-2 0,5 0 1,-4-5-2,5 7 1,3-6 0,4 6 1,-3-4-1,1 6 0,7-6 0,-7 0 0,7 4 1,-5-4-1,-4 4 0,1-6 0,-3 6 0,-4-5 0,5 5 0,-5 2 0,-6 0 0,1 2 0,9-2 0,-2 2-1,1 0 1,-1 0-1,-4 0 1,11 0 0,-3-2 0,0 2-1,-11-2 1,7 2 0,-4-2 0,1 0 0,-3 0 0,-8 2 0,7 0 0,-7 0 1,6 0-2,-6 0 2,9 0-1,-1 0 1,6 0-2,-1 0 2,5-2-1,-4 0 0,1 2 0,-1-2 0,-8 0 0,9 2 0,-11-2 0,0 2 0,-2 2 0,1-2 0,-3 0 0,2 0 0,0 2 0,1-2 1,-5 0-1,6-2 0,-4 2 0,7 0 1,-9 0-1,12 0 0,0 0 1,-3 0-1,-3 2 0,-2-2 0,0 2 0,-1-2 0,1 2 0,-12-2 0,-2 0 0,6 0 1,-3 0-1,3 0 0,-2 0 0,0-2 0,-20 2 0,36-2 0,-36 2 0,31-2-1,-31 2 1,20-2 0,-20 2 0,0 0-1,0 0-3,0 0-21,-18 12-8,-9-10-1,7-2-1</inkml:trace>
</inkml:ink>
</file>

<file path=ppt/ink/ink20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2"/>
    </inkml:context>
    <inkml:brush xml:id="br0">
      <inkml:brushProperty name="width" value="0.05833" units="cm"/>
      <inkml:brushProperty name="height" value="0.05833" units="cm"/>
      <inkml:brushProperty name="fitToCurve" value="1"/>
    </inkml:brush>
  </inkml:definitions>
  <inkml:trace contextRef="#ctx0" brushRef="#br0">86 0 14,'0'0'22,"0"0"-1,0 0-3,0 0-2,0 0-6,0 0-2,0 0-2,0 0-2,0 0 0,-10 21-2,10-21 1,0 0 0,0 0-1,2 24 1,-2-24-2,4 16 1,-4-16 0,-4 20-1,4-20 0,-4 25 0,4-25 0,-4 28 0,4-28 0,-10 28-1,10-28 0,8 31 1,-8-31-1,-4 32 0,6-14-1,-4 1 1,2 3 1,-4-2-1,-4-2 0,0 5 0,2-1 0,-2 0 0,2 1 0,8 1 1,-4 4-1,2-3 0,2 3 0,2-6 0,-4 9 0,6-5 0,-6 0 1,-2-1-1,4 1 0,-4 0 0,2 1 0,0-1 0,4 2 1,0-3-1,2-1 0,-6 0 0,6-2 0,-4 3 0,8-5 0,-4 2 0,0-3 0,-8 5 0,6-2 0,0-2 0,1 9 1,-3-1 0,-11-2 0,7 1 0,-2 1 0,6-2-1,-4 3 0,0-1 1,0-2-1,2-1 0,2 1-1,-2-2 1,0 1 0,-4-1 1,2 6-1,-2-1 0,0-5 0,-2 4 0,-2 3 0,4-5 0,0 5 0,-2-3 0,2-2-1,4 3 2,-2-5-1,2 0 0,2 1-1,-2-5 1,0 4 0,0-6 0,0 5 0,-2-1 1,2 0-1,4 0 0,-6 1 1,0-1-1,2 0 0,-2 1 0,2-1 0,-2 0 0,0 4 0,-4-3 0,6-1-1,0 0 1,-6 1 0,4-3 0,2 6 1,0-1-1,0-1 0,0 0 0,-4 9 0,-2-1 1,10 2-2,-4-1 1,0-3 0,-2-1 0,6 1 0,-6-2-1,4-7 1,4-3 0,-4 0 0,-2 4 0,0-1 0,0-1 0,-2 0 0,2 4 1,-2 1 0,-2-1-1,4 0 0,0 3 0,0-1 0,2 0 0,-4 5 0,4-1-1,0-2 1,0 3 0,2-3 0,-2 3-1,2-1 1,0 2 0,-2-1 0,2 1 0,-4 3 0,4-1 0,0 0 0,0 3 0,-4-1 0,2 1 0,0-3 0,2 3 0,0-5 0,-2-1 0,-2-1 0,0 0 1,2-1-1,6-1 0,-8 0 0,4 1 1,-4-3-1,2 2 0,-2 5-1,0 1 1,2 1 0,-10-3-1,6 3 1,-2-1-1,6-2 1,-2 3-1,-2-9 2,8-2-1,-6 3 0,2-1 0,2-2 0,-2 3 0,0 1 0,-6 0 0,8-1 0,-4 3 1,-2 1-1,0-1 0,2 2 0,0 1 0,0 1 0,2 5 0,-8-5 0,2 1 0,4 3 0,4-4 0,-6 3 0,2 1 0,0-5 0,0 3 0,2-1 0,-4 1 0,2-1 0,-8-1 0,6-2 0,2 3-1,0-3 1,-2 1-1,4-3 1,-2-2 0,2 1-1,4-3 1,-4 3 0,0-3-1,-2 0 1,-4 3 1,2-1-2,0 0 1,-2 1 0,2-3 1,-2 0-1,2 1 0,0-5 0,8 4 0,-6-1 1,0-3-1,2 2 0,0 0 0,-2 1 0,-2 3 0,4-4 0,-6 1 0,6 1 0,-2-4 0,0 1 0,0-3 0,2-2 0,-2-18 0,6 33 0,-6-33 0,-2 32 0,2-32-1,-2 28 0,2-28-4,-6 31-12,6-31-16,-18 16 1,18-16-2,-22 0 2</inkml:trace>
</inkml:ink>
</file>

<file path=ppt/ink/ink20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3"/>
    </inkml:context>
    <inkml:brush xml:id="br0">
      <inkml:brushProperty name="width" value="0.05833" units="cm"/>
      <inkml:brushProperty name="height" value="0.05833" units="cm"/>
      <inkml:brushProperty name="fitToCurve" value="1"/>
    </inkml:brush>
  </inkml:definitions>
  <inkml:trace contextRef="#ctx0" brushRef="#br0">-1 0 5,'0'0'9,"6"23"1,-6-23-4,4 28-2,-4-28 0,8 35 0,-8-35 1,9 40 0,-7-22 0,-2 11 1,2-7-1,-4 6 1,2 1 1,-11 7-1,11-1 0,-8 7-2,6-5 0,-4 3 0,8-1-1,-6 1-1,6-6 1,0 1-2,2-1 1,0 3-1,4-3 1,-4 3-1,3 1 1,-7 1 0,10 5 0,-4 3 0,0-1 0,-4 3-1,6-4 1,-4 3-1,4 1 1,-2 1-1,0-7 0,0 4 0,-2-3 0,2 7 0,2 1-1,-6 1 1,4 4 0,-2 2 0,2-3 0,-4 3-1,4-2 1,-6-5-1,2-1 1,0-2-1,0-5 0,0-3 1,1-1-1,-3 1 1,6-7-1,-4 9 1,2-3 0,-6 1 0,4-1-1,-4 1 0,2-5 1,0 5 0,2-1-1,-2-11 0,-4 1 1,6-6-1,0 3 0,2-3 0,-4 0 0,2 1 0,0-1 0,-6 2 0,6 5-1,-4-1 2,0-2-1,-2 3 0,4-1-1,-4 1 1,6-5 0,-2 0 0,2 1 0,-2-3 0,2 2 0,0 3 0,0-3 0,-2 0 0,0-1 0,-2 1 0,0 2 0,2 1 0,-2 1 0,0 2-1,-4 1 1,4 1 0,-3 1-1,5 1 1,-2-3 0,2 1 0,2 0 0,-2-1 1,7 1-1,-5-1 0,2 1 0,2-2 1,-8 1-1,2 3 1,-2-5-2,2 1 1,0 5 0,4-7 0,-4 6 0,4-3 1,-4-1-1,6-1 0,-8 1 0,8 0 0,-8-7 0,2 7 0,-2-5 0,-2 5 0,6 2 0,-6-1 0,4 5 0,-2-3 0,2 3-1,0-1 1,0-1 0,4-3 0,-4-1 0,4-2 0,-2 1 0,0-3 0,0 0 0,-4 3 0,4 1 0,-2-3 0,2-1 0,0 0 0,0-1 0,-2-3 0,2-2 0,4 3 0,-6-3 1,2-2-2,2 2 2,-2 1-1,0-1 1,-2 0-1,4 5 0,-4-5 0,6-2 0,-4 2 0,0 1 0,-2-23 0,16 34-1,-16-34 1,10 32 0,-10-32 0,14 27 0,-14-27 0,12 28 0,-12-28 0,7 29 0,-7-29 0,12 24 0,-12-24 0,6 18-1,-6-18 1,0 0 0,0 0 0,0 0 0,6 18 0,-6-18 0,0 0 0,-4 21 1,4-21-1,-2 18 0,2-18 0,2 22 0,-2-22 0,0 0 0,0 0 0,0 0 0,0 0 0,0 0 0,0 0 0,0 0 0,0 0 0,0 0 0,0 0 0,0 0 0,0 0 0,0 0 0,0 0 0,0 0 0,0 0 0,0 0 0,0 0 0,0 0 0,0 0 0,0 0 0,0 0 0,0 0 0,0 0 0,0 0 0,0 0 0,0 0 0,0 0 0,0 0 0,0 0 0,0 0-1,0 0 1,0 0 0,0 0 0,0 0-1,0 0 1,0 0 0,0 0 0,0 0 0,-10 18 0,10-18 0,0 0 1,0 25-2,0-25 2,0 0-2,0 22 2,0-22-1,0 0 0,0 0 0,0 0 0,0 0 0,0 0 0,0 0 0,12 18 0,-12-18 0,0 0 0,0 0 0,0 0 0,10 18 0,-10-18 1,0 0-1,0 0-1,0 0 1,0 0 0,0 0 0,0 0 0,0 0-1,0 0 1,0 0 0,0 0 0,0 0 0,0 0 0,0 0 0,4 23 0,-4-23 0,0 0 1,-2 20-1,2-20 0,0 0 0,2 24 0,-2-24 0,0 0 1,2 20-2,-2-20 1,0 0 0,-8 25 0,8-25 0,-4 20 0,4-20 0,-2 26 0,2-26 0,-6 25 0,6-25 0,2 16 0,-2-16 0,0 0 0,2 24 0,-2-24-1,2 18 1,-2-18 0,2 19 0,-2-19 1,4 22-1,-4-22 0,0 0 0,0 0 0,0 0-1,20 10 0,-20-10-7,0 0-23,-4-18-2,4 18 0,-20-8 0</inkml:trace>
</inkml:ink>
</file>

<file path=ppt/ink/ink20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4"/>
    </inkml:context>
    <inkml:brush xml:id="br0">
      <inkml:brushProperty name="width" value="0.05833" units="cm"/>
      <inkml:brushProperty name="height" value="0.05833" units="cm"/>
      <inkml:brushProperty name="fitToCurve" value="1"/>
    </inkml:brush>
  </inkml:definitions>
  <inkml:trace contextRef="#ctx0" brushRef="#br0">0 0 4,'0'0'27,"0"0"1,0 0-6,0 0-9,14 33-1,-14-33-5,27 18-1,-7-10-1,-20-8-3,44 24 1,-22-14 0,11-8-1,-3 7 1,4-9-1,-4 6 0,5-6 0,-7 2 0,2 2 0,-8 4-1,4-4 1,-1 4 0,9 0 1,0 4-1,7-6 0,5 0 0,4 0 0,5-2-1,1 1 0,1 3 1,-5-4-3,-3 4 2,-5 0-1,-10 6 0,2-4 0,-3 4 0,-3-1 0,0-1 0,5-2 1,1-2-1,2 0 0,2-2 0,3 0 0,-3-2 2,7 4-2,-11-4 0,0 4 0,-4 1 0,1 1 0,-5-2 0,-2 0 0,2-2 0,3 0 1,1-2 0,2 0 0,4 0-1,3-2 0,1 2 1,0 0 0,-1 0-1,1 4 0,-2-1 0,-1 1 0,-1-2 0,2 2 1,-5 0-1,11-4 0,0 2 0,5-4 1,3 2-1,3-4 1,-1-2-1,1 2 0,3 0 1,-11 2-1,-3-2 0,-2 0 0,-7 0 1,-5 0-1,0 2 0,0-2 0,1 2 0,3-2 0,2 0 0,5 0 0,9-2 0,0 0 0,-1 0 0,3 2-1,-3-4 1,3 4 0,-3 0 0,-9 0 0,-8 0 0,9 4 0,-9-2 0,-4 0 0,2-2 0,-1 0 0,3 0 0,4 0 0,7-2 0,-3-4 0,6 4 0,5-4 0,1 4 1,-3 0-1,-3-2 0,-4 4 0,-5 0 0,-1-2 0,0 0 0,-6-2 0,-1 4-1,1-4 2,2 0-2,-3 0 1,3 0 0,0 0 0,0-3 1,1 7-2,-5 0 2,0-2-2,-2 2 2,3 0-1,-7 0 1,4-2-2,4 2 1,-1-4 0,1 2 0,0 0 0,2-2 0,-1 2-1,5-4 2,-4 6-1,-8-2-1,9-4 1,-3 4 0,4-4 0,1 4 0,1 0 0,-4-2 0,4 0 0,-1 0-1,-1 4 1,0-2 0,-5 0 0,-5-2-1,2 2 1,2-4 0,-1 6 0,-1-5 0,2 1 0,0 4 0,7-2-1,-1 0 2,-4-2-1,0 4 0,-1-4 1,-1-2-1,-2-2 1,-4 0-1,-2 0 1,-1-2-2,-1-2 1,4 1 0,-24 11-1,32-16 0,-32 16 0,26-14 2,-26 14-3,21-10 2,-21 10-2,0 0-1,0 0-7,8-20-22,-8 20-3,0 0-2,0 0 2</inkml:trace>
</inkml:ink>
</file>

<file path=ppt/ink/ink20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5"/>
    </inkml:context>
    <inkml:brush xml:id="br0">
      <inkml:brushProperty name="width" value="0.05833" units="cm"/>
      <inkml:brushProperty name="height" value="0.05833" units="cm"/>
      <inkml:brushProperty name="fitToCurve" value="1"/>
    </inkml:brush>
  </inkml:definitions>
  <inkml:trace contextRef="#ctx0" brushRef="#br0">0 32 12,'0'0'12,"0"0"-2,0 0-1,0 0-2,0 0 2,24-16-3,-24 16 3,0 0-2,0 0 2,20-12-3,-20 12 0,0 0 0,0 0 0,0 0-2,0 0-1,22-4 0,-22 4-1,27 2 0,-9-2-1,-18 0 1,38 0-1,-20 0 0,4 0 0,3 0 0,-7 0-1,12 0 1,-6 0-1,0 0 1,1 0-1,1 2 0,0 0 1,2 0-1,-4 0 0,-1 2 0,-1-2 1,4-2-1,-2 2 0,0-2 0,-1 0 0,3-2 1,-4 2 0,0 0 0,4 0-1,-3 0 1,-3 2-1,-20-2 1,38 6-1,-20 0 0,2-4 0,-20-2 1,35 18-1,-15-9 0,4-3 0,-2 2 1,0-4 2,-22-4-2,39 14 2,-21-8-4,-18-6 4,24 10-4,-24-10 4,0 0-4,22 12 1,-22-12-1,0 0 1,20 12-1,-20-12 2,0 0-1,23 17 0,-23-17 0,0 0-1,0 0 0,0 0-3,-15 18-3,15-18-17,-18 0-8,0 0-3,18 0 3</inkml:trace>
</inkml:ink>
</file>

<file path=ppt/ink/ink20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6"/>
    </inkml:context>
    <inkml:brush xml:id="br0">
      <inkml:brushProperty name="width" value="0.05833" units="cm"/>
      <inkml:brushProperty name="height" value="0.05833" units="cm"/>
      <inkml:brushProperty name="fitToCurve" value="1"/>
    </inkml:brush>
  </inkml:definitions>
  <inkml:trace contextRef="#ctx0" brushRef="#br0">0 207 5,'0'0'11,"0"0"0,0 0-1,0 0-2,0 0 0,0 0-1,0 0-2,0 0 0,0 0 0,18 12-1,-18-12 0,25 0 2,-25 0-2,34-2 0,-10 2-1,-2-4 1,-2 2-2,7-4 1,-3 4-1,4-2 0,-2 4-1,2-4 1,3 4-1,-1-2 0,0 2 1,7 0-2,-5 0 1,4-6 0,0 6-1,3-3 0,-9 3 0,0-4 1,-2 2-1,3 0 0,-3 2 1,0 0 0,0-4 0,7 2 0,-1 2 0,6-2 0,3-4 1,1 4-1,2-4-1,5 4 0,-1-4 0,-1 0 1,-3 4-1,-4 0 0,3-2 0,-3 2 0,-2 2 0,3-2 0,-3 2 1,2 0 0,9 0 0,-1-4 0,1 4-1,3-4 1,0 4 0,1-6-1,-3 2 1,1 2-2,-5-3 2,-4 3-2,1-6 1,-7 6 0,2-2 1,1 0-2,-3 4 1,-2-2 0,1-2 0,-1 2 0,-2 2 0,3-2 1,-1 2-2,0-2 1,0-4 0,5 2 0,-3 4 0,0-2 0,-1 0 1,1 0-1,-4 2 0,1-2 1,-9 2-1,2-2 0,-2 2 0,5-2 1,-9 0-2,8-4 1,0 4 1,2-6-1,1 3-1,-1-1 1,-2 4 0,4-4 0,-1 4 0,-9 0 0,0 2-1,0 0 2,-1 0-1,1 0 0,10 0 0,0 0-1,1 0 1,5 0-1,-4-2 1,0 2-1,1-4 1,-1 4-1,-18-2 0,6 2 1,1 0 0,-3 2 0,-2-2 0,0 0 0,4 4 0,-1-4 0,3 2 0,-4 0 0,2-2 0,-4 0 0,2 0-1,-1 0 1,1 0-1,-22 0 1,24 4-1,-24-4-2,20 2-4,-20-2-8,0 0-17,-12 23 1,12-23 0</inkml:trace>
</inkml:ink>
</file>

<file path=ppt/ink/ink20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32.084"/>
    </inkml:context>
    <inkml:brush xml:id="br0">
      <inkml:brushProperty name="width" value="0.05833" units="cm"/>
      <inkml:brushProperty name="height" value="0.05833" units="cm"/>
      <inkml:brushProperty name="fitToCurve" value="1"/>
    </inkml:brush>
  </inkml:definitions>
  <inkml:trace contextRef="#ctx0" brushRef="#br0">184 1184 15,'0'0'14,"0"0"0,0 0-1,-10-22-1,10 22-2,0 0-2,0 0-3,-12-18-1,12 18-1,0 0 0,0 0-1,-2-25 0,2 25 1,0 0-1,-2-24 1,2 24 0,-6-18-1,6 18 1,-7-22-2,7 22 1,-2-21-1,2 21 0,-6-20 0,6 20 0,0 0 0,-4-24 0,4 24-1,-2-18 1,2 18 0,-4-17-1,4 17 1,-2-22-1,2 22 1,-4-18-1,4 18 0,-4-18 0,4 18 0,-4-19 1,4 19-1,0 0 0,-6-26 0,6 26 0,-2-20 1,2 20-1,-2-24 0,2 24 1,-2-27-1,2 27 1,-2-32 0,2 32-1,-6-33 1,4 11-1,2 22 0,-12-36 1,8 19-1,-2-1 0,6 18 1,-10-32-1,10 32 0,-12-31 0,12 31 0,-8-24 0,8 24 0,-10-24 0,10 24 0,-9-20 1,9 20-1,-6-25 0,6 25 0,-4-22-1,4 22 1,-4-18 1,4 18-1,0 0-1,-2-25 1,2 25 0,0-16 0,0 16 0,2-24 0,-2 24 0,0-20 0,0 20 0,2-23 0,-2 23 0,2-20 0,-2 20 1,0 0-1,-2-24 0,2 24 0,0 0 0,0-20 0,0 20 0,0 0 0,0 0 0,-2-19 0,2 19 0,0 0-1,0 0 1,0 0 0,0 0 0,0 0-1,0 0 1,0 0 0,16-18 0,-16 18 0,0 0 0,27-10 0,-27 10 0,24-8 0,-24 8 0,22-6 0,-22 6 0,20-6 0,-20 6 0,24-8-1,-24 8 1,27 0 0,-27 0 0,30-2 0,-30 2 0,32-2 0,-32 2 0,30-5 0,-30 5 0,31-2 0,-31 2-1,28-6 1,-28 6 1,30-2-2,-30 2 1,30 0 0,-30 0 0,33 0-1,-33 0 2,32 0-1,-12 0 0,0-2 0,-4-2 1,5 4-1,-3-2 0,4 2 1,-2-2-1,0 2 1,-20 0-2,28 0 2,-9 2-2,1-4 2,-2 4-2,0-2 1,4 2 0,0 0 0,1-2 0,-1 4 0,-2-4 1,2 2-1,-2-2 0,-4 6 0,5-6 0,-3 0 0,4 2 0,-2-2 0,4 0 0,2 0-1,3-2 1,3 2 1,0 0-1,-4 0 0,3 2 0,5-2 0,-4 0 0,-4 2 0,5 3 0,-3-3 0,2-2 0,5 0 0,-3 0 0,6 0 1,-6-2-2,7 2 1,1-7 0,-2 7 0,1-2 0,-3-4 0,0 4 0,-3 2 0,-1 0 0,0 0 0,-4-4 0,7 4 0,5 0 0,-6 0 0,3 0 0,3 0 0,0-2 0,3 0 0,-3 2 0,-2-4 0,-7 2 1,5 0-2,-4 0 1,5 2 0,-3-2 0,0 2 0,0 2 0,3-2 0,7 0 0,-1-2 0,3 2 0,-4-2 0,7 0 0,-5-2 0,2 0 0,-1 0 0,-5 0 1,-4 0-1,7 2 0,-7-2 0,3 0 0,1 2 0,0 2-1,3-4 1,-3 0-1,-2-3 1,1 5-1,-3-6 0,0 4 1,-6 0-1,1-2 1,-3 0 0,2 2 1,0 2-1,-1-2 0,3 2 0,-4 0 0,0 0 0,3-2 0,-11 2 0,6 2 0,-2-2 0,1 0 0,1 0 0,0-4 0,4 2 0,-1 0 0,5 1 0,-4-3 1,-2 4-1,1-4 0,1 6 0,-8 0 1,-4 0-1,2 0 0,-1 0 0,1 0-1,-2 0 1,-20 0 0,38 2 0,-20-2 0,-18 0 0,33 4 0,-15-2 0,0 4 0,-18-6 0,34 9 0,-34-9 0,39 8-1,-15-2 1,-4 0-1,-2 0 1,2-4-2,-20-2 2,32 8-1,-32-8 1,27 8 0,-27-8 0,22 2 0,-22-2 0,24 4 0,-24-4 1,20 2-1,-20-2 0,20 4 0,-20-4 0,0 0 0,0 0 0,21 14 0,-21-14 0,0 0-1,0 0 1,10 25 0,-10-25 0,4 18 0,-4-18 0,-4 24 0,4-24 0,-2 29 0,2-29 0,0 32 1,0-32-1,0 35 0,0-35 0,2 34 0,0-16-1,-2 0 1,-2 3 0,0-1 1,0 6-1,2 1 0,0 1 0,0 4 1,2-1-1,4-1 0,-4 3 0,4-3-1,-2-2 1,0 5 0,-2-7 0,2 4 0,0-5 0,0 1 0,-2 4 0,0-5 0,2 1 1,0 0-1,2-1 0,-4-1 0,2 0 0,0-3 0,2 1 1,0 2-1,0-4 0,0 3 0,0-5 0,-2 0 0,-4-18 0,13 33 0,-13-33 0,6 28 0,-6-28 0,2 18 0,-2-18 0,0 0-1,-4 18 1,4-18 0,0 0 0,-23 19-1,23-19 1,-26 12-1,26-12 0,-32 14 0,12-6 0,-4 4 0,-1-4 0,3 0 0,-2 1 1,-4 1-1,-7 0 1,3-2 1,0 2-1,2-2 1,-3 0-1,-1 6 1,-4-5-1,0 5 1,1-6-2,-7 8 0,0-8 1,-9 2-1,-1 2 1,1-6-1,1 5 1,-3-7 0,-3 4 0,1-2 0,-1-2 0,5 0 0,-3-2-1,0-2 1,-5 2 0,3-4-1,3 2 1,-7 0 1,3 0-2,-3 0 2,1-2-1,-5-2 1,3 2-1,-5 2 1,1 0-1,-2-2 0,1 2 0,-3-4 0,3 2 0,1 2 0,1 0 0,3 0 0,1 0 0,7-2 0,-3 2 1,-1 0-2,9 2 1,-9-2 0,9-2 0,-4 2-1,3 0 2,-3 0-2,1-2 1,7 2 0,-13-4 0,11 2 1,-6 2-1,-1 0 0,-1 0 0,3-2 0,-3 2 0,3-4 0,-1 4 0,5 0 0,1 0 1,6 0-1,-1 0 0,1 0 0,2 0 0,-3 0 0,5 0 0,-6-2 0,-1 2 0,5 0-1,-2 0 2,1 0-1,5-2 0,2-1 0,-3 3-1,13 0 2,-2 3-2,0-3 2,4 2-2,0-2 0,3 0 0,-3 4 1,2-4 0,2 2-1,18-2 1,-32 2 0,13-2 0,19 0 0,-32 4 0,32-4 0,-28 0 0,28 0 0,-36 2 0,36-2 0,-31 0 0,31 0 0,-26-2 0,26 2 0,-22-4 0,22 4 0,-22-2 0,22 2 0,-18-2 1,18 2-1,-18 2 0,18-2 0,-19 0 1,19 0-1,0 0 0,-24-2 0,24 2 0,0 0 0,-24-13 0,24 13 0,0 0 0,-20-18 0,20 18 0,-6-20 0,6 20 0,-6-28 0,6 28 0,-4-35 0,8 17 1,-4-4-1,0-1 0,0-1 0,0 0 0,2 1 0,2-1 0,0 2 0,-6 0-1,2 3 1,2 1 1,-2 18-1,-2-32 0,2 32 0,-2-27 0,2 27 0,-2-20 0,2 20-1,0 0 1,0 0-1,0 0 1,0 0-1,-8-18 0,8 18 0,0 0-3,0 0-2,0 0-9,0 0-15,0 0 1,0 0 0</inkml:trace>
</inkml:ink>
</file>

<file path=ppt/ink/ink20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7"/>
    </inkml:context>
    <inkml:brush xml:id="br0">
      <inkml:brushProperty name="width" value="0.05833" units="cm"/>
      <inkml:brushProperty name="height" value="0.05833" units="cm"/>
      <inkml:brushProperty name="fitToCurve" value="1"/>
    </inkml:brush>
  </inkml:definitions>
  <inkml:trace contextRef="#ctx0" brushRef="#br0">1388 642 17,'0'0'14,"0"0"-1,0 0-3,0 0-1,7-20-1,-7 20 1,0 0 0,0 0 0,0 0 0,0 0-2,28-20 0,-28 20-1,20 4-2,-20-4-1,24 2 0,-24-2-1,36 2 0,-15 2-1,3-2 0,4 0-1,0 2 1,0-2-1,3 0 0,-1 2 0,-2 0 1,0-4-1,3 2 1,1 2-1,-4-2 0,0-2 0,1 2 1,1 2-1,2-2 1,-6-2-1,3 2 0,-9 0 0,8 2 1,-4-4 0,2 2 0,-5-2-1,-3 3 0,4 1 0,-2-4 1,4 0-1,-4 2-1,1 0 1,-3 2 0,2-2 3,2 4-4,-2-2 4,0 2-3,1-2 3,-21-4-2,36 12 1,-18-10-2,0 4 1,-18-6-1,18 8 0,-18-8 0,0 0 0,0 0 0,22 17 0,-22-17 0,0 0-1,11 16 1,-11-16 1,18 14-2,-18-14 1,0 0 1,18 20-1,-18-20 0,0 0 0,0 0 0,-2 24 0,2-24 0,0 0 1,-20 17-2,20-17 2,0 0-1,-23 16-1,23-16 0,0 0-1,-24 20 0,24-20 0,-30 12-1,30-12-2,-30 12 0,30-12-4,-32 15-5,32-15-14,-39 2-5,15 4 1</inkml:trace>
</inkml:ink>
</file>

<file path=ppt/ink/ink20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5"/>
    </inkml:context>
    <inkml:brush xml:id="br0">
      <inkml:brushProperty name="width" value="0.05833" units="cm"/>
      <inkml:brushProperty name="height" value="0.05833" units="cm"/>
      <inkml:brushProperty name="fitToCurve" value="1"/>
    </inkml:brush>
  </inkml:definitions>
  <inkml:trace contextRef="#ctx0" brushRef="#br0">205 4472 6,'0'0'17,"0"0"-4,0 0-1,4 23 1,-4-23 0,0 0-1,18 18-2,-18-18 0,0 0-2,10 24-1,-10-24-1,0 0-2,20 6 0,-20-6-1,0 0-1,18 15 0,-18-15-1,0 0 0,29 22 0,-29-22 0,24 16 0,-24-16 0,24 14 0,-24-14-1,26 4 1,-26-4 0,24 4-1,-24-4 1,25 2 0,-25-2-1,28 6 1,-28-6 0,24 13-1,-24-13 1,24 16 0,-24-16-1,18 14 0,-18-14 0,19 8 0,-19-8 0,0 0 1,24 8-2,-24-8 2,18 2-1,-18-2 1,0 0-1,24 10 1,-24-10-1,20 15 1,-20-15 0,29 16 0,-29-16 0,42 14 0,-22-10-1,2 2 1,2-4 0,5 4-1,-1 0 1,-2-2 1,0 4-2,1 9 1,5-5-1,-4 4 2,2 4-1,-3-8 0,7 3-1,-2-1 1,-2-2 0,5-6 0,-1-2-1,2-2-1,-8-2 0,9 2 0,-9 4 0,0-2 0,-2 4 1,3-2-1,-3 4 1,0-1 0,0 3 0,5-4 1,1 0-1,-2 0 0,2-4 0,5 0 1,3 0-1,-6 0 1,3 0-1,3 0 0,0 0 0,1 4 0,5-1 0,-2 1 0,1 0-1,5-2 1,1-2 0,-5 0 0,2 2-1,-1-6 1,-1 0 0,-3-2 0,-3 0 0,2 2 0,-5 2-1,3 0 1,2-2 0,-1 4-2,-3 0 2,2-2-3,1 0 3,1-2-1,2 2 0,-5-6 1,1 0 0,0 0 1,1-2-2,-5 4 1,4-2 0,-1 0 0,-5 2-1,6 2 1,-2 0-1,3 0 1,-1 2 0,0 0 0,1 0 0,1 0-1,1 0 1,-7-2 0,2 0 0,-4 0 0,-1-4 0,1 4 0,-4 0-1,0-2 1,1 2 0,1-2-1,-4 2 1,0 0 0,-1 0 2,1-4-2,2 2 2,-2-4-2,-3 2 2,1-2-2,0-1 1,0-1-1,-2-2 0,3 8-1,-3-4 1,2 4-1,2-2 0,1 4 1,-3 4 0,2-4 0,6 0 0,-3-4-1,-3 2 1,4-2 0,-2 0 0,1 2 0,-1-4 0,0-2 0,2 6 0,3-4 0,-3 4 0,0 0-1,0-2 1,-1 4 0,-1-2 0,2-1 0,-2-1 0,-1 4 0,3-4 0,0-2 1,1 2-2,1 0 1,-4-2 0,6 4 1,-5-4-1,-3 6 0,-2-2-1,8 0 1,-7 2 0,3-6 1,-6 4-1,6-4 0,1 0 1,-3 0-1,2-2 1,-2-5 0,2 5-1,1 0 0,-5-2-1,2-4 1,-2 4 0,1 0 0,-3-5-1,0 3 1,-2-4 0,0 0 0,1 2 0,-1 0 0,-4 1 0,0-1 0,2 0 0,-20 14 0,30-18 0,-30 18 0,23-16-1,-23 16 1,0 0 0,26-19 0,-26 19-1,18-14 1,-18 14-1,32-10 1,-32 10 0,35-10-1,-17 6 1,-18 4-1,32-10 1,-32 10-1,0 0-1,20 0-1,-20 0-5,0 0-21,-8 22-5,8-22 1,-30 24 0</inkml:trace>
  <inkml:trace contextRef="#ctx0" brushRef="#br0" timeOffset="1">237 3261 9,'0'0'10,"0"0"-1,0 0 1,0 0-1,0 0 1,0 0-2,0 0 1,0 0 0,0 0-1,0 0-2,0 0-1,0 0-1,-18 12-1,18-12 0,0 0 0,-2 19-1,2-19 1,2 24 0,-2-24 0,-2 26 0,-4-6 0,6-1 0,-2 7-1,2 0 1,-2 5 0,4-1-1,0 7 1,-2-9-1,2 4 0,2-1 0,-4 1 0,2-4 0,-2 1-1,0-1-1,0-1 1,0-1 0,0 0 0,-2 1 0,0-1 0,2 0 0,0 1 0,0 1 0,-2 6 2,4-5-2,-4 3 0,2-4 0,-4-1-1,2-5 0,0-2 1,0 1-1,2-21 0,-4 32 0,4-32 0,-8 34 0,6-7 1,0 1-1,-2 0 1,2 5-1,-2-3 1,0-3-1,4-3 1,0-6-1,0-18 0,0 26 0,0-26 0,0 0 0,0 0 0,0 0 0,4 23 0,-4-23 0,0 0 0,0 18 0,0-18 0,0 0-1,0 16-1,0-16-1,0 0-2,0 0-1,0 0 0,4-22-1,2 4 1,-6 18 1,2-27 0,-2 27 2,-2-22 1,2 22 2,0 0 0,0 0 0,-6-18 0,6 18 0,0 0 0,-4-16 0,4 16 0,-4-25 1,4 7-1,0-6 1,2-1-1,0-7 0,0-4 0,0-11 1,-2 2-1,4-7 0,4-1-1,-8 0 1,0 1 0,2 5 0,-2 5 0,0 1 0,0 9 0,2 1 0,-4 5 0,4 2 1,0-3-1,-2 1-1,0 2 1,-2-3 0,-2 1 0,0-4-1,0 1 1,-2-1 0,4 4 0,-2-3 0,4 5 0,-2-2 0,2 5 0,0 1 0,0 20 0,-2-28 0,2 28 0,2-25 0,-2 25 0,0-20 0,0 20 0,2-18 0,-2 18 0,2-20 1,-2 20-1,-2-16 0,2 16 1,0 0-1,-9-23 1,9 23-1,0 0 1,0 0-1,0 0 1,0 0-1,0 0 0,0 0 1,0 0-1,0 0 0,0 0 0,0 0 1,0 0-1,0 0 1,0 0-1,0 0 0,-10 31 1,8-11-1,0 10 1,0 13 1,0 7-1,0 5 0,0 4 1,2 4-1,-2-5 0,2-1 0,4 0-1,-4-9 1,2-1-1,0 4 0,2-5 0,-2 1 0,0 3 1,-6 1-1,0-4 0,-2-3 0,0-1 0,2-7 0,2-13-2,-6 1-4,8-24-17,0 0-4,0 0-3,0 0 2</inkml:trace>
</inkml:ink>
</file>

<file path=ppt/ink/ink2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5:51:42.567"/>
    </inkml:context>
    <inkml:brush xml:id="br0">
      <inkml:brushProperty name="width" value="0.05833" units="cm"/>
      <inkml:brushProperty name="height" value="0.05833" units="cm"/>
      <inkml:brushProperty name="fitToCurve" value="1"/>
    </inkml:brush>
  </inkml:definitions>
  <inkml:trace contextRef="#ctx0" brushRef="#br0">103 31 0,'0'0'0,"0"-23"0,0 23 0,0 0 0,0 0 0,0 0 0,0 0 0,0 0 0,0 0 0,0 0 0,0 0 0,0 0 0,0 0 0,0 0 0,0 0 0,0 0 0,0 0 0,0 0 0,0 0 0,0 0 0,0 0 0,0 0 0,0 0 0,0 0 0,-22 0 0,22 0 0,0 0 0,0 0 0,0 0 0,0 0 0,0 0 0,0 0 0,0 0 0,0 0 0,0-16 0,0 16 0,0 0 0,0 0 0,0 0 0,0 0 0,0 0 0,0 0 0,0 0 0,-20 0 0,20 0 0,0 0 0,0 0 0,0 0 0,0 0 0,0 0 0,0 0 0,-19 16 0,19-16 0,0 0 0,0 0 0,0 0 0,0 0 0,0 0 0,0 0 0,0 0 0,0 0 0,0 0 0,0 0 0,0 0 0,-22 0 0,22 0 0,0 0 0,0 23 0,0-23 0,0 0 0,0 0 0,0 0 0,0 0 0,0 0 0,-20 19 0,20-19 0</inkml:trace>
</inkml:ink>
</file>

<file path=ppt/ink/ink2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13.490"/>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625 553 15,'-121'6'22,"63"-8"-17,11-4-2,9-2-3,14 0 0,2-4-2,22 12 1,-31-33-1,17 13 1,-2 0 1,2 0 1,14 20 0,-32-33 0,14 19 0,0 0-1,-1 4 1,19 10 1,-34-23 0,18 13 0,16 10 2,-24-16 0,24 16 0,-18-16 0,18 16 0,0 0-1,-23-16 1,23 16-2,0 0 0,-16-23-1,16 23 2,0 0-2,-14-18-1,14 18 0,0 0 1,-6-22-1,6 22 0,0 0 0,0-22 0,0 22 0,0 0 0,20-21 1,-20 21-1,29-12 0,-9 4 1,6 0 0,2-2-1,10-4 1,1 1 1,3-1-1,3 0 1,-3 0-1,2 2 1,-3-2-2,-5 3 2,0 3-2,-8 0 0,-1 4-1,-7 0 1,2 2 0,-22 2 0,28-2-1,-28 2 1,24 2 0,-24-2-1,29 4 1,-11-2 0,0 0 0,-2-2 0,-16 0 0,32 2-2,-32-2-1,31 0-3,-31 0-4,0 0-12,0 0-2,0 23 0</inkml:trace>
</inkml:ink>
</file>

<file path=ppt/ink/ink21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47.669"/>
    </inkml:context>
    <inkml:brush xml:id="br0">
      <inkml:brushProperty name="width" value="0.05833" units="cm"/>
      <inkml:brushProperty name="height" value="0.05833" units="cm"/>
      <inkml:brushProperty name="fitToCurve" value="1"/>
    </inkml:brush>
  </inkml:definitions>
  <inkml:trace contextRef="#ctx0" brushRef="#br0">38 1551 7,'0'0'9,"0"0"-1,0 0-2,0 0 0,0 0 0,0 0 0,-2-16 1,2 16-1,0 0 0,0 0-2,0 0 0,0 0-1,0 0 0,0 0-1,0 0 0,0 0 0,0 0-1,0 0 1,0 0 0,0 0 0,0 0 0,0 0 1,0 0-1,0 0 1,0 0-1,0 0 0,0 0 1,0 0-1,13-18-1,-13 18 1,0 0-1,0 0 1,0 0-1,0 0 1,0 0-1,0 0 1,6-19 0,-6 19-1,0 0 0,0 0 1,-2-24 0,2 24-2,-2-18 2,2 18-2,0-20 1,0 20 1,-4-19-2,4 19 1,0-20-1,0 20 2,0-20-1,0 20 0,0-24-1,0 24 1,-2-25 0,2 25 0,-2-24 1,2 24-1,2-24-1,-2 24 1,2-21 0,-2 21 1,4-24-2,-4 24 1,2-22-1,-2 22 1,0-25 0,0 25-1,-4-28 1,4 28-2,-6-24 2,6 24-1,-5-27 1,5 27-1,-2-28 0,2 28 1,2-30-1,-2 30 0,-4-35-1,0 17 1,4 18-1,2-32 2,-2 32-1,0-33 1,0 33-1,2-28 0,-2 28 1,0-28-1,0 28 1,-2-27-1,2 27 0,-4-28-1,4 28 1,-6-27-1,6 27 1,-6-30 0,6 30-2,-2-34 2,-2 15 0,4 19 1,0-36-2,0 20 1,0 16 1,-2-31-2,2 31 1,-6-20 0,6 20-1,-2-20 1,2 20 0,0 0 0,-2-26-1,2 26 1,0-19 0,0 19 0,4-22 0,-4 22 0,2-20 1,-2 20-1,4-23 2,-4 23-1,8-22 0,-8 22 0,6-20 0,-6 20-2,6-16 0,-6 16 1,10-23 0,-10 23-1,15-20 1,-15 20 0,16-22 0,-16 22 1,22-20-1,-22 20 0,18-23 0,-18 23-1,0 0 1,26-24 0,-26 24 0,20-10 0,-20 10 0,21-14 0,-21 14 0,24-10 1,-24 10-1,24-17 0,-24 17 0,22-14-1,-22 14 2,22-12-1,-22 12 0,23-14-1,-23 14 2,24-12-2,-24 12 1,30-8 0,-30 8 0,28-15 0,-28 15 0,28-8 0,-28 8-1,25-8 1,-25 8 0,28-10 0,-28 10 0,28-8-1,-28 8 1,34-8 1,-34 8-1,31-8 0,-31 8 0,32-8 0,-32 8 0,32-8 0,-32 8 0,34-6 0,-13 4-1,-1 0 1,-20 2 0,34-5 0,-16 3 0,6 0 0,-7-2 0,7 4 0,-4 0 0,0-2 0,4 2 0,0-2 0,1-2 0,-5 4-1,4 0 2,0 0-2,-2 0 1,1 0 0,-3 0 0,2 0 0,0 0 0,-2 0 0,0 0-1,7-2 2,-1 2 0,2-4 0,-2 4-2,3 0 3,-3 0-3,4 0 2,-2 4-1,-4-2 1,-3-2-1,-1 2-1,-2-2 2,4 0-2,2 0 1,0 4 0,-1-8 0,1 4 0,-2-2 0,0 2 0,4 0 0,-5 0-1,3 0 1,-4 0 0,6 0 0,0 0 0,-1 0 0,3 0 0,0 0 0,4 0 0,-3 0 0,5 0 0,-2 0 0,-4 0 0,3 0 0,-1-2 0,-2-2 0,4 0 0,-1 2 0,-1-2 0,0 2 0,2 0-1,-1-4 1,3 6 0,-4-6 0,-2 4 0,1-4-1,-3 4 1,0-2-1,0 0 2,-2 0-2,-1 0 1,3 4 0,0-3 1,0 3-1,-2-4 0,-3 4 0,5 0 0,-2 0 0,0 0 0,-4-2 0,2 2 0,1 0 0,3 2 0,-2-4 0,0 4 0,-2-2 0,1 4 0,-3-1 0,2-3 0,0 0 0,-4 0 0,-2 0 0,7 0 0,-5 0-1,-18 0 1,32 2 0,-32-2 0,32 2 0,-14-2 0,-18 0 0,35 0 0,-35 0 1,40 4-1,-20-2-1,0-2 2,1 0-1,-3 2 0,-18-2 0,34 4-1,-16-4 2,-18 0-1,20-4 0,-20 4-1,0 0 2,20-2-1,-20 2 0,0 0 0,0 0 0,0 0 0,0 0-1,0 0 1,0 0-1,0 0 0,0 0-4,0 0-21,0 0-7,-20 0-1,20 0 0</inkml:trace>
</inkml:ink>
</file>

<file path=ppt/ink/ink21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0.633"/>
    </inkml:context>
    <inkml:brush xml:id="br0">
      <inkml:brushProperty name="width" value="0.05833" units="cm"/>
      <inkml:brushProperty name="height" value="0.05833" units="cm"/>
      <inkml:brushProperty name="fitToCurve" value="1"/>
    </inkml:brush>
  </inkml:definitions>
  <inkml:trace contextRef="#ctx0" brushRef="#br0">0 11 16,'18'-2'15,"-18"2"-3,0 0 0,0 0-2,0 0-3,22-2-1,-22 2-1,0 0-1,0 0-1,0 0 1,0 0-1,24-4 0,-24 4 1,18-2-1,-18 2 0,23-4 1,-23 4-1,38-4 0,-16 8-1,0-8 0,2 10-1,9-6 1,-1 4-2,6 0 2,1-2-2,3 0 1,0 4 0,9-6 0,-5 0-1,2 0 1,-1 0 0,1 0 0,-7 0-1,-1 0 0,0 0 0,-8 0 1,3 7-1,-9-5 1,4 6-1,0-4-1,-1 0 2,1 0-1,-2 0 1,4-2-2,3 0 1,1 2 0,-6-4 0,2 2 0,5-2 1,-5 2-1,2 2 0,-3-2 0,1 0 0,2 2 1,0-2-1,3-2 0,-3 2 0,-2 2 1,5-4-1,3 2 1,-2-2-1,-2 0 0,1 0 0,-3-2 0,6 4 0,-1-2 1,-7 6-1,-4-10 1,12 10-1,-7-4 1,-5-2-1,2 7 1,0-7 0,1 8-1,-1-8 0,-4 2 0,-6 0 1,11 2-1,-5 4 1,-4-6-1,-2 4 1,2-2-1,-2 0 2,3 2-2,-3 0 0,0 0 0,-2-4 1,4 4 0,5-2-1,-5 0 1,0 5-1,0-5 1,-2 4-1,0-2 0,5 4 1,-5-4-1,-20-6 0,32 14 1,-12-6 0,-20-8-1,37 12 0,-13-5 1,-4 1 0,0-4-1,-4 4 0,6 0 0,1 0 0,-3 0 0,-20-8 0,30 20 0,-30-20 0,30 17 0,-30-17 0,34 14 0,-34-14 0,31 16 0,-13-6 0,-18-10 0,28 18 0,-28-18 0,28 25 0,-28-25 1,22 24-1,-22-24-1,21 26 1,-21-26 1,18 27-1,-18-27 0,18 28 0,-18-28 0,20 28 1,-20-28-1,14 31 0,-14-31 0,12 32 1,-12-32-1,6 32 0,-6-32 0,12 27 0,-12-27 0,9 30 0,-9-30 0,10 29 0,-10-29 0,14 28 1,-10-10-1,0 0 1,4 3-1,0-1 1,-2 0 0,0 2-1,0-1 0,-2 1 1,4-4-1,0 0 2,-2 3-2,-2-3 0,2 2 0,0 0 0,-4 1 1,2-1-1,-1 2 1,-1-2-1,-2 5 0,0-3 0,0 2 1,2-3-1,2 3 0,-6 0-1,2-1 1,2-1 1,0-2-1,-4 0 0,0 1 1,0-3-1,0 4 0,2-4 1,0-1 0,0-17 0,-2 34-2,2-34 2,4 32-1,-4-32 1,2 25-1,-2-25 1,2 26-1,-2-26 0,2 22 1,-2-22-1,2 25 1,-2-25-1,6 22 0,-6-22-1,0 0 2,0 24-1,0-24 0,0 0 0,0 18 0,0-18 0,0 0 0,-2 21 0,2-21 0,0 0 0,0 0-1,0 0-1,-8 24-4,8-24-30,0 0 0,-15-24-2,15 24 0</inkml:trace>
  <inkml:trace contextRef="#ctx0" brushRef="#br0" timeOffset="16723.2294">1419-373 11,'0'0'18,"0"0"-1,0 0 0,0 0-5,18-9 1,-18 9-3,0 0-2,0 0-1,0 0-2,0 0-2,23-6 0,-23 6 0,0 0-1,0 0 0,30 0 1,-30 0-1,24 0 0,-24 0-1,20 0 1,-20 0-1,26 0 0,-26 0 0,29-2 0,-29 2 0,28 2-1,-6-2 1,2 0 0,4 4-1,1-2 1,7 0-1,-10 0 1,4 0-1,1 1 0,-3-1 1,-2 0-1,-2 0 0,1-2 1,-25 0-1,40 4 0,-18-2 0,0 0 1,0 2-1,3-2 0,3 2 0,-2-2 1,-2 2-1,0-2 1,5 2 1,-1-2-2,0 4 1,-4-6-1,1 6 2,-3-2-2,0 2 1,-2-2-2,2 2 1,2 0 0,-1-3 0,-1 3 1,2-2-1,0 0 0,0 4 0,5-6 0,-5 6 0,-2-6 1,-4 4-1,6 0 0,-24-6 0,35 10 0,-35-10 0,30 10 0,-30-10 0,32 10 0,-14-5 0,2-1 1,3 0-1,-3 4 0,4-6 1,-24-2-1,32 14 0,-12-6 1,-1 0-1,-19-8 1,30 16-1,-30-16 0,30 17 0,-30-17 1,28 16-1,-28-16 0,31 14 0,-31-14 0,30 20 0,-30-20 0,26 16 1,-26-16-1,26 21 0,-26-21 2,22 22-2,-22-22 0,25 24 0,-25-24 0,26 23 0,-26-23 0,24 24 0,-24-24 0,24 20 0,-24-20 1,24 16-1,-24-16 1,29 21-1,-29-21 1,24 24-1,-24-24 0,24 26 1,-24-26-1,24 31 0,-24-31 0,22 26-1,-1-12 1,-1-2 0,-20-12-1,26 25 1,-26-25 0,30 28 0,-30-28 0,30 32 0,-30-32-1,15 33 2,-15-33-2,22 32 1,-22-32-1,16 29 2,-16-29-1,14 28 0,-14-28 0,8 32 0,-8-32 0,8 35 1,-6-17-1,0 2 0,2 0 0,0-3 0,2 3 0,0-2 1,-6-18-1,10 29 0,-10-29-1,12 28 1,-12-28 1,2 26-1,-2-26 0,5 29 0,-5-29 0,0 32 0,-7-16 0,7 4 0,0-20 0,2 35 1,-2-35-2,5 26 2,-5-26-1,2 18 0,-2-18 0,0 0 0,0 0-1,0 0-2,8 19-2,-8-19-12,0 0-18,0 0-2,0 0 1,0 0-1</inkml:trace>
  <inkml:trace contextRef="#ctx0" brushRef="#br0" timeOffset="17846.4314">3353 694 21,'0'0'23,"0"0"-4,0 0-3,0 0 0,0 0-4,0 0-2,-2-16-2,2 16-1,0 0-2,0 0-1,0 0-1,0 0-1,0 0 1,0 0-1,0 0-1,0 0 2,0 0-1,16 20 0,-16-20 1,0 0-1,18 12 0,-18-12 0,0 0 1,0 0-1,20 18-1,-20-18 0,23 11 1,-23-11-2,30 12-1,-30-12 2,30 16-3,-30-16 3,28 26-2,-28-26 1,20 35-1,-9-15 1,-1 0 1,4 0-1,-2 1 1,4-3-1,-16-18 0,30 30 1,-30-30-1,28 19 0,-28-19 0,21 16 1,-21-16-1,18 6 0,-18-6 0,0 0 0,0 0 1,0 0-1,0 0 0,0 0 0,0 0 0,18 2-1,-18-2 2,0 0-1,18-16 0,-18 16 0,12-21 0,4 1 1,2-4-2,1-2 2,-3-3-1,4-7 0,-2 5-1,0-5 1,2 5 0,-1-1-1,-9 8 2,0 1-1,-10 23-1,16-32 1,-16 32 0,8-20-1,-8 20 0,0 0-2,0 0-2,0 0-7,0 0-23,0 0-1,0 0-2,0 0 1</inkml:trace>
</inkml:ink>
</file>

<file path=ppt/ink/ink21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4"/>
    </inkml:context>
    <inkml:brush xml:id="br0">
      <inkml:brushProperty name="width" value="0.05833" units="cm"/>
      <inkml:brushProperty name="height" value="0.05833" units="cm"/>
      <inkml:brushProperty name="fitToCurve" value="1"/>
    </inkml:brush>
  </inkml:definitions>
  <inkml:trace contextRef="#ctx0" brushRef="#br0">-1418 3974 16,'0'0'15,"0"0"-1,0 0 0,0 0-2,0 0-1,0 0-1,0 0-5,0 0-1,-10-20 0,10 20-2,4-22 1,-4 22 0,4-29-1,-4 29 1,4-34 0,-4 34-1,0-33 0,-2 13 0,4 2-1,0-6 0,2-1 0,-2 1 0,2-2 0,5 1 0,-5-7-1,0 6 0,0-7 1,0 1 0,-2-1 0,2-1 0,0-1-1,4 1 1,-2-5-1,4 1 0,0-5 1,-4 1-1,2-7 0,8 5 0,-8-3 0,2 1 0,-2-5 0,1 2 0,1 1 0,0-5 0,2-2 0,-4 3 0,-6 3 0,2-2 0,4 3 0,-2-3 0,2 5 0,-2 1-1,-4 2 2,2-5-1,8-1 0,-2-1 0,-6 1 0,2 0 0,0-3 0,3 3 0,-3 0 0,2-1 0,-4 5 0,-4 1 0,2-3 0,2 1 0,-4 3 0,0 0 0,0 1 0,0-1 0,2 3 0,-2-1 0,-2 1 0,2-9 0,4 3-1,-6 1 1,2 1-1,-2-1 1,2 0 0,-4 1 0,4-3-1,-2 7 1,2-3 0,0 1 0,-2-5 0,2 2 0,0 1 0,0-3 0,-2 5 0,4 1 0,-4 3-1,2 1 1,0-1 0,4 1 0,-6-7 1,2 3-1,0-3 0,2-3 0,-8-1 0,0 1 0,4 2 0,-6-1 0,3 5 1,1 1-1,-2 1-1,-4 5 1,4-3 0,4 1 0,-8-3 0,4 1-1,-2-5 1,2-1 0,-2 1 0,4-3 1,-4 1-1,2-3 0,0 3 1,2 0-1,-2 3 0,0 3 1,2-1-1,-4 3 1,3 3-1,1-2 0,2 3 0,-6-1 0,2-5 1,0 3-2,0-1 1,0 1 0,2-3 1,0 3-1,0-1 0,-2 1 1,6 4-2,-2-1 2,0-1-1,-4 1 0,4-7-1,2 5 1,0-5 0,0-1 0,-2 1-1,-2-1 1,2-1 0,2 5 0,-6 1 1,-2 3-1,6-1 0,-2 2 0,2 1 0,-2 1 0,2-1 0,0 1 0,4 0 0,-2-3 0,-2 1 0,-2 1 0,4 1 0,0 2 0,0-5 0,-2 7 0,2 0 0,0 1 0,0 3 0,2 2 0,-2-5 0,-2 9 0,0-4 0,0 2 0,2 18 0,0-33 0,0 33 0,0-32 0,-4 14 0,4 18 0,2-37 0,2 21 1,-4-6-1,0 22 0,2-35 0,-2 35 0,-2-34 0,2 34 0,0-30 0,0 30 0,-2-27 0,2 27 0,0-32 0,0 32-1,2-27 1,4 5 0,-4 4 0,4 2 0,-4-5 0,-2 21 0,4-32 0,-4 32 0,4-30 0,-4 30 0,0 0 0,-2-25 0,2 25 0,0 0 0,0 0 0,-2-16 0,2 16 1,0 0-1,0 0 0,0 0 0,0 0 0,0 0 0,-10-18 1,10 18-1,0 0-1,0 0 1,0 0 0,0 0 0,0 0-1,0 0 1,0 0-1,0 0 1,0 0 0,20-8 0,-20 8 0,20 0 1,-20 0-1,0 0 0,20 0 0,-20 0 0,0 0 0,18 0 0,-18 0 0,22 6 0,-22-6 0,35 8 0,-35-8 0,40 10 0,-18-6 0,6 2 0,-3 0 0,3-4 1,-2 0-1,-2 2 0,1-4 0,1 0-1,2 0 1,-4 0 0,4 0 0,-3 0 0,3 2-1,0-2 1,0 7 0,-2-5 0,3 0 0,-5 2 0,8-2 0,-6-2 0,-1 0 1,1-6-1,-2 4 0,0-5 0,-2 3 0,-1-2 0,-21 6 1,34-10-1,-16 4 0,-18 6 2,34-6-3,-34 6 2,37-4-2,-17 4 2,2-6-1,-2 4 0,-2-6-1,-18 8 1,32-8 0,-32 8-1,21-14 1,-21 14 0,0 0 0,24-13-1,-24 13 2,20-14-1,-20 14 0,26-10 0,-26 10 0,28-14 0,-9 8 0,-19 6 1,26-10-1,-26 10 0,0 0 0,22-8-1,-22 8 1,0 0 0,0 0 0,0 0 0,0 0 0,0 0 0,18-2 0,-18 2 0,0 0 0,0 0 0,0 0 0,0 0 0,20-9 0,-20 9 0,0 0 0,0 0 0,0 0 0,0 0 0,0 0 0,0 0 0,0 0 0,0 0 0,18 0 0,-18 0 0,0 0 1,0 0-1,0 0 0,19-4 0,-19 4 0,0 0 0,0 0 0,0 0-1,0 0-3,0 0-19,-29-2-9,7 8-1,0-4-1</inkml:trace>
  <inkml:trace contextRef="#ctx0" brushRef="#br0" timeOffset="1">54-2781 11,'0'0'16,"0"0"-2,0 0-1,0 0-2,0 0-2,0 0-1,0 0-2,-6 18-2,6-18 0,-2 22-2,2-22 0,6 30 0,-6-11 0,2 5 0,0-4-1,0 11 1,-4-3 0,4 4 0,-4 7-1,2-5 0,0 7 0,2-9 0,0 9 0,0-5-1,2 3 0,-2-5 0,2 5 1,-4-1-1,-2-1 1,9 1-1,-12 1 0,10-3 0,-10 3 0,5-3 0,0 5-1,2-3 1,5 0-1,-14-5 1,10 5 0,-3-1 0,2-1 0,0-1 0,0 1 1,0-3-1,-8 7 0,6-5 0,0 3 1,-2-2-1,-1-3 0,6 1 1,-8 3 0,5-3 0,0-1 0,2 1 0,1-6 1,-3 7-1,-5-3 0,1 5-1,0-3 1,-2 3-1,6 3 1,-6 1-1,6 1 1,-2-3-1,4 1 1,-2-1-1,8-1 1,-10-7-1,-2-1 0,4-2 1,-4 3-1,0-1 1,0-2-1,0 3 1,2-1 0,2 5-1,-2 1 1,2-1 0,-2-1 0,2-2-1,2 1 1,0-3-1,0 1 0,2-5 0,-2 2 0,-4-3 1,6 1-1,-2 2 1,-2-1-1,-2 5 1,0-2 0,4 3 0,-4-1 0,8 1-1,-6-3 1,2-4-1,-4 5 1,6-11-1,-6 4 0,2-1 0,-2 1 1,2 0-1,-4 3 0,4-1 0,0 6 1,2 1-1,0-5 0,0 2 0,0 3 0,2-7 0,-2-2 0,0 1 0,-2-5 0,-4 0 0,0-1 0,0 5 0,2 0 1,-6 2-1,2 3-1,0 1 1,4 1 1,2 3-1,0-8 0,2 1-1,-2-5 1,8-4-1,-8-18 1,4 27 0,-4-27 0,2 20 0,-2-20 0,-6 18 0,6-18 0,-10 26 1,10-26-1,-8 31 0,12-13 0,-4-18 0,-4 32 0,4-32 1,2 31-1,-2-31 0,0 24 0,0-24 0,-8 22 0,8-22 0,-8 25 0,8-25 0,-8 30 0,4-4 0,2 3 1,0-1-1,4 2 0,0 1 0,-2-3 0,2 1 0,-6-3 0,6-8-1,-2 0 2,0-18-1,-4 35-1,4-17 1,2 0 0,-2 3 0,6-3 1,-6 2-1,8 0 0,-4 3 0,4-1 0,-4-2-1,2 2 1,-2 1 0,-2-3 0,0 4 0,-4-1 0,0 1 0,-4 2 0,2 0 0,2 1 0,-2-3 0,-2 9 0,6-5 0,-2 4 0,2 5 0,2-7 0,-2 7 0,-2-3 0,2 0 0,2 1 0,-4 3 0,2-3 0,0-3 0,0 3 0,0-3 1,6 3-1,-4-1 0,2 2 0,-2-1 1,2-1-1,-6 9-1,4-5 2,-2-1-1,-4-1-1,0-1 1,-2-1-1,4 1 1,-2-3 0,0-2 0,2 5-1,2-1 1,2-1 0,0 1-1,2 0 1,-2-1 0,-2-1-1,6 1 1,-2-5 0,-4-2 1,-2 3-1,2-3 0,0 0 0,2 1 0,0-3 0,-4 0 0,2 3-1,2-3 1,6 0 0,-6 1 0,4-1-1,-4-2 1,-4-2 0,6 7 0,-2-5 0,0 4 0,-6 1 0,6 3 0,-4-4 0,2 5 0,2-5-1,-2-1 1,0-7-1,4 2 1,-4-20 0,2 26-1,-2-26 1,2 19 0,-2-19 0,0 28 0,-4-8 0,-2 0 0,4 3 0,-2 3-1,4-4 1,-4 5-1,4-3 0,0-8 1,0-16 0,6 24 0,-6-24 0,0 0 1,0 0-1,2 17 1,-2-17 0,0 0 0,-16 24 0,16-24 0,-16 20 0,16-20 0,-8 18-1,8-18 0,0 0 0,0 0 0,0 0 0,0 0 1,0 0-1,-18 9-1,18-9 2,0 0-1,-26 0 0,26 0 0,-19 8 1,19-8-1,-26 8 0,26-8 0,-22 12 0,22-12 0,0 0 1,-28 2-1,28-2 0,-22 0 0,22 0 0,-29 2 1,29-2-1,-34 4 0,14 0 0,2 0 0,-2 0 0,-3 0 0,-1 0 0,4-2 0,-2-2 0,2 2 0,-3-4-1,1 0 2,0-2-2,-4 0 2,4 0-2,-4 4 2,-3-4-2,5 2 2,-2 0 0,-2 2-2,3 0 1,1 0 0,0-4 0,2 0 0,0-2 0,-5 0 0,5 2 1,-2-2-1,4 4 0,-4-2 0,4 2 1,-1 2-1,1 0 0,20 0 0,-34 2-1,34-2 1,-34-2 0,16 0 0,-3 2 0,3 0 0,-4 0 0,-2 0 1,2 0-1,-5 2 0,3-2 0,0 4 0,6-4 0,0 2 0,-6-2 0,24 0 0,-35-6-1,35 6 1,-32-2 0,32 2 0,-30 0 0,30 0 0,-24 0 0,24 0 1,-27 6-1,27-6 0,-18 0 0,18 0 0,0 0 0,-18 0 0,18 0 0,0 0 0,0 0-1,-18 0 1,18 0 0,0 0 0,0 0 0,-20-4 0,20 4 0,0 0 0,0 0 0,0 0 0,0 0 0,0 0-1,0 0 1,0 0 0,0 0 0,0 0 0,0 0 0,12-19 0,-12 19 0,0 0 1,8-26-1,-8 26-1,12-32 2,-12 32-1,6-41 0,-2 13 0,-2-3 0,2-1 0,-4 0 1,0-1-1,-2 5 0,2 1 0,0 7-1,0 20 0,2-20-1,-2 20-2,0 0-8,0 0-19,22-10-3,-22 10 2,0 0-1</inkml:trace>
  <inkml:trace contextRef="#ctx0" brushRef="#br0" timeOffset="23">-5051 241 2,'0'0'6,"-22"4"0,22-4-2,0 0 1,-29 8-1,29-8 1,0 0-1,-24 12 0,24-12-1,0 0 1,-22 10-2,22-10 0,-20 6 1,20-6-2,-22 8 1,22-8-1,-23 9 1,23-9-1,-18 8 1,18-8-1,-18 10 1,18-10 0,0 0 1,-16 20-1,16-20 0,0 0 1,0 0-1,-6 20 0,6-20 1,0 0-1,0 0 0,0 0 0,10 21 0,-10-21 0,0 0 1,4 20 0,-4-20 0,0 0 0,20 12-1,-20-12 1,0 0 0,26 16-2,-26-16 1,39 4-1,-21-2-1,4 4 1,-22-6 0,36 6-1,-13-2 0,-3 0 1,2 3 0,0-1 0,8 2 0,-1-6 0,3 4 0,-2-4 0,2 4 0,3-2-1,-1 0 1,-6 4-1,0-4 1,1 2-1,-1 4 0,-2-4 0,2 3 0,0-3 2,5 0-1,-1-2 1,0 2-2,3-2 2,3 0-2,0 2 2,0-4-1,1 4-1,-1 0 0,-2 0 0,3 0 1,-5 2-1,-2-1 0,-2 3 0,5-6 0,-5 4 0,2-4 0,1 2 1,5-2-1,0 0 0,2 0 1,1 0-2,-5 0 2,-2 2-1,7 0 0,-7-2 1,-2 3-1,1-1 0,3-2 1,0 2 0,2-2 0,3-2 0,-3 2-1,8-2 0,1-2 0,-5 2 1,1-2-2,1 0 2,-4 2-2,1 0 2,1-4-1,-6 2 1,7 0 0,1-4-1,0 2 1,5 0-1,9 2 1,-3-4-1,1 4 0,-4 0 1,-3 0-1,-3 0 0,-5 0 0,-5 0 0,-6 0 0,4 0 0,-3 0 1,3 0-1,-2 0 0,4-2 1,1 0-1,1-2 1,4 2-1,-5 0 0,-1-2 0,-6 4 0,19-2-1,-9 2 1,0-2-1,-3 2 1,-3-3 0,0 1 0,0 0 0,3-2 0,-15 2 1,6 0-1,0 2 1,-1-4-1,7 4 0,0-2 0,-2 0 0,3 2 0,-5 0 0,2 0-1,0 0 2,9-4-2,-9 0 2,8 2-2,1-4 2,5 6-2,-2-8 1,3 6 0,-3-4 0,5 4-1,-3-2 1,-6 2-1,1 2 1,-3 0-1,0 0 1,-5 0-2,1 0 2,-4-2-1,4-2 1,-3 2 0,3 0 0,0-2 1,2 2-2,1-1 2,-1-1-1,0 4 1,-1-2-2,1 2 1,-4 0-1,4-2 1,-5-2 0,-3 2-1,4 2 1,4-6-1,-5 4 1,3-4 0,-2 4 0,-1 0 0,3-2 0,-2 0 1,-2 4-2,-3-4 1,1 2 0,-4 2-1,-2-2 1,4 2 0,-3-4 0,1 2 0,2 0 0,0 0 0,0-4 0,5 0 0,-3 2 1,2-3-1,4 3 0,-1 0 0,-1-4 0,-6 0 0,2 2 0,-8 2 0,5-2 0,-1-2 0,-6 2 0,2-2 0,2 0 2,1 4-2,1-5 1,-2 1-1,0 0 2,-22 8-2,36-10 1,-17 6 0,-19 4-1,22-10 0,-22 10 0,26-12 0,-26 12 0,26-16 0,-8 7 0,-18 9 2,39-20-3,-15 10 3,-4 2-4,0 0 3,-20 8-2,26-14 2,-26 14-2,0 0 1,0 0-1,0 0 1,0 0 0,12-19-2,-12 19 2,0 0 0,0 0 0,11-22-3,-11 22 3,0 0 0,12-20 0,-12 20 3,0 0-3,0-22-1,0 22 1,0 0 1,0 0-3,0 0-2,0 0 0,0 0-4,0 0-4,0 0-7,0 0-13,0 0 0,0 0 3</inkml:trace>
</inkml:ink>
</file>

<file path=ppt/ink/ink21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3.362"/>
    </inkml:context>
    <inkml:brush xml:id="br0">
      <inkml:brushProperty name="width" value="0.05833" units="cm"/>
      <inkml:brushProperty name="height" value="0.05833" units="cm"/>
      <inkml:brushProperty name="fitToCurve" value="1"/>
    </inkml:brush>
  </inkml:definitions>
  <inkml:trace contextRef="#ctx0" brushRef="#br0">147 1172 9,'0'0'23,"0"0"-7,0 0-1,0 0-3,0 0 0,-6-24-2,6 24-1,0 0-2,0 0-1,-18-26-1,18 26-2,0 0 1,-21-23-2,21 23 0,-14-18 1,14 18-1,-16-30 0,10 12 1,6 18-2,-16-35 1,8 15 0,4 0-1,-6-3 0,6 3-1,4 20 1,-8-38 0,4 19 0,0-1-1,0 0 0,2 2 0,2-7 1,-4 3-1,6 0 1,-2 0-1,0-3 0,2 1 1,2 0-1,-2-1 0,0 1 1,6 0-1,0 3 0,-4-1 0,4 0 0,0 2 0,-2-1 0,2 1 0,-2 2-1,4-2 1,0-3 0,2 1 0,-2 2 0,7 0 0,-17 20 0,36-33 0,-18 15 0,4 2 0,-2-1-1,5 5 1,1 0 0,-6-2 0,2 2 0,0 0 0,0 2 0,-3-1 1,1 3-2,-20 8 1,34-12 0,-14 4 1,0 2-2,1 0 1,3-2 1,4 0 0,-4 2-1,6 0 1,-5-1 0,5 1-1,-2-2 1,4 4 0,-5 0-1,1 0 0,2-2 0,-2 2 0,7 2 0,1 0 0,-2 0 1,0 0-1,1 0 0,-5 0 0,4 0 0,-2 0 0,3 0 0,-5 0 1,2 0-2,-1 0 1,3 2 0,-2 2 0,2-4 0,-5 2 0,1 0 0,0-4 0,0 4 1,-3-2-1,-5 0 0,8 2-1,-6-4 2,-4 4-1,-2 0-1,-18 0 1,29 4 0,-29-4 0,0 0 0,0 0-1,18 4 0,-18-4-6,0 0-23,0 0-4,-18-8 0,18 8-1</inkml:trace>
  <inkml:trace contextRef="#ctx0" brushRef="#br0" timeOffset="982.8017">1316-248 16,'-28'-2'20,"28"2"-2,0 0-3,0 0-4,0 0 0,-18 8-3,18-8 0,0 0-2,18 5-1,-18-5-2,30 12 0,-14-6-1,13 0-1,1 2 0,4-2-1,-2 4 0,3-2 1,-7 2-2,6-2 1,-8 1 0,3-3 1,-9 0-1,-2 0 0,-18-6 0,26 10 0,-26-10 0,0 0 1,20 22-1,-20-22 0,6 18 0,-6-18 0,8 19 0,-8-19 0,0 0 1,7 20-1,-7-20 0,0 0 0,0 0 1,0 0 0,-21 24-1,21-24 0,-38 21 1,18-11-1,-2 6 0,-5 0 0,3 2 0,2-2 0,22-16 0,-30 23 0,30-23 0,-24 18 0,24-18 1,-18 12-1,18-12 1,0 0-1,-27 12 0,27-12 0,0 0 1,-28 19-1,28-19 0,-18 10 0,18-10 1,0 0-1,-20 12 0,20-12 1,0 0-1,0 0 1,0 0-1,0 0 0,0 0 1,0 0-1,0 0 0,0 0 0,0 0 0,0 0-2,-20 4-3,20-4-10,-19 12-15,19-12-2,0 0 0</inkml:trace>
</inkml:ink>
</file>

<file path=ppt/ink/ink21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1.256"/>
    </inkml:context>
    <inkml:brush xml:id="br0">
      <inkml:brushProperty name="width" value="0.05833" units="cm"/>
      <inkml:brushProperty name="height" value="0.05833" units="cm"/>
      <inkml:brushProperty name="fitToCurve" value="1"/>
    </inkml:brush>
  </inkml:definitions>
  <inkml:trace contextRef="#ctx0" brushRef="#br0">28 191 5,'0'0'23,"-28"12"2,28-12-13,0 0-1,0 19-1,0-19-2,24 14-1,-2-14 1,-22 0-2,38 12 0,-19-4 0,9-10-2,-10 8 1,6-10-2,-6 6 1,8-8-3,1 2 2,-1-6-2,0 0 1,2-5-1,-3 1 0,-1-2 0,-2-2 0,-4-4 0,-10 3 0,0-5 1,-6 6-1,-2-4 0,0 22 0,-12-29 0,12 29 0,-24-20-1,2 12 0,-2 4 0,-1 4-1,-5 2 1,2 2-1,-2 4 1,1 8-1,-3 4 2,6 9-2,6 1 2,0 19-5,16-7-2,-4 13 1,14-10-2,0 7 1,14-13 1,0 5 0,14-7-1,-2-17 4,-3 0 3,1-10-1,0-2 1,0-6-3,7-6 3,-7 0-6,0-14-16,-4 2-7,-1 0 0,-1 0 1</inkml:trace>
  <inkml:trace contextRef="#ctx0" brushRef="#br0" timeOffset="405.6007">578-206 15,'0'0'29,"0"0"0,0 0 1,0 0-21,39-4-3,-11 6 0,8-8-2,-1 6-1,-1-6-1,-2 2 0,4-4-1,-9 4-1,-3-2 0,4-2-3,-28 8-8,20-4-18,-20 4-3,0 0 1</inkml:trace>
</inkml:ink>
</file>

<file path=ppt/ink/ink21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8"/>
    </inkml:context>
    <inkml:brush xml:id="br0">
      <inkml:brushProperty name="width" value="0.05833" units="cm"/>
      <inkml:brushProperty name="height" value="0.05833" units="cm"/>
      <inkml:brushProperty name="fitToCurve" value="1"/>
    </inkml:brush>
  </inkml:definitions>
  <inkml:trace contextRef="#ctx0" brushRef="#br0">-159 85 31,'0'0'31,"0"0"0,0 0-12,0 0-8,-24 23-2,24-23-2,-23 46-2,13-15-1,-10 15-1,0 9 1,-2 10-1,4 2-1,2 4 0,3-5-1,9 1 0,0-12-2,14 0 0,3-21-1,3-10 0,2-3-4,8-15-2,-26-6-10,34 2-15,-13-4 0,-1-15 0</inkml:trace>
  <inkml:trace contextRef="#ctx0" brushRef="#br0" timeOffset="1">-54 327 32,'-33'4'31,"15"2"1,18-6-2,-22 14-25,22-14-2,-18 28-2,18-28 0,0 26 0,0-26-1,24 21 0,-24-21 0,36 20 1,-13-12 0,3 0 0,-4 0 0,0 6 1,-22-14-1,26 31 1,-24-9 0,-4 2-1,-10 5 1,-6-3-2,-4 3 0,-4-7-2,4-4-3,-9 2-8,11-22-19,2 2 0,18 0-1,-20-26 1</inkml:trace>
  <inkml:trace contextRef="#ctx0" brushRef="#br0" timeOffset="2">0 0 19,'0'0'29,"0"0"0,10 33 2,14-13-24,-5 23-1,11-3 2,-12 17-2,12-9-1,-20 15-1,6-2 0,-10 8-1,-6-8-2,-4-3-2,-14 3-7,8-14-20,-14 5-5,4-7 1,-2-5-1</inkml:trace>
  <inkml:trace contextRef="#ctx0" brushRef="#br0" timeOffset="-2">-903 555 22,'0'-18'26,"0"18"0,26-10 0,-2-2-22,0 10 0,9-8-1,-5 6-1,6-8-1,-4 5 0,3-3-1,-11 6 1,0-6-1,-4 6 0,-18 4 0,28-16-1,-28 16-2,0 0-2,21-10-2,-21 10 0,0 0-1,0 0 1,0 0 2,0 0 4,0 0 4,0 0 3,0 0 4,0 0 0,0 0 1,8 18 0,-8-18-1,-2 43-3,6-21-1,-6 14-2,4-5 0,-6 5-2,6-3 0,-4-3-1,4-8 0,-2-2-1,0-20 0,-2 25 0,2-25 0,0 0 0,0 0-1,0 0 0,0-31 1,0 9-1,2-2 1,4-11 0,-4 1 0,8-3 0,2 3 0,4 2-1,-2 5 1,6 5 0,0 8-1,-1 10 1,1 6 0,-20-2 0,34 30 0,-24-6 2,6 7-2,-8-1 2,6 5-1,-6-1 0,-1-6 0,1 1-1,-4-9 0,0-2 0,-4-18-1,16 21-1,-16-21-5,0 0-13,0 0-13,0 0-1,0 0 0</inkml:trace>
  <inkml:trace contextRef="#ctx0" brushRef="#br0" timeOffset="-1">-885 286 13,'0'0'21,"0"0"-5,0 0-3,0 0-2,0 0 1,0 0-3,0 0 0,0 0-2,0 0 0,0 0-1,22-24-1,-22 24-1,26-12-1,-8 7-1,7-5-1,-25 10 0,38-14 0,-18 8 1,0 0-2,-20 6 1,31-8 0,-31 8 0,26-2 0,-26 2 0,18-6-1,-18 6 1,0 0 0,20-2-1,-20 2 1,0 0 0,0 0 0,0 0 0,8 26-1,-8-26 1,-10 33 0,0-9 0,-2 0 0,-2 5 0,0 1 0,-3 0 0,-3 7-1,0 3 1,0-1 0,-2 3 0,2-1 0,1 1-1,3-5 1,-4-1-1,10-7 1,2-7-1,8-22 0,-8 30 1,8-30-1,0 0 0,18 18 2,-18-18-2,32-4 1,-9 0-1,-1 0 1,4 0-1,2-4 0,0 4 0,1-2 0,1 0 0,-6-2 0,-2 4-1,-22 4-2,33-12 0,-33 12-7,0 0-22,12-25-1,-12 25 0,-12-20-1</inkml:trace>
</inkml:ink>
</file>

<file path=ppt/ink/ink21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15.49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64 24 30,'0'0'29,"0"0"-9,-6-26-2,6 26-4,0 0-5,0 0-1,0 0-2,-8 18 0,8 4-2,-6 17 0,4 4-1,-4 11-1,4 3 0,-8 6-1,8-5 1,-4 1-2,6-8 1,-2-7-1,0-7 0,2-3 0,-2-9 0,0-7 0,2-18-1,2 20 0,-2-20-2,0 0-4,0 0-13,0 0-14,8-24-2,-8 24 2</inkml:trace>
  <inkml:trace contextRef="#ctx0" brushRef="#br0" timeOffset="873.6016">389 555 15,'24'-6'17,"-24"6"-3,22-8-2,-22 8-1,20-8-1,-20 8-1,19 0-3,-19 0-1,0 0-1,0 0 0,16 18-1,-16-18 0,0 0 0,-22 22 0,22-22 0,-33 12 0,33-12-1,-30 2 0,30-2 0,-22-6 0,22 6-1,0 0 0,0-24 0,0 24-1,20-16 1,-20 16-1,26-12 1,-26 12-1,26-6 0,-26 6 0,21 0 0,-21 0 0,0 0 0,0 0 0,2 24-1,-2-24-1,-23 16-4,23-16-14,0 0-13,-30 6 1,30-6 0</inkml:trace>
  <inkml:trace contextRef="#ctx0" brushRef="#br0" timeOffset="1310.4023">786 14 8,'0'0'26,"0"0"3,0 0-13,0 0-1,0 0-4,-4 24-2,0 5-2,10-7 0,-6 19-2,4-7 0,-2 15-1,0-7-2,-2 11 0,6-9-1,-4 1 0,0-4 0,-2-3 0,2-10-1,-6-3-1,8-9 0,-4-16 0,-2 20-3,2-20-5,0 0-14,0 0-11,4-22 1,-4 22 0</inkml:trace>
  <inkml:trace contextRef="#ctx0" brushRef="#br0" timeOffset="1840.8032">1298 109 9,'-2'-26'28,"2"26"0,-14-20-10,14 20-3,0 0-5,-6-18-1,6 18-3,0 0 0,-30 32-2,16-14 0,0 17-1,0 1-1,-3 11 0,11-1-1,0 7 0,6-4 0,4-1-1,6-3 0,5-5 1,5-11-1,2-9 1,2-10-1,2-10 1,5-8-1,-1-8 0,0-9 1,-2-7-1,-4-4-1,-3-7 1,-3-4 0,-4 3-1,-12-1 1,-4-1 0,-10 7-2,10 1 0,-20 13-2,11-5-4,-17 26-12,6-8-13,4 6 0,-2 4 1</inkml:trace>
  <inkml:trace contextRef="#ctx0" brushRef="#br0" timeOffset="2574.0045">1897 32 8,'0'0'27,"2"-24"1,-2 24-12,0 0 0,0 0-4,0 0-4,0 0 0,0 0-1,0 0-1,8 33-2,-4-15 0,0 12-1,10 5 0,-3 9 0,3-1-2,-4 7 1,6-3-1,-4-1 0,2-1 0,-4-6 0,0-5 0,0-6 0,-2-9 0,-8-19 0,12 24 1,-12-24-1,0 0 0,23-14-1,-11-5 2,2-7-1,4-10-1,-2-9 1,12-6-2,5-5 1,-3-9-1,6 2 1,-6-2 0,7-2-2,-7 9 1,-2 7 1,-12 4 0,-2 13-1,-3 6 1,-5 7-1,-6 21 0,2-18-1,-2 18-2,0 0-6,-19 20-25,19-20-1,-24 23 1,24-23 0</inkml:trace>
</inkml:ink>
</file>

<file path=ppt/ink/ink21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9.602"/>
    </inkml:context>
    <inkml:brush xml:id="br0">
      <inkml:brushProperty name="width" value="0.05833" units="cm"/>
      <inkml:brushProperty name="height" value="0.05833" units="cm"/>
      <inkml:brushProperty name="fitToCurve" value="1"/>
    </inkml:brush>
  </inkml:definitions>
  <inkml:trace contextRef="#ctx0" brushRef="#br0">0 142 14,'0'0'25,"0"0"-4,0 0-4,0 0-1,9 24-5,9-26-1,-18 2-2,36 10-1,-18-2-2,12-10-1,-1 4 0,1-8-1,6 4 0,2-6-2,-3 0 1,-5-8-2,-4 0 2,-2-5-3,1 5 2,-11-4-1,-14 20 0,-6-33 2,6 33-1,-23-22 0,23 22 0,-40-12 0,14 10-1,0 2 1,-9 2-1,1 4 0,2 2 0,-4 0 0,5 2 0,-1 9 1,6 3-1,2 0 0,8 4 0,9 1 1,3 5-1,8 3 0,9-1 1,7 1-1,6-5 0,4 2 0,4-7 0,1-5 0,11-6-1,-4-6 0,1-6 0,-7-2-2,6-10-1,-13 4-5,11-14-10,-14 8-15,-6-7-1,-20 19 2</inkml:trace>
  <inkml:trace contextRef="#ctx0" brushRef="#br0" timeOffset="421.2008">712-32 13,'0'0'31,"0"0"-1,0 0 3,0 0-23,0 0-1,39-3-3,-19 6-1,12-10 0,-2 7-2,9-8 0,3 6-1,-10-6 0,6 2-2,-7-2 1,-3 6 0,-4 2-1,-4 0-1,-20 0 1,25 2 0,-25-2-1,20 6-4,-20-6-21,0 0-7,0 0-2,0 0 2</inkml:trace>
</inkml:ink>
</file>

<file path=ppt/ink/ink21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41.452"/>
    </inkml:context>
    <inkml:brush xml:id="br0">
      <inkml:brushProperty name="width" value="0.05833" units="cm"/>
      <inkml:brushProperty name="height" value="0.05833" units="cm"/>
      <inkml:brushProperty name="fitToCurve" value="1"/>
    </inkml:brush>
  </inkml:definitions>
  <inkml:trace contextRef="#ctx0" brushRef="#br0">312 4198 0,'0'0'8,"0"0"0,0 0-2,0 0-1,0 0 2,0 0-1,0 0 1,-10-18 0,10 18-1,0 0 0,0 0 2,0 0-2,0 0 1,0 0-2,0 0-1,0 0-1,-4-21 0,4 21 0,2-24-2,-2 24 0,2-26-1,-2 26 0,6-29 1,-6 29 0,4-28-1,-4 28 1,2-32 0,0 13 1,-2-3-2,2-2 1,-4 0 1,6-3-1,-4 1 0,2-4 1,-6 3-1,6-1 0,-6-1 0,2 1 0,-4 4 0,2-7-1,0 11 1,0-6 0,0 4-1,0-3 1,0 3-1,2 2 0,2-5 1,-4 3-1,6-6 0,-2 1 0,0 1 0,0 2 0,0-3 1,0 1-1,-4 2 0,2 0 1,-2 1-1,1 3 0,1-4 0,-2 1 0,4 1 1,-4-2-1,2-1 0,2 1 0,-2 2 1,0 0-1,-2-1 0,2 1 0,0 0 0,0-1 0,0-1 0,0 0 0,0-2 0,-2-1 0,4 1 1,-6-2-1,0 3 0,2-1 0,0 6 0,-2-5 1,2 3-1,-2 0 0,0 4 0,4-3 0,-2 1 0,-2 2 0,0-5 0,4 1 0,-2 0 0,2-4 0,-2-1 0,0 3 0,0 2 0,2 1 1,-1-1-1,1 0 0,-2 2 0,-2 1 0,2-1 0,0 2 0,0-4 0,0 3 0,0-3 0,-4 2 1,6-2-1,-2-5 0,4 3 0,-6 4 1,0-5-1,0 1 0,2 0 0,0-1 0,-2 1 1,2 4-1,-2 0-1,2-5 1,2 5 0,-4-4 0,2 1 0,2-3 0,0 6 0,2-4 0,-4-3 0,2 5 0,0-2 0,2-1 0,-2 3 0,0-2 0,-1-3 0,1 3 0,2 0 0,0-3 0,2-1 0,-2 2 0,0 1 0,-2-1 0,4 4 0,-6-2 0,4 3 0,-2-1 1,2 2-1,0 20 0,0-33 0,0 33 0,0-28 0,0 28 0,-2-28-1,2 28 1,2-31 0,-2 31-1,2-36 1,2 15 0,-1 3 0,3 0 0,-6 18 0,12-30 0,-12 30 0,14-27 0,-14 27 0,12-22 0,-12 22 0,10-20 0,-10 20 0,16-31 0,-16 31 0,18-30 0,-18 30 0,24-32-1,-11 11 1,-9 3 1,8-4-1,-4 4 1,0-1-1,0 3 0,0-2 0,2-4 0,-10 22 0,24-31 0,-16 13-1,-8 18 1,24-32 0,-24 32 0,23-29 0,-23 29 0,20-24 0,-20 24 0,24-28 0,-24 28 0,30-29 0,-30 29 0,28-32 1,-9 12-1,-19 20 0,30-31 0,-30 31 0,30-32 0,-12 16 0,-18 16 1,29-27-2,-29 27 1,32-28 0,-14 16 1,6-4-1,-4 7 0,6-7 0,3 2-1,-7 2 1,4-4 0,-4 2 0,-2 3-1,-20 11 1,35-18 0,-35 18 0,26-14 0,-26 14 1,34-10-1,-14 4 0,-3-2 0,5-2 0,2 1 0,-2-1 0,0 4 0,2-2 0,-3 0 0,1 0 0,0 6 0,0 0 0,-2-2 0,7 4 0,-5-8 0,6 8 0,0-8 0,-2 8 0,9-4 0,-1 0 0,2 1 0,-5 1 0,5-2 0,2 4 0,-6 0 0,1 0 0,-3 0 0,0 4 0,0-4 0,1 0 0,-1 0 1,0-4-1,4 4 0,-3-2 0,1 2 0,2-6 2,-4 6-2,-1-6 1,-1 4-1,-2 0 1,2 2-2,-3-4 2,1 4-2,6 0 1,0 4-1,1-8 2,1 4-1,4-4 0,0 4 1,-3-4-1,7 0 1,-8-2-1,1 4 0,-3-2 0,0 2 0,0 4 0,-3-2 0,-3 4 0,2-4 1,2 2-1,1-2 1,5 0-1,4-2 0,-1-4 0,3 4 1,2-4-1,1 4 0,-3 2 0,-4 0 0,-3 0 0,-3 0 0,-2 2 0,0 0 0,1-2 0,-3 4 0,0-4 0,0-2 0,6 2 0,3-2 1,3 0 0,-8 0 0,3 2-1,1 0 0,0 0 1,1 0-1,-7 0 0,0 0 0,4-8 0,3 6 0,5-5 0,-2 1 0,1 4 0,3-6 1,2 0-2,-3 4 1,1 0 0,-6 0 0,-1 2 0,-1 2 0,-2 0 0,-6 2 1,-1-2-1,5 0 0,-6 0 0,0-2 0,3 0-1,-3 2 1,2-6 0,-4 4 0,2 0 0,-1 2 0,-1-2 0,-2 4 1,0-2-1,-4 0 0,1 2 0,-1-2 1,2 0-1,-20 0 0,34 4-1,-16-6 1,0 4 0,1-2 0,1 4 0,-20-4-2,38 0 2,-18 2 0,0 0 0,-1 2-1,-1-2 1,4 0 0,-22-2-1,30 8 2,-30-8-1,30 6 0,-12 0-1,-18-6 1,37 2 0,-19 0 0,2 2 1,-20-4-1,34 2 0,-15-2 0,-19 0 1,34 7-1,-16-5 0,-18-2 0,34 8 0,-14-4 0,3-2 0,-5 0 0,-18-2-1,38 4 1,-20 0 0,0-4 0,0 2 0,1 0 0,-19-2 0,32 6 0,-14-2 1,-18-4-1,32 6-1,-32-6 2,29 8-1,-29-8-1,28 4 1,-28-4 0,32 6 0,-32-6 0,26 8 0,-26-8 1,30 9-1,-30-9 1,35 6-2,-35-6 2,26 8-1,-26-8 0,28 6 0,-28-6 0,22 8-1,-1-2 1,-21-6 0,28 12 1,-28-12-2,32 12 1,-32-12 0,30 15 0,-30-15 0,26 20 0,-26-20 0,23 22 0,-23-22 0,20 22 1,-20-22-1,20 21 0,-20-21 0,26 20 0,-26-20 0,28 18 0,-7-8-1,-3-2 0,2 2 1,0 1-2,-20-11 1,30 22 0,-30-22 1,31 22-1,-31-22 2,22 18-1,-22-18 1,14 25 0,-14-25-1,16 22 1,-16-22-1,14 20 0,-14-20-1,18 25 2,-18-25-2,22 22 2,-22-22-1,25 20 0,-25-20 0,26 22 0,-26-22 1,20 21-1,-20-21 1,18 22-2,-18-22 1,18 22 1,-18-22-1,20 20 0,-20-20 0,23 23 0,-23-23 0,24 22 0,-24-22 1,26 24-1,-26-24 0,20 25 1,-20-25-1,18 24 0,-18-24 0,15 28 0,-15-28 0,16 23 0,-16-23 0,20 24 0,-20-24 0,22 30 1,-22-30-1,22 25 0,-22-25 1,28 26-1,-28-26 1,27 30-1,-27-30 1,26 27-1,-26-27 0,22 32-1,-22-32 1,12 24 0,-12-24 0,10 27 1,-10-27-2,14 26 1,-14-26 0,16 26 0,-16-26 0,25 27 0,-25-27 0,24 24 0,-24-24-1,20 28 2,-20-28-2,12 25 1,-12-25 0,14 22 0,-14-22 0,12 28 0,-12-28 0,16 27 1,-16-27-1,25 30 0,-25-30 0,18 28 0,-18-28 1,16 27-1,-16-27 0,8 26-1,-8-26 1,8 26 1,-8-26-2,8 31 1,-8-31 0,12 34 0,-6-14 0,0 1 0,-2-1 0,4 4 1,-2-2-1,3 1 0,-7 3 0,8-2 0,0 3 0,-4-1 0,0 0 0,2 1 0,0 1 0,0 0 0,0 1 0,-2 1 1,2 1-1,2-1 0,2 2 0,-6-3 1,4 3-1,1 1 1,-1-1-1,-4 4 0,0 1 0,2-3 1,-4 1-1,0 3 1,2-1-1,-2-3 0,4 5 0,-2-7 1,0 5-1,0 1 0,-2-4 0,4 1 0,-6-3 0,4 3 0,-6 3 0,4-5-1,-4 3 2,2 3-1,-2-1 0,2-1 0,2 3 0,-4 1 0,4-3 1,-4-2-1,2 3 0,3-1 0,-3-1 0,0-1 0,-2 1 1,4-3-1,-4 7 0,2-3 0,-2 3 0,-4-3 0,6 5 1,-4-3 0,2 1-1,-2-1 0,2-5 1,4-3-1,-4 3 0,2-3 0,-4 0 0,6-1-1,-4 3 2,2-5-1,-2 1 0,0 2 0,2-3 0,-4 1 0,0-6 0,0 5 1,0 1-1,4-5 0,0-1 2,-2-6-2,2 6 0,0-5 0,0-1 1,-2-18-1,4 30 0,-4-30 0,-4 33-1,4-33 1,-4 26 0,4-26 0,-8 28 0,8-28 0,-2 23 0,2-23 0,0 0 0,-6 22 0,6-22 0,0 0-2,0 0-2,0 0-2,2-33-17,-2 33-12,-9-18-1,9 18 0</inkml:trace>
</inkml:ink>
</file>

<file path=ppt/ink/ink21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55.055"/>
    </inkml:context>
    <inkml:brush xml:id="br0">
      <inkml:brushProperty name="width" value="0.05833" units="cm"/>
      <inkml:brushProperty name="height" value="0.05833" units="cm"/>
      <inkml:brushProperty name="fitToCurve" value="1"/>
    </inkml:brush>
  </inkml:definitions>
  <inkml:trace contextRef="#ctx0" brushRef="#br0">854-1033 9,'0'0'13,"-26"-4"-1,26 4 1,-16-6-1,16 6 0,0 0-1,-11-26 1,11 26-3,-2-24-2,2 24-1,4-35-1,1 13-1,3-4 0,0-3-2,2-1 0,6-3 0,-2 1-1,0 4-1,2-1 0,-2 7 1,4 2-1,-5 4 1,-13 16-1,20-21 1,-20 21-1,24 0 1,-24 0-1,0 0 0,24 29 0,-24-29 1,4 20-1,-4-20 1,-6 20 0,6-20 0,0 0 0,-28 12 0,28-12 0,0 0 1,-22-24-1,22 24 0,-10-36 0,10 11-1,8-3 1,2 2 0,4-3-1,10-3 0,4 1 1,5 3 0,-3 6-1,4 2 1,2 3-1,-5 3 0,5 6 0,-6 6-1,-2 2 0,-5 4 1,3 4-1,-6 4 1,-2-2 0,-18-10 0,24 33 0,-24-33 1,4 32-1,-4-32 1,-8 25-1,8-25 1,-18 16 0,18-16 0,0 0-1,-24 0 0,24 0 0,0 0 0,2-20 0,-2 20 0,0 0 0,24-21-1,-24 21 2,26-6-2,-7 10 1,-1 0-1,4 4 1,-2 7 0,2 3 0,-6 8 0,-4 5 0,-1 1 0,-13 2 0,-5 3 0,-7 5 0,-2-3 1,-2 1-1,-4-3 0,0-1 1,2-7-1,3-1 1,5-8-1,12-20 0,-18 27 1,18-27-1,0 0 0,0 0 0,-10 18 0,10-18-1,0 0 1,0 0 0,0 0 0,18 26-1,-18-26 1,16 26 0,-16-26 0,21 37 1,-17-17-1,0 2 0,-8 3 0,-5-1 0,-7 2 1,-2-1-1,-8-3 0,-2-2 0,-2-4 1,-3-3-2,-1-3 1,2-6 1,8-4-1,-1-4 1,3-2-2,22 6 2,-36-19-2,36 19 1,-18-22 0,18 22 0,0 0-1,6-20 1,-6 20 1,0 0-3,24-10 1,-24 10 1,18 6 0,-18-6 0,0 0 1,-24 24-1,4-12-1,-2 0 1,-7-3 1,-3-1-2,-2-4 1,4 0-1,-9-6 0,7-2-1,2-6 2,1-3 0,5-5 0,0-4 1,8-4-1,2-7 0,6-3 1,8 3-1,6-3 0,-2 1 0,6 3 0,0 4-1,4-3-1,-14 31-4,18-44-11,-18 44-17,16-17 0,-16 17 0</inkml:trace>
  <inkml:trace contextRef="#ctx0" brushRef="#br0" timeOffset="-1669.2029">1509-1462 12,'0'0'13,"0"0"0,0 0-2,0 0-1,18 18-2,-18-18-1,0 0 0,4 25 0,-4-25-2,2 22-1,-2-22 1,4 36-1,-4-36 0,0 45 0,5-27-1,-8 12 1,6-5-1,-6 9 0,8-7-1,-3 3 1,2-4-1,2 7 0,-2-5-1,-2 2 1,0-5-1,0 3 1,-2-2-1,-4 1 0,6-7 0,-6 4 0,4-3 0,-2-3-1,2-18 1,4 32 0,-4-32-1,4 22 0,-4-22 0,0 0 0,14 21 0,-14-21-1,0 0 0,0 0 0,0 0-1,18 8 0,-18-8-1,0 0 0,0 0-3,0 0-6,0 0-14,-18 0-7,18 0 2</inkml:trace>
  <inkml:trace contextRef="#ctx0" brushRef="#br0" timeOffset="-2589.6045">812-1278 2,'0'0'7,"0"0"0,0 0-1,0 0 1,0 0-1,0 0 2,0 0-2,0 0 1,0 0-1,0 0-1,0 0 0,0 0 0,0 0-2,0 0 2,-13 19-2,13-19 0,0 0 0,-4 18 1,4-18 0,-6 26-1,4-4 0,2-22-1,-2 35 1,2-15-1,-4 8 0,4-9-1,-2 5 1,4-2-1,-4 3-1,4-3 1,-2 0 0,2 0 0,-2 1 0,2-3 0,2 4 0,-2-3 0,-2 3 0,0-2 1,-2 2-1,2-3 0,0 1 1,0 0 0,-2-2-1,2-1 0,0-19 0,4 32 0,-4-32-1,2 28 0,-2-28 0,4 19 0,-4-19 0,0 0-1,4 18-2,-4-18-3,0 0-15,0 0-12,0 0 2,11-22-2</inkml:trace>
</inkml:ink>
</file>

<file path=ppt/ink/ink2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18.919"/>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175 2276 4,'0'0'6,"0"0"-1,0 0 0,-18 12 2,18-12-1,0 0 2,0 0-1,0 0 1,0 0-1,0 0 1,0 0-1,0 0 0,0 0-2,0 0 0,0 0-1,0 0-1,0 0 0,-14-20-1,14 20 0,0 0 0,-2-27 0,2 27-1,0-18 0,0 18 0,0 0 0,-2-22 0,2 22 0,0 0 0,-6-25 0,6 25 0,-2-18 0,2 18 0,-2-26 0,2 26 0,-4-27-1,4 27 1,-2-32-1,0 16 1,0-2-1,-2-3 1,4 1-1,0-6 1,-2-3 0,2 3-1,-4-8 0,4 1 1,0 1-1,2-3 0,-4 7 1,0 0-1,2 1 0,0 1 0,-8 2 1,8 1-1,-4-1 0,4 0 0,0-3-1,0 3 1,0-4 0,0-1 0,0 1 0,2-2 0,-2 3 0,-2-5 0,-2 6 0,4-5 0,-4 3 0,4-3 0,4 5 0,-8-4 0,4-3 0,0 7-1,6-2 1,-8 1 0,4-1 0,0 0 0,-4-3 0,2 5 0,2-2 0,-2-1 0,-8-1 1,8 3-1,0-1 0,0 4 0,0-3 0,0 1 0,-2 2 0,-2-7 0,2 3 0,-3-2 0,1 1 0,-4-3 0,4 4 0,0-3 0,0 1 0,-2 3 0,2 1 0,-2 2 0,4 0 0,-4-1 0,4 1 0,-6 2 0,6 1 0,0-3 0,-2 0 0,4-1 0,-4 3 0,0-4 1,2 8-1,4-7 0,-4 9 0,0-2 0,2 18-1,0-33 1,0 33 0,0-18 0,0 18-1,0 0 1,0 0 0,4-22-1,-4 22 2,0 0-1,0 0-1,0 0 1,0 0 0,0 0-1,0 0 1,18-8 0,-18 8 0,18 20 0,-4 2-1,4 17 1,-1 9 0,-1 21 0,2 6 0,-4 14 0,6 1 0,-8 3 0,-2 2 0,4-4 1,-3-4-1,-3-2 0,-4-2 0,-6 0 0,0-2 0,-2 2 0,4-4 1,-7-10-2,5-8 1,0-8 0,4-15-1,3-11 2,-5-27-1,0 0 0,26-9 1,-12-25-1,4-17 1,4-13-1,4-13 1,7-15-1,1-11 0,-2-4-1,6 3 1,1 1 0,-7 10-1,0 8 1,-14 16-1,1 12 0,-7 19 0,-4 18 1,-8 20 0,-18 20-1,2 18 1,-9 15 0,7 6 0,-8 8 0,4 1 1,-2-3-1,7-8 0,3-14 0,6-11 1,4-10-2,4-22 2,0 0-1,26-2 0,-7-26-1,3-9 1,6-7 0,8-11 0,9-6-1,-5-3 1,0 1-1,-1 8 0,-7 10 1,-12 13 0,-20 32-1,0 0 1,-32 32 0,-9 25 0,-13 24 1,-6 12 0,-13 13 0,10-1 0,-3-4 0,20-16 0,9-16-1,11-16 1,10-19-1,16-34 0,0 0 0,24-20 0,4-22-1,7-11 1,5-18 0,2-8 0,15-14-1,-3 0 0,5-5 0,-9 7 1,0 10-1,-9 14 0,-9 17 1,-16 28-1,-16 22 1,-38 64 0,-11 19 1,-13 39 0,-13 18 1,1 12-1,-7 8 1,15-13-1,11-19 0,13-21 0,20-32-1,14-26 1,16-25-1,14-30 0,12-20-1,16-23 2,13-26-2,16-14 1,7-22-1,9-13 1,6-13-2,4-3 2,-4-2-1,-7 10 1,-11 19 0,-14 20 0,-23 32-1,-46 61 2,2 24-1,-42 63 1,-41 53-1,-20 38 1,-24 37 0,-4 10 0,-2 8 2,14-18-2,12-25 1,23-42 0,19-31-2,31-36 1,20-40 0,12-41-1,34-16-1,8-39 1,21-26-1,11-22 1,19-29-1,8-20 0,8-28-1,4-9 1,6-1 1,-10-4-1,-17 23 1,-17 34 0,-23 37 0,-29 52 0,-33 66 0,-29 57 1,-33 59-1,-27 46 1,-18 29 0,-6 11 0,-4 7 1,12-10-1,12-27 1,22-36-1,17-38 0,30-31-1,19-37 0,15-48 0,33-10-1,9-38 0,23-35 0,7-23 1,19-23-1,8-33 0,8-21 0,8-13 0,4-13 0,-7 3 1,-17 23 0,-16 27 0,-17 41 0,-31 54 1,-31 61-1,-29 83 0,-35 53 0,-23 54 1,-16 29 0,-12 16 0,-6 4 0,15-14-1,13-27 2,12-38-1,23-36 0,19-37-1,19-36 1,20-51-1,45-14 0,3-43 0,12-30-1,21-29 1,12-26 0,12-30-1,10-24 0,2-7 1,-2-9 0,-13 17 0,-9 23-1,-18 30 1,-25 39-1,-26 54 2,-24 49-1,-30 81 0,-16 37 1,-17 28-1,-3 14 1,-1 18-1,5-2 0,7-10 0,15-26 0,10-25 0,7-23-1,15-26 1,6-13 0,6-29 0,-4-24 0,27-22-1,-1-31 2,2-20-1,10-26 0,5-26 1,3-27-1,6-16 0,7-11 0,1-5 0,-1 4-1,-9 10 0,-1 28 0,-17 30 0,-18 50 1,-14 62 0,-30 50 0,-4 60 1,-19 52 1,-3 38-1,-7 21 1,7 14-1,7-4 1,13-16-1,12-29 1,6-30-2,6-35 1,8-31-1,4-28 1,10-33-1,-10-29 0,28-39 0,-10-26 1,4-22-1,4-28 0,7-27 0,1-24-1,6-18 1,-3-11-1,3-5 1,4 7-2,-3 9 2,-5 26-1,-8 30 0,-4 39 0,-12 51 1,-12 60 0,-10 55 0,-8 53 1,-4 40 0,-2 26 0,6 21-1,-7 12 1,7-6 0,2-15 0,12-23-1,6-29 1,0-17-1,6-27 0,-2-17-1,6-24 0,0-12 1,7-31-1,-19-28 0,32-20 0,-10-41 1,2-30-1,0-29 1,11-36-1,-1-20 0,0-22 0,7-3 1,-3 3-2,-10 25 1,-2 36 0,-1 23 0,-15 51 1,-10 63 0,-12 41 0,-11 58 0,-5 39 1,0 20 0,10 14 0,-8 16 0,11-5 0,5-17-1,8-24 1,4-21 0,4-28-1,0-20 0,-1-18 0,-1-19 0,-4-36 0,0 0 0,10-42 0,-8-21 0,4-30-1,-2-18 1,8-31 0,-2-12-1,0-14 0,0 4 1,0 6-1,2 20 0,-4 18 1,-4 31-1,-4 22 1,-2 33-1,2 34 1,-26 22 0,8 31 1,-4 26-1,-6 24 1,-5 15-1,1 15 1,-2 9 0,-1-4 0,3-4-1,4-13 1,0-20-1,2-20 1,1-18-1,1-26 0,24-37 0,-24 0 0,22-37 0,4-26-1,4-20 1,8-22-1,0-19 0,8-9 0,3-1 0,-5 4 1,-8 15-1,-4 24 0,-8 30 0,-20 47 1,-10 44 0,-17 43 0,-5 30 1,-17 35-1,-1 12 0,-7 6 0,8-6 0,9-22 0,9-23 0,9-22 0,6-24 0,8-21 0,5-20 1,23-18-1,-30-8 0,18-14 0,2-6 0,0-11-1,6-5 1,6-9 0,0-6 0,8-8-1,2 1 1,4-1 0,4 4 0,-5 6 0,1 7 0,-4 11-1,-4 13 1,-8 26 0,0 0 0,-20 28 1,6 13-1,-1 7 0,1-5 0,-2 5 0,0-3 0,10-9 1,8-13-1,-2-23 1,24 6-1,0-24 0,5-9 1,3-13-1,10-15 0,7-8 1,1-20-1,0-8 0,1-10 1,7-11-2,-5 3 1,-3-7 0,1-3 0,-9 6-1,-2 7 1,-3 7 0,-7 12-1,-2 10 1,-4 10 0,-8 6 0,7 13 0,-9 3-1,0 5 1,-2 5 0,0 3 0,0 3-1,-2 3 1,8-6 0,-10 1 0,6 1 0,-1 1 0,-3-3 0,0 0 0,-2-3 0,2 3 0,-4 3 0,4 3-1,-4 0 1,-2 4 0,-4 1-1,2 3 1,-2 18 0,0 0-2,-20-12-1,-2 32-7,2-2-18,-1 11-4,1-3 1,2-2-1</inkml:trace>
</inkml:ink>
</file>

<file path=ppt/ink/ink22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8"/>
    </inkml:context>
    <inkml:brush xml:id="br0">
      <inkml:brushProperty name="width" value="0.05833" units="cm"/>
      <inkml:brushProperty name="height" value="0.05833" units="cm"/>
      <inkml:brushProperty name="fitToCurve" value="1"/>
    </inkml:brush>
  </inkml:definitions>
  <inkml:trace contextRef="#ctx0" brushRef="#br0">26 26 17,'0'0'18,"0"0"-4,0 0-3,-18 6-1,18-6-1,0 0-1,0 0-1,0 0 0,0 0-1,0 0 1,0 0-2,0 0 1,0 0-2,0 0 0,0 0 0,-8 18-1,8-18-1,0 0 1,0 0-1,0 0 0,18-2 0,-18 2 0,22-4 0,-22 4-1,30-2 1,-30 2-1,35-2 0,-17 2 0,0-6 0,-18 6-1,36 0 0,-16 0 1,1-6 0,-1 4-1,0-4 0,-2 4 1,0-4-1,-18 6 0,31-8 0,-31 8 1,18-4-1,-18 4 0,0 0 0,0 0 0,0 0 1,0 0-1,18 0 0,-18 0 0,0 0 0,0 0 0,0 0 1,0 0-1,0 0 0,0 0 0,0 0 2,0 0-1,0 0 0,-4 24-1,4-24 1,0 0-1,-12 26 0,12-26 0,-22 33 0,3-9 1,5 2-1,-8 1 1,2 3-1,-2-2 1,4 5-1,-1-3 1,1-1 0,4-3-1,2-2 0,4-2 1,0-3-1,0-1 1,8-18-1,-14 28 0,14-28 0,0 0-1,-8 21 2,8-21-2,0 0 1,0 0 0,0 0 0,22 14 0,-22-14 1,22 6-1,-2-4 0,0 0 0,7-2 1,1 4-1,6-8 0,0 4 0,5 0-1,-3 0 1,-4 0 0,3 4-1,-9-4 1,-4 2-1,-22-2-1,28 6-1,-28-6-8,0 0-21,0 0 0,0 0-3,0 0 2</inkml:trace>
  <inkml:trace contextRef="#ctx0" brushRef="#br0" timeOffset="1">14 227 28,'0'0'28,"0"0"1,28-9-1,-2 1-19,-1 14-1,7-8-1,-2 10-2,6-14-1,-5 12-2,-1-10 0,-4 2-1,0-4 0,-3 2-1,-5-2-1,2-2-3,-20 8-8,0 0-17,24-10-2,-24 10 1,0 0 0</inkml:trace>
  <inkml:trace contextRef="#ctx0" brushRef="#br0" timeOffset="2">619 133 36,'0'0'31,"8"25"0,-6-9 0,-8 18-18,16-13-6,-10 15-1,10-4-3,-4 3 0,6-7-1,-6 3 0,0-9 0,0-4-1,-6-18 2,11 26-2,-11-26 1,0 0-1,0 0-1,0 0 1,-11-20-1,11 20 0,-6-38 0,6 13 0,2-7 0,4 2 0,0 1 0,5-1-1,1 4 1,2 1 0,4 9-1,-18 16 1,34-10 0,-34 10 0,26 20 1,-13 2 0,-3 5-1,2 3 0,-2 1 1,-4 3-1,0-4 1,0-3-1,0-3 0,2-6-1,-8-18 0,8 27-2,-8-27-5,0 0-14,22 12-11,-22-12-2,31-12 1</inkml:trace>
  <inkml:trace contextRef="#ctx0" brushRef="#br0" timeOffset="3">1317-37 11,'0'0'28,"0"0"-1,0 0-7,-10-28-4,-9 28-5,19 0-2,-28-16-2,28 16-2,-32-17-2,14 15 0,-2 4-1,-3 2 0,3 1-1,0 5 0,4 4-1,16-14 0,-26 26 0,18-8 0,8-18 1,4 31-1,-4-31 0,28 36 0,-8-16 0,10 1 0,3 1 1,3 2-1,-4 1 0,8 1 0,-5 2 0,-7-1 1,-6-5 0,-6 0-1,-12-2 1,-4-20 0,-16 33 0,-6-19 0,-2 0 0,-8-4-1,-1 3 1,-1-3-1,2-4-1,2 2 0,3-2 0,3 0-1,24-6-4,-26 6-5,26-6-14,2-20-7,-2 20 1,12-29 0</inkml:trace>
  <inkml:trace contextRef="#ctx0" brushRef="#br0" timeOffset="4">1623-77 17,'0'0'29,"-20"-17"0,20 17 0,-22-4-19,2 25-1,8-1-3,-9 12-2,7 5-1,2 9 0,6 5 0,0 2 0,8-1-2,4 5 0,8-8 0,4-9 0,7-7-1,5-9 0,4-10 0,2-12 0,5-10 0,-3-10 0,-6-11 0,5-9 1,-13-9-1,-10-5 0,-10-7 1,-6 4-1,-12 5 0,-14 7 1,-3 3-2,-9 13 0,2 7 0,3 8-5,-5 22-8,14-10-17,8 14-1,18-14 1,0 0-1</inkml:trace>
  <inkml:trace contextRef="#ctx0" brushRef="#br0" timeOffset="5">2081 603 14,'0'0'18,"0"0"-1,8 21-2,-8-21-1,0 0 0,0 0-4,0 0-3,0-19-1,0 19-2,0 0-1,-10-24 0,10 24-1,-16-28 0,8 3 0,-2 1 0,1-10 0,-3-1-1,2-7 0,2-3 0,4-2-1,0 5 0,0 5 0,0 7 0,2 4 1,2 26-1,-6-23 1,6 23 0,0 0-1,-24 27 1,12-9 0,2 2 0,-2 5-1,-3-1 0,3-2 1,0 0-1,0-3 0,12-19 0,-18 28 0,18-28 0,0 0 0,-10 20 0,10-20 0,0 0-1,20 4 2,-20-4-2,36-6 1,-13 0 0,5 4 0,0-2-1,0-2 0,0 0-3,-9 8-5,7-12-13,-8 8-10,-18 2 1,26-2 0</inkml:trace>
  <inkml:trace contextRef="#ctx0" brushRef="#br0" timeOffset="6">2293-124 9,'-6'-20'29,"6"20"0,0 0 2,0 0-15,0 0-7,0 0-1,0 0-3,-15 32-1,5 1-2,6 1 1,-4 13-2,6 3 1,-4 9 0,6 0 0,4 2-1,-2-9-1,10-5 1,-2-3-4,11-17-1,-9 1-8,16-22-10,-4 0-10,2-12 0,1 0 1</inkml:trace>
  <inkml:trace contextRef="#ctx0" brushRef="#br0" timeOffset="7">2670 127 20,'0'0'25,"-33"-30"0,33 30-9,-40-14-7,20 10-4,-8 14-1,1-2-2,-1 16 0,4 0 0,2 11-1,6-5 0,6 9 0,8-9 0,4-3-1,8-3 1,-10-24 0,26 28-1,-26-28 1,36 0 0,-16-14 0,1-2 0,-5-2 0,0-5 0,-2-1 0,-6 0-1,-2 1 0,-4 3 2,-2 20-1,0-26-1,0 26 1,0 0 0,0 0 0,0 0 0,-16 32 0,18-14 0,2 7 0,2-3 0,4 0-1,10-3 1,0-5-2,1-6 1,9-8-2,-4-2-1,2-10-1,-2 4-1,7-11 1,-15 5-2,6-10 1,-24 24 1,30-43 1,-26 25 0,4-6 2,-8 6 1,0-7 0,-6 5 1,-6 0 1,4 1 0,8 19 1,-26-24 0,4 26 1,4 0 1,-4 18 0,22-20-1,-33 45 0,23-19 0,-2 9-1,12-7-1,2 1-1,6-9 1,-2 4-7,18-26-1,-24 2-1,41-10 2,-41 10-2,42-39 1,-42 39-2,38-52 1,-24 23 6,-1 1 0,-7 6 1,2-3-1,-8 25 1,2-28-2,-2 28 2,0 0 0,0 0 0,-18 41 0,10-11 2,-5 11-1,7 3 0,-4 9 0,8-3 0,0 7-1,6-6 1,6-5-1,0-3-1,7-9 0,-7-3 1,10-9-2,-20-22 1,32 12-2,-32-12 0,38-12 1,-21-8-1,3-5 0,-2-3 0,-6-4 0,-10 1 1,-6-1 1,-6 1 1,-10 7 1,-3 4 1,-11 10 1,10-2 0,-6 12 1,12 0-1,-3 8-1,21-8 0,0 0-1,0 0 1,25 12-2,-3-14 0,6-4-2,4-2 0,9-9-2,-11 5-1,8-14-4,-8 12-8,-5-8-10</inkml:trace>
  <inkml:trace contextRef="#ctx0" brushRef="#br0" timeOffset="8">3162-256 9,'22'19'27,"8"7"2,-2 8-2,19 3-13,-19 22-2,10-13-2,-22 23-2,7-12-2,-19 10-3,-4-5-3,0-7-8,-11 2-22,-5-11-1,-4-11-1,6-5 1</inkml:trace>
</inkml:ink>
</file>

<file path=ppt/ink/ink22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6"/>
    </inkml:context>
    <inkml:brush xml:id="br0">
      <inkml:brushProperty name="width" value="0.05833" units="cm"/>
      <inkml:brushProperty name="height" value="0.05833" units="cm"/>
      <inkml:brushProperty name="fitToCurve" value="1"/>
    </inkml:brush>
  </inkml:definitions>
  <inkml:trace contextRef="#ctx0" brushRef="#br0">866-65 1,'0'0'31,"-24"8"1,6 7 0,18-15-16,-38 60-5,25-25-3,-13 24-3,12-3-1,-2 13 0,10-4-2,2 4 0,8-8 0,4-7-1,0-5 0,4-9 0,4-7 0,6-7 0,-22-26-1,39 24-2,-39-24-3,44 2-4,-44-2-13,30-4-12,-30 4-1,31-32 1</inkml:trace>
  <inkml:trace contextRef="#ctx0" brushRef="#br0" timeOffset="1">1048-105 48,'26'8'35,"-26"-8"-2,28 38-12,2-11-14,-9 21-2,13 1-2,-10 8-1,2-1 0,-12 3-2,-2 6 1,-8-4 0,-8-5-1,-2 1-1,-26 0-5,12-21-27,-10 13-2,4-9 0,-7 1 0</inkml:trace>
  <inkml:trace contextRef="#ctx0" brushRef="#br0" timeOffset="2">1026 138 17,'0'0'31,"-31"-18"2,11 16 0,-6 20-24,26-18 1,-36 28-6,36-28-1,-31 43-2,27-21 0,2 6 0,4-5-1,8-3 1,-10-20-3,33 28 3,-13-14-1,2-3 1,-4 5 0,8-6-1,-1 2 1,3 0 0,-10 2-1,-18-14 1,24 29-1,-24-29 1,-4 32 0,4-32-1,-36 33 0,8-21 0,-1-2-1,5-4-1,-8 0-1,32-6-11,-36-4-18,36 4-3,-27-22 2</inkml:trace>
  <inkml:trace contextRef="#ctx0" brushRef="#br0" timeOffset="3">364 253 15,'0'0'18,"0"-16"-4,0 16-1,-2-24-1,4 0-2,-2 24 0,-10-47-2,-2 27-1,4-13-2,-6 11 0,6-4-1,-10 9-2,3-1 1,-5 14-2,0 2 0,-4 12 1,0 9-1,-7 13 1,-1 10 0,-2 15 0,4 4 0,3 12 1,7-2-1,8 6 0,8-4 0,10-9 0,12-11 0,9-10-1,7-9 0,-2-14-1,10-10 1,-3-10-1,-3-8 0,0-6-2,-7-2 0,-1-8-3,-28 24-3,36-45-9,-36 45-17,6-32 0,-6 32 0</inkml:trace>
  <inkml:trace contextRef="#ctx0" brushRef="#br0" timeOffset="4">417 381 28,'0'0'28,"0"0"2,-21 6-17,21-6-3,0 22-3,0-22-2,-6 41 0,6-17-1,-6 11-1,10-3 1,-6 2-1,8-7-1,-2 1 0,8-8-1,-12-20 0,27 25 0,-27-25-1,32-2 0,-14-13 0,-2-1 0,0-8 0,-4-8 0,3 3 0,-7-7 0,2 5 0,-8 1 0,2 2 1,-4 5-1,0 23 0,-2-24 0,2 24 0,0 0 1,-14 22-1,12 1 1,2 5 0,2 0 0,4 5 0,0-1-1,6-2 1,0-3 0,0-9-1,-12-18-1,28 24-2,-28-24-3,31 0-9,-31 0-19,24-8 0,-24 8-1</inkml:trace>
</inkml:ink>
</file>

<file path=ppt/ink/ink22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1"/>
    </inkml:context>
    <inkml:brush xml:id="br0">
      <inkml:brushProperty name="width" value="0.05833" units="cm"/>
      <inkml:brushProperty name="height" value="0.05833" units="cm"/>
      <inkml:brushProperty name="fitToCurve" value="1"/>
    </inkml:brush>
  </inkml:definitions>
  <inkml:trace contextRef="#ctx0" brushRef="#br0">450 274 8,'0'0'24,"0"0"2,0 0-11,-4-21-5,4 21 0,-14-32-4,-2 14-1,-1-11-1,-5 5 0,0-10 1,-10 7-1,6-5 0,-5 9-1,5 1 0,2 14 0,0 4 0,-5 16-1,7 13 1,0 19 0,-4 13-1,-2 18 1,7 10-1,-3 6 0,12 2 0,6 6 0,6-3-1,8-11 0,10-12 0,11-15 0,5-15 0,4-9 0,9-17-1,1-13 0,4-17-1,1-7-2,-7-2-3,9-19-6,-21 15-11,0-6-10,-10-1-1,1-1 1</inkml:trace>
  <inkml:trace contextRef="#ctx0" brushRef="#br0" timeOffset="1">736 381 10,'0'0'14,"0"0"-1,0 0-2,0 0-1,0 0 0,0 0 0,0 0 0,0 0-2,0 0-1,0 0-1,0 0 0,0 0 0,-22-4-3,22 4 0,0 0 0,0 0-1,-14 20 0,14-20 0,-10 32 0,10-13-1,-8 13 1,6-4 0,-6 7-1,8-3 1,-4 5-2,6-5 1,0-5 0,4-1-1,2-6 1,-8-20-1,20 24 0,-20-24 1,22 4-1,-22-4 1,24-8-1,-24 8 0,26-24 0,-11 4 0,1-2 0,0-5 0,0-7 0,-2 1 0,6-3 1,-2-3-2,-8-1 1,5 3-1,-7 3 2,2 6-1,-4 5 1,0 5-2,-6 18 1,0 0 0,0 0 1,0 0-1,0 0 1,-14 39-1,12-9 1,-4 8 1,6 7-1,2 2 1,-2 3-2,4-1 1,6-5 0,-2-3 0,6-5 0,0-7-1,2-11 0,-16-18-1,30 16 0,-30-16-2,31-18-7,-31 18-15,16-30-9,-12 9 0,0-3 1</inkml:trace>
  <inkml:trace contextRef="#ctx0" brushRef="#br0" timeOffset="2">1125-65 14,'0'0'21,"0"0"-1,0 0-3,-18 8-2,18-8-3,0 0-3,16-26-2,-16 26-1,26-26-2,-26 26-1,37-35 0,-17 21-1,2-2 0,0 6-1,-2 4 1,-20 6-1,29 6 0,-29-6 0,14 28 0,-14-6 0,-4 7 0,-8 3-1,-4 3 1,-1 1 0,-7-2 0,-2 1 0,0-3 0,2 1 0,3-9-1,1-2 1,20-22 0,-20 31 0,20-31 0,2 22-1,-2-22 0,24 6 1,-24-6 0,41-6-1,-17 0 0,4-2 1,-2-2-2,5 0 0,-7-3 0,4-3-4,-8 8-1,10-10-5,-30 18-8,29-18-13,-29 18 0,20-15 1</inkml:trace>
  <inkml:trace contextRef="#ctx0" brushRef="#br0" timeOffset="3">1420-18 10,'-22'-2'29,"22"2"2,0 0 1,0 0-14,0 0-8,22 0-2,4-10-3,-4 10-2,18-8 0,1 1 0,3-5-2,0 2 0,5-2 0,-5 4 0,1 0-1,-1 2 0,-14 2-1,2-4-3,-32 8-7,33-4-21,-33 4-1,0 0 1,0 0-1</inkml:trace>
  <inkml:trace contextRef="#ctx0" brushRef="#br0" timeOffset="4">1547-221 7,'0'0'27,"6"-20"0,-6 20-10,0 0-1,0 0-3,0 0-3,0 0-2,4 22-2,2-1-1,-12 13-1,12-2-1,-2 13 0,2-3-2,-8 5 0,10-4 0,-4-7 0,4-1-1,-4-9 0,-2-4-1,-2-22-1,4 18-3,-4-18-6,0 0-8,0 0-14,-16-34 2,10 12-1</inkml:trace>
  <inkml:trace contextRef="#ctx0" brushRef="#br0" timeOffset="5.3883E6">27-521 12,'0'0'19,"0"0"-3,0 0-2,0 0-2,-18-12 0,18 12-3,0 0 0,10-32-1,-10 32-1,-2-23-2,2 23-1,-4-32 0,4 32 0,-8-36-1,0 17-2,8-3 1,-2 4 0,4-6-1,2 5 0,4-5 0,-2 2 0,12-1 0,-6 5-1,6 0 0,-4-6 1,4 7-1,-18 17 0,33-18 0,-15 10 1,-18 8-1,26 0 1,-26 0-1,20 14 0,-20-14 0,14 25 0,-14-25 1,-4 28-1,4-28 0,-16 16 0,16-16 0,-22 8 1,4-16 0,18 8-1,-24-16 1,24 16 0,-12-32 0,10 7 0,8 5-1,0-2 1,10 1 0,4-3-1,4 4 0,2 2-1,9 3 1,-1 5 1,0 2-1,1 4-1,-1 4 1,-2 4 0,-2 4 0,-6 0 0,-1 9 1,-5-3-1,-2 4 0,-16-18 0,16 30 0,-16-30 1,2 25-1,-2-25 0,-12 18 1,12-18-1,0 0 1,0 0-1,0 0 1,0 0-1,0 0 0,18-18 1,-18 18 0,36-20-1,-13 11 0,1 3 0,0 4 0,-2 2 0,0 2 0,-22-2-1,33 23 0,-33-23 1,22 32 0,-20-12 0,2 3 0,-2 1 0,-6 0 0,0-6 1,4-18-1,-18 35 0,18-35 0,-14 24 0,14-24 0,-23 22 0,23-22 0,0 0 0,-18 25 0,18-25 1,0 0-1,0 0 0,-4 18 0,4-18 0,0 0 0,0 0 0,24 28 0,-24-28-1,15 31 1,-15-11 0,6 2-1,-8 5 1,2 1 0,-4-2 1,-1 3-2,-1-1 1,-2-4 0,-2-5 0,-2 1 1,12-20-1,-28 28 0,28-28 1,-30 16-1,30-16 1,-26 4-2,26-4 2,0 0-1,-17 0-1,17 0 1,0 0-1,0 0 1,0 0 0,0 0 0,0 0-1,23 15 2,-23-15-1,0 0 0,2 22 0,-2-22 0,-31 18 0,7-8 0,-12 0 0,-9 3 0,-1-9 0,-4 0 0,1-2 0,3-4-1,6-4 1,3-5 0,9-1-1,2 2-2,16-8-1,-10 10-7,20-19-18,0 27-7,-4-32 2,4 32-1</inkml:trace>
  <inkml:trace contextRef="#ctx0" brushRef="#br0" timeOffset="5.38652E6">733-671 9,'0'0'14,"0"0"1,-12 19-1,12-19-1,0 0-2,0 0 0,0 24-3,0-24 0,-4 20-2,4-20-1,-2 35 0,2-35 0,-7 34-1,10-16 0,-8 9-1,7-7 0,-4 4-1,4-6 1,-2 5-2,5-5 1,-1 4-1,-4-22 0,4 31 0,-4-31 1,8 30-1,-8-30 0,4 24 0,-4-24-1,4 23 0,-4-23 1,0 0-1,2 22 0,-2-22-1,0 0-1,0 0-4,0 0-10,0 0-17,-20-2-3,20 2 3</inkml:trace>
</inkml:ink>
</file>

<file path=ppt/ink/ink22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8"/>
    </inkml:context>
    <inkml:brush xml:id="br0">
      <inkml:brushProperty name="width" value="0.05833" units="cm"/>
      <inkml:brushProperty name="height" value="0.05833" units="cm"/>
      <inkml:brushProperty name="fitToCurve" value="1"/>
    </inkml:brush>
  </inkml:definitions>
  <inkml:trace contextRef="#ctx0" brushRef="#br0">320 171 19,'0'0'24,"0"0"-7,16 18-4,-16-18-1,0 0-5,0 0 0,0 0-2,22 14 0,-22-14 0,0 0-1,0 0 1,8-26-1,-8 26-1,-10-38 0,-2 15 0,-2-3-1,-8 2 0,-2 3 1,-5-1-2,3 10 0,-4 4 1,2 4-1,-1 8 0,3 8 0,-2 10 0,10 3-1,-6 9 2,8 7 0,-3 15-1,11-1 0,4 6 1,8-2-1,6-1 0,7-1 0,11-6-1,4-11 0,8-9 1,-3-13-1,3-8-1,4-8 0,-3-8 0,-7-8-1,2-9-2,-14 7-1,7-16-2,-15 12-2,10-15-1,-22 17 0,14-21-1,-18 21 2,12-12 1,-6 5 4,0 1 4,6 2 4,-10 22 3,10-33 2,-10 33 2,0 0-1,0 0 1,0 0-2,-12 45-2,6-19-2,-6 15-2,6-5 0,0 7-2,4-7 0,4-1 0,6-11-1,8-6 1,-16-18-1,37 14 0,-19-18 0,4-8 0,0-6 0,-2-8 0,-4-3 0,-6-3 0,5 0 0,-5-1 0,-6 7 0,0 1 0,-4 25 0,0-24 0,0 24 0,0 0 0,0 22 0,2-1 0,6 3 0,-2 2 0,8 3 0,-2-5 0,6 0-1,-2-5 0,-2-1-3,11-12-5,-25-6-15,28 14-7,-28-14-3,28-10 2</inkml:trace>
  <inkml:trace contextRef="#ctx0" brushRef="#br0" timeOffset="1">1032 29 30,'-26'-26'30,"5"10"1,1 6-1,2-7-21,-10 19-2,4-2-3,-7 9-2,7 5 0,2 4-1,8 0 0,4 8 0,12-3-1,8 1 1,10-6 0,6 3-1,9-1 1,-1 0-1,10 0 1,3 1-1,-1 1 0,-10 2 0,1 3 0,-11 3 0,-12-4 0,-12 1 0,-10 1 1,-20-4-1,-5-1 2,-3-3-2,-8-6 1,1-2-2,5-4 1,10-8-2,-4 0-4,32 0-10,-29-22-15,29 22-1,-12-30 0,16 11 0</inkml:trace>
  <inkml:trace contextRef="#ctx0" brushRef="#br0" timeOffset="2">1415 58 23,'-18'-8'29,"18"8"0,-33-9 1,7 22-20,26-13-1,-40 34-3,24-10-1,-8 25 0,11-5-1,-5 15-1,16 0 0,0 4-1,8-4-1,8-7-1,7-5 1,5-17-1,2-10 1,4-14-1,1-16 1,-3-10-1,-2-10 0,-10-13 0,0-3 0,-4-7 1,-9 0-1,-10 1-1,-7 3 0,-6 4-1,-8 9-1,6 2-1,-16 19-6,11-9-16,-1 20-7,26 4 1,-30 0 1</inkml:trace>
  <inkml:trace contextRef="#ctx0" brushRef="#br0" timeOffset="3">1806 801 14,'0'0'24,"-6"20"-4,6-20-4,0 0-1,0 0-2,2 25-2,-2-25-1,0 0-2,0 0-1,0 0-1,14-27-1,-14 27-2,-8-40-1,4 11 0,6-9 0,-6-7-2,4-1 1,-2-7-1,4 2 0,4-1 0,-6 7-1,-2 7 1,2 7 0,-2 11 0,2 20-1,-12-18 1,12 18 0,-24 14 0,6 0 0,-7 6-1,-1 3 1,6 1 0,-6 0 0,2 1-1,-1-1 1,7-2 0,-2-6 0,20-16 0,-16 25 0,16-25-1,0 0 1,0 0 0,0 0 0,24 14 0,-2-14 0,7 2 0,3-2 0,2-2-1,2 2 0,5-4-3,-11 8-9,10-12-18,-5 8-1,-1-4 0,-6 2 0</inkml:trace>
  <inkml:trace contextRef="#ctx0" brushRef="#br0" timeOffset="4">2203 72 13,'-8'-22'29,"8"22"0,0 0 1,-20 6-16,-2 24-3,10-8-4,-8 21-1,8-1-1,-9 15-2,15-2 0,-2 1-1,10 1-1,0-6 0,6-7-1,4-5-1,1-5 0,5-11-3,-8-1-3,20-18-7,-30-4-6,40 10-12,-15-12 0,5-8 1</inkml:trace>
  <inkml:trace contextRef="#ctx0" brushRef="#br0" timeOffset="5">2532 309 16,'-6'-27'28,"6"27"2,-38-16-2,38 16-16,-47 0-6,23 8 0,-8 7-4,8 3 1,-3 6-1,11 2 0,2 5 1,12-3-2,2 1 1,8-7-1,6-4-1,-14-18 0,35 16 0,-15-16 0,6-8 1,-8-6-1,6-6 1,-4-3-1,-3-5 1,-3 2-2,-2-3 1,-4 5-1,-6 4 1,-2 2-1,0 18 0,0 0 2,0 0-1,-24 14 2,22 10 0,-2 6 0,6 3-1,14 3 0,-4-7 1,12 1-2,2-10 1,5-6-2,3-11 0,2-3-1,4-11-1,-13 1 0,17-14-1,-20 8-2,10-15 0,-11 13 0,5-12 0,-14 5 1,2-9 1,-8 8 1,-4-5 2,-4 5 2,-12 8 1,2-3 1,-12 13 2,22 8 0,-46 2 1,25 0-1,-13 17 1,16-3-1,-8 10-1,14-6-1,-3 7-1,13-9-1,0 4 0,11-1 0,-9-21-1,30 24 1,-8-20-1,-4-6 1,6-6-1,0-4 0,-1-5 0,-5-1 0,-18 18 0,28-34 1,-28 34-2,12-31 1,-12 31 0,-2-18 0,2 18 0,0 0 0,-22 8 0,22-8 0,-26 43 1,12-9-1,0 9 1,1 1-1,-3 9 0,10 4 0,-2-5 1,4 3 0,6-10-1,4 1 0,0-9 0,0 1-1,4-12 1,0-3 0,-10-23-1,33 20 0,-11-20 0,-22 0 0,36-18-1,-36 18 1,28-41-2,-28 17 0,8-10 0,-18 7-1,4-7-1,-8 5 1,-4 1 1,-4 10 0,-2-2 1,2 11 2,-1 5 1,23 4 2,-34 4 0,34-4 1,-18 15 0,18-15 0,0 0-1,28 10 0,-28-10 0,38 0-1,-11-8-1,3 0 0,4-9-2,-2 5 0,5-12-3,-17 10-5,20-19-14,-24 9-10,3-2 1,-13-1 1</inkml:trace>
  <inkml:trace contextRef="#ctx0" brushRef="#br0" timeOffset="6">3115-106 27,'10'-25'30,"-10"25"3,0 0-2,26-20-21,-26 20-2,24 22-2,-12 5-3,13 1 1,-7 12-1,8 5-1,-6 10 0,2-3 0,-10 7-1,-2-2 0,-6 0-1,-12-1-2,0-5-5,-20 8-15,6-17-10,-8 3-3,3-15 2</inkml:trace>
</inkml:ink>
</file>

<file path=ppt/ink/ink22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47.162"/>
    </inkml:context>
    <inkml:brush xml:id="br0">
      <inkml:brushProperty name="width" value="0.05833" units="cm"/>
      <inkml:brushProperty name="height" value="0.05833" units="cm"/>
      <inkml:brushProperty name="fitToCurve" value="1"/>
    </inkml:brush>
  </inkml:definitions>
  <inkml:trace contextRef="#ctx0" brushRef="#br0">167 3073 3,'-6'18'11,"6"-18"-2,0 0 0,0 0 0,0 0 1,0 0 0,0 0-3,0 0 1,0 0-1,0 0 2,0 0-3,0 0-1,0 0-1,0 0 0,0 0-2,0 0 0,0 0 0,0 0 1,8-20-1,-8 20 1,0 0-2,0 0 1,-2-26 1,2 26-2,0 0 1,-2-24-1,2 24 0,0 0 1,-6-33-1,6 33 0,-8-18 1,8 18-1,-11-24 0,11 24 0,-6-23-1,6 23 1,-2-26 0,2 26-1,2-26 0,-2 26 0,0-25 1,0 25-1,-2-28 1,2 28 0,-4-22-1,4 22 1,-2-31 1,2 31-2,0-30 1,0 30-1,0-30 0,0 30 1,0-33-1,0 33 0,0-26-1,0 26 1,-2-29 0,2 29 0,-2-26 0,2 26 0,-2-24 0,2 24 0,-2-27 1,2 27-1,0-32 0,2 14 1,-2 18-1,-2-35 0,2 13 0,0 6 0,0-4 0,0-1 0,-4 3 0,4 18 0,-4-28 0,4 28 0,-4-29 0,4 29 0,0-32 1,0 32-1,-4-28 0,4 28 1,0-33-1,-2 15 0,2-2 0,-4 2-1,2 1 1,2-7 0,-2 6 0,-4-6 0,4 3 0,0-1 0,0 0 0,2-1 1,-2 1-1,-2 0 0,2 0 0,2-1 0,-4-1 0,0 2 0,2-3 0,0 3 0,0-2 0,2-3 0,-4 5 1,0 0-1,2 2 0,2-3 0,-2 3 0,2-2 1,-2 2-1,-2-1 0,2-1 0,2 2 0,-2 0 0,-2-3 0,2 3 0,0 0 0,2-3-1,-2 5 1,-3-2 0,5 20 0,-2-37 1,2 37-1,-2-34-1,2 34 2,-2-32-1,2 32 0,0-35 0,0 35 1,0-30-1,0 30 0,-2-29 0,2 29 0,-2-24 0,2 24 0,-6-24 0,6 24-1,-4-22 1,4 22 0,0-29 1,0 29-1,2-26 0,-2 26 0,2-26 0,-2 26-1,0-31 1,0 31 0,0-24 0,0 24 0,-2-24 0,2 24 0,0-27 0,0 27 0,2-24 0,-2 24 0,6-24-1,-6 24 2,2-27-1,-2 27 0,2-24 0,-2 24 0,4-22-1,-4 22 1,2-21 1,-2 21-2,7-24 1,-7 24 0,8-26 0,-8 26 0,6-25 0,-6 25 0,8-26 0,-8 26 0,8-28 0,-8 28 0,4-25-1,-4 25 2,6-22-1,-6 22 0,8-20-1,-8 20 1,8-24 0,-8 24 0,10-27 1,-10 27-2,12-24 1,-12 24 1,14-26-1,-14 26 0,12-27 0,-12 27 0,8-22 0,-8 22 0,7-24-1,-7 24 1,8-25 0,-8 25 0,10-20 0,-10 20 0,12-20 0,-12 20 0,12-18 1,-12 18-1,0 0-1,16-25 1,-16 25 0,12-18 0,-12 18 0,14-20 0,-14 20 0,16-20-1,-16 20 1,18-21 0,-18 21 0,21-20 0,-21 20 1,16-16-2,-16 16 1,0 0 0,22-20 1,-22 20-2,0 0 1,26-21 0,-26 21 0,22-14 0,-22 14 0,25-12 0,-25 12 0,22-8 0,-22 8-1,20-8 1,-20 8 0,22-8 0,-22 8 0,28-6-1,-28 6 1,29-10 0,-11 5 0,0-1 0,-18 6 0,34-8 0,-34 8 0,32-8 0,-32 8 0,27-6 0,-27 6-1,30-2 2,-30 2-1,32-2 0,-32 2 0,34 0 0,-34 0 0,35-2 0,-35 2 0,32 0 0,-32 0 0,30-4 0,-30 4 0,28 0 0,-28 0-2,35-2 3,-35 2-1,34-2 1,-14 2-2,-2-2 2,4 0-2,-1 2 1,3-2 1,2 0-1,-2 0 0,-2 2 0,-1-2 1,3 0-2,2 2 2,-4-4 0,-2 2-1,3 0 0,1 0 0,2 0 0,-2 0 1,0 0-1,3 0 0,-3 2 0,4-5-1,2 5 1,-4 0 0,-5-2-1,3 2 1,-2-2 0,-2 2 0,0-4 0,-2 4 0,-18 0 0,41-2 0,-17 2 0,-2 0 0,6 0 0,-1 0 0,1 0 0,0 0-1,0 0 1,-4 0 0,3 2 0,-5-2 0,4 0 0,-8 0 0,4 0 0,-5 0 1,5 0-1,-22 0 0,32 0 0,-32 0 0,32 0 0,-32 0 0,30-2 0,-11 4 0,-19-2 0,28 0 0,-28 0 0,30 0 0,-30 0 0,32 0 0,-32 0 0,27 0 1,-27 0-1,32 0 0,-32 0 0,40 6 0,-14-4 0,3 1 1,5 1-1,-4-4 0,2 2 0,-1 0 1,3-2-1,-12 0 1,2 0-2,-1 0 2,-1 0-2,4 0 2,-2 0-2,2 0 2,-1 0-1,1 0-1,4 0 1,-2-2 0,0 2 0,3-2 0,-3-2 0,4 1 0,-2 3-1,3 0 1,3-2 0,-4 2 0,-2-4 0,1 4 0,1 0 0,-4 4 0,2-8 1,-3 8-1,-3-4 0,2 0 0,0-4 0,3 4 0,-1-2 0,-2 2 0,2 0 1,-6 0-1,5 2 0,-7-2 0,4 0 0,-4 2 0,-2-2 1,2 4-1,-20-4-1,39 3 2,-19-1-1,4 2-1,-2-2 1,2-2-1,-1 0 0,-1 2 1,0 2-1,-4-4 1,2 2-1,-4-2 2,5 2-1,-21-2 1,36 4-1,-18-2 0,2-2 0,0 2 0,-1-2 0,1 4 1,-20-4-2,38 2 1,-18 0 0,2-2 0,-1 4 0,1-4 0,4 2-1,-4-2 2,-2 2-1,-2 2 0,3-2 0,1-2 0,-2 6 0,-2-4 0,-18-2 0,30 10 0,-30-10-1,35 10 1,-17-3 0,0-1 0,0 2 0,-18-8 0,36 12 0,-36-12 0,35 16 0,-35-16 1,32 18-1,-32-18 0,26 17 0,-26-17 0,26 20 0,-26-20 0,25 14-1,-25-14 1,22 16 0,-22-16 0,20 16 0,-20-16 0,16 23 0,-16-23 0,18 24 1,-18-24-1,14 26 0,-14-26-1,8 31 1,-8-31 0,6 24 0,-6-24 0,8 32 0,-8-32 0,11 33 0,-11-33 0,10 38 0,-4-17 1,4 3-1,-6-4 0,4 2 0,2 1 0,-6-1 1,2-2-1,-2 0 0,4 1-1,-4-3 1,4 0 1,-8-18-2,14 33 1,-14-33 0,14 34 0,-6-16 0,-8-18 1,7 33-1,-7-33 0,6 32 0,-6-32 0,2 33 0,-2-33 0,6 28 1,-6-28-1,10 26 0,-10-26 0,8 25 0,-8-25 1,14 24-1,-14-24-2,16 26 2,-16-26-1,18 24 1,-18-24 0,12 35 1,-6-15-1,-6 0 0,0 1 3,-4-1-3,6-2 1,-8 4 0,6-3 1,6-3-3,-2 4 2,0 0-1,6-1 0,-1 3 1,-1-4 0,4 6-1,-2-1-1,-4-3 2,0 2 1,2 3-2,-2-7 0,-2 6 0,2-4 1,2 3-1,-6 1 0,4 0 0,0 1 1,8-3-1,-4 2 1,-3 0-1,5 5 0,-6-5 1,4 4-1,0-1 1,-2 1-1,-8 1 0,6 1 0,-2-4 1,0 1-1,-2 1 0,4-2 1,-2 1-1,0-1 1,4 0-1,-4 1 0,8-1 1,-8 0-1,2 1 1,0 1-1,3 0 1,-5 3 0,0-3-1,-6 7 1,0-3-1,4 0 0,-4 1 1,-2-1 0,4 3-2,2-3 2,0 0-1,4-3 0,2-1 1,-4 5-1,-2-1 0,6-2 0,-8 5 0,4-5 0,-6 5 0,6-1 0,-4-4 0,2 5 0,2-7 0,0 5 0,2-3 0,-2-4 0,6 3 1,-4-1-2,-2 0 1,0 3 0,0-7 0,0 4 0,-4-1 0,0 1 0,2-6 0,-4 3 1,6-5-1,0 0 0,4 1 0,-8-21 0,4 30 0,-4-30 0,9 30 0,-9-30 0,4 31 1,-4-31-2,-2 30 1,2-30-1,8 30 2,-8-30-1,2 23-1,-2-23 1,8 20 0,-8-20 0,0 0 0,0 0 1,8 18-1,-8-18 0,0 0 0,0 0 0,0 0 0,4 20 0,-4-20 0,0 0 0,0 0 0,0 0-1,0 0 1,0 0 0,0 0-3,0 0-1,0 0-11,0 0-21,-20-38-2,3 14-2,5-7 2</inkml:trace>
</inkml:ink>
</file>

<file path=ppt/ink/ink22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3:06.443"/>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177D36"/>
      <inkml:brushProperty name="fitToCurve" value="1"/>
    </inkml:brush>
  </inkml:definitions>
  <inkml:trace contextRef="#ctx0" brushRef="#br0">267 73 9,'20'-2'17,"-20"2"-1,0 0-2,0 0-1,16-30-1,-16 30 0,0 0-3,0 0-2,-10-25-1,10 25-1,-18-8-1,18 8-1,-24-8-1,4 12 0,20-4-1,-39 4 1,17 0-1,-4 7 1,2-3-1,1 2 0,1 6 0,2 0 0,2 2-1,18-18 1,-22 33-1,22-33 0,-2 26 0,2-26-1,18 24 2,2-9-1,8-5 0,-1-2 0,7 0 0,2 8 0,2 0 0,-3 1 0,-1 1 0,-8 6 0,-4 0 0,-10 1 0,-3-5 0,-9 4 1,-2-3-1,-9-1 1,11-20-1,-34 32 1,12-18-1,-2-5 1,-6 1-1,5-2 0,-5 0 0,-2-8 0,4 0-1,5-2 0,-1-2 0,4-6-3,0 4-3,10-15-11,10 21-15,-18-24-1,18 6 2</inkml:trace>
  <inkml:trace contextRef="#ctx0" brushRef="#br0" timeOffset="764.4013">735 150 10,'0'0'27,"-18"-26"-1,18 26-15,-19-20-2,19 20-2,-28-17-3,28 17 0,-30-8 0,12 2-1,-6 14 1,1-6-1,-7 15 0,0-5 1,0 8-2,1 2 0,3 5 0,6 7-1,4 2-1,6 1 1,4-1-2,14 3 1,6-7 0,2-5 0,4-3 0,2-10 1,5-6-1,3-8 1,-2-8 0,2-6-1,-5-8 1,1-5 0,-4-3-1,0-7 0,-6 3 0,0-4 0,-6 3 0,-3 7 1,-5-1-1,-2 11 1,0 18-1,-2-24 1,2 24-1,0 0 1,0 0 0,-7 20-1,7-20 1,3 37 0,1-7-1,8-2 0,-2 5 0,4-1 0,4-4 0,-2 3 0,2-7-1,0-6 0,-1-7-2,-17-11-2,34 12-5,-34-12-11,20 4-10,-20-4-2,20-12 3</inkml:trace>
  <inkml:trace contextRef="#ctx0" brushRef="#br0" timeOffset="1232.4022">1053-58 6,'0'0'27,"0"0"-8,-18-19-2,18 19 0,0 0-5,0 0-1,-30-2-2,30 2-1,0 0-3,-14 29-1,10-3 0,6 2-1,-4 9 0,4 3-1,0 7-1,4 2 0,-2-1 1,6-1-1,-6 1 0,2-5-1,-2-9 0,0-1 1,-2-7-1,0-8 0,-2-18-1,0 25-1,0-25-3,0 0-7,0 0-20,0 0-3,-4-27 0</inkml:trace>
  <inkml:trace contextRef="#ctx0" brushRef="#br0" timeOffset="2028.0036">1168 199 3,'0'0'29,"0"0"1,30-16 0,-30 16-18,55-9-2,-27 7-4,19-4-1,-13 0-2,8-4 0,-8 8-1,5-8-1,-3 4-1,-4-2 0,-3 6-1,-7-4-3,8-2-6,-30 8-16,22 6-6,-22-6 1</inkml:trace>
  <inkml:trace contextRef="#ctx0" brushRef="#br0" timeOffset="1762.8031">1376-67 3,'0'0'29,"0"0"1,0 0-6,-4-24-10,4 24-2,0 0-3,-6 16-2,6-16-1,0 33 0,4-9-1,-4 15-1,0-3-1,-6 15 0,2 1-2,0 9 1,0-6-1,4 1-1,0-7 1,2-2-1,-2-5 1,6-9-1,-4-11 0,-2-22 0,12 24-1,-12-24 0,0 0-2,0 0-1,8-18-4,0-8-9,-8 26-16,-10-33-3,4 9 2</inkml:trace>
  <inkml:trace contextRef="#ctx0" brushRef="#br0" timeOffset="3151.2055">116 715 1,'0'0'31,"0"0"0,0 0 2,0 0-19,0 23-2,-4 7-6,12-4-1,-6 17-2,6-5 0,-6 9-1,6 2-1,-4-1 0,0-5 1,-2-1-2,0-7 1,-2-5 0,-2-4 0,6-3-1,-4-5 0,0-18 1,4 24 0,-4-24-1,0 0 1,0 0-1,0 0 0,0 0 1,0 0-1,12-26 0,-12 26 0,-2-37 1,2 17-1,2-4 0,4 0 0,6-5 0,-2 1 0,6-1 1,1 5-1,5 6 0,2 0 0,4 2 0,0 7 0,3 5-1,-1 8 1,2 7 0,-4-1 0,-1 6-1,-3 2 2,-10 8-1,-8 1 0,-10-1 0,-10-2 1,-10 1-1,-7 1 0,-7-4 1,-6-3-1,1-3 0,1-6 0,2-2 0,7 2-1,7-10-2,0 2-3,26-2-7,0 0-19,0 0-3,-16-18 1</inkml:trace>
  <inkml:trace contextRef="#ctx0" brushRef="#br0" timeOffset="3666.0064">612 950 9,'0'0'31,"-2"-20"0,2 20 1,0 0-20,0 0-3,-8 20-2,6 3-3,2-23 0,-2 46-2,6-17 1,-2 3-1,6-2-1,0 5 0,-2-9 0,-4-4-1,4-1 1,-6-21-1,6 22 1,-6-22-1,0 0 1,0 0-1,-18-20 1,12 1 0,2-3 0,0-2-1,4-5 1,4 3-1,2 0 0,2 2 0,4-1 0,2 1 0,-2 4 0,6-1-1,2 3 1,1 4-1,1 2 1,2 2-1,0 2 0,0 6 1,3-2-1,-3 4-1,-4 6 0,0-6-2,-20 0-3,30 8-5,-30-8-7,0 0-8,14 22-2,-14-22 1</inkml:trace>
  <inkml:trace contextRef="#ctx0" brushRef="#br0" timeOffset="4040.4071">1015 727 22,'0'0'30,"-20"-24"-2,20 24-2,-20-4-44,20 4-11,0 0-1,32 8 1</inkml:trace>
  <inkml:trace contextRef="#ctx0" brushRef="#br0" timeOffset="3868.8068">999 898 15,'0'0'26,"0"0"-3,0 0-4,0 0-2,22-4-4,-26 26-3,4-22-2,-2 48-3,0-19-1,-4 11-2,2-3 0,2 5-2,-6-7-1,6-7-3,-10 3-7,12-31-21,-2 24-2,2-24 1</inkml:trace>
  <inkml:trace contextRef="#ctx0" brushRef="#br0" timeOffset="4680.0082">1497 958 14,'-22'-14'28,"22"14"1,0-24-15,0 24-1,-18-22-4,-3 18-1,21 4-2,-44-21 0,24 11-2,-12 10-1,7 0 0,-1 6-1,2 6-1,4 5 1,2 5-2,8 6 1,2 5 0,6 1 0,2 1-1,6 1 0,6-2 0,0-3 1,6-7-1,4-6 0,0-5 0,5-9-1,-1-6 0,4-7 0,-8-5 0,6-8-1,-9-4 0,3-9 1,-8-1-1,-2-3 0,-2-3 1,-6-5 0,0 5 0,-6-3 1,-2 0 0,-4 7 0,4 4 0,-2 3 1,-2 5 0,6 8 1,2 18 0,0 0 1,0 0 1,0 0-1,-2 26 1,2 8 0,4 3-1,-8 13-1,8 1 0,2 2-1,0-1-1,2-5 0,2-4 0,2-7-3,0-2 0,12-17-5,-13 9-11,7-16-15,4-4-2,0-4 2</inkml:trace>
  <inkml:trace contextRef="#ctx0" brushRef="#br0" timeOffset="5226.0092">1908 993 5,'-6'-22'29,"0"-9"0,-2 13-4,-16 8-12,10-12-3,-18 20-2,9-7-3,-11 18 1,10 1-1,-8 10-2,11 2 0,1 13 0,6-5 0,4 4-2,8 1 0,10-1-1,6-11 1,2-1-1,7-6 1,3-10-2,4-4 1,2-10 0,-1-6 0,-5-2 0,2-7 0,-8-7-1,-2-2 1,-2-1 0,-12 1 1,-4 1-1,4 3 0,-4 4 1,-6 6 0,6 18 0,0 0 0,-22-5 1,22 5 0,-10 39-1,6-11 1,-2 13 0,12-1 0,2 11 0,10 2 1,-6 9-3,15 3 2,-5 2-2,-2-2 1,-4 2-1,-4 0 0,-10-3 0,-10-3-1,-14-10 0,-10-11-2,-5-7 1,-9-7-1,0-18-1,-7-2-1,15-24-6,-6 10-20,13-24-4,3-3 0,14-11 0</inkml:trace>
  <inkml:trace contextRef="#ctx0" brushRef="#br0" timeOffset="5834.4102">2072 973 9,'0'0'27,"0"0"2,0 0-13,18 8-1,4-12-4,-22 4 0,32 2-2,-32-2-2,43-12-2,-23 5-1,8-7-1,-4 4-2,4-10-2,-1 6 1,-1-7 0,-2 3 0,-2 0-1,-8-2 1,-14 20-1,20-31 1,-20 31 0,-12-26 0,12 26 0,-42-10 0,8 12 1,-5 6-1,-1 6 2,-2 10 0,7 1 1,3 13 0,10 3-1,8 5 1,10-3 0,8 4-1,14-7 0,4-4-1,8-7 1,5-7-1,11-14-1,-6 0-1,7-10-1,-1-6 1,-7 0-2,3-10-1,-14 6-5,8-15-19,-17 11-8,-7-2 0,-12 18 0</inkml:trace>
  <inkml:trace contextRef="#ctx0" brushRef="#br1" timeOffset="42198.0741">-48 2214 10,'0'0'17,"0"0"0,0 0-1,0 0-1,0 0 1,0 0-3,0 0-3,0 0-1,0 0-4,0 0-1,0 0-2,0 0 0,0 0-1,0 0 0,0 0 1,0 0-1,-14-18 1,14 18 0,0 0-1,2-26 1,-2 26 0,0-25 0,0 25-1,-2-40 0,0 16 0,4-9 0,-6-5 0,6-7 0,-2-5-1,2-3 1,-2-2 0,0 5 0,0 1-1,0 8 1,-4 9-1,4 4 0,-4 5 1,4 23-1,-6-24 0,6 24 0,0 0 0,0 0 0,0 0 0,0 0 0,0 0 0,0 0 0,12 24 1,-4-5-1,2 11 0,4 0 1,1 7-1,3 3 0,2 3 0,4-1 0,-2 3 0,2 0 0,1-1 0,-3-1 0,0-5 1,-6 1-1,0-5 0,-6-8 1,-2-3-1,-8-23 0,6 24 1,-6-24-1,0 0 0,0 0 0,0-32 2,-4 3-2,0-1 0,2-15 0,-2-3 0,0-3 0,2 0 0,0 1 0,0-3 0,6 4 0,-2 3 0,-2 11-2,0 1 1,-2 8-2,6-5-1,-4 31-6,0-26-17,0 26-9,0 0-1,0 0 2</inkml:trace>
  <inkml:trace contextRef="#ctx0" brushRef="#br1" timeOffset="42868.8753">448 1904 5,'0'0'28,"0"0"1,-10-34-13,10 34 0,-12-30-6,12 30-3,-18-27-1,-2 21-2,20 6 0,-28-8-2,28 8 0,-33 16 0,33-16-1,-28 41-1,12-15 1,8 4 0,2 7-1,4-5 0,2 1 0,6-7 0,6-4 0,-6-3 0,-6-19 1,22 10-1,-22-10 0,26-18 0,-17-5 1,3-1-1,-2-4 0,2-5 0,0 3-1,-2-5 1,-4 13 0,-4 2 0,-2 20 0,0 0 0,0 0 0,0 0 0,6 40 0,-6-5 1,6-3-1,4 3 0,-4-3 0,4-2-1,0-5-2,11-15-4,-21-10-12,20 18-14,-20-18 1,22-8 1</inkml:trace>
  <inkml:trace contextRef="#ctx0" brushRef="#br1" timeOffset="43773.6769">632 2099 26,'4'22'29,"-4"-22"1,0 0-19,0 0-2,20-16 0,-20 16-1,2-39-1,-12 21 1,12-20-2,-8 9-1,6-11-2,-8-3 0,8-1-1,-2-3-1,4-1-1,4-1 1,0 4-1,0 5 1,2 5-1,-2 13 1,-6 22 0,18-20 0,-18 20 1,14 32-1,-6 5-1,7 5 1,-1 7 0,0 8-1,6 1 0,2 1 0,0-2 0,-1-15 1,-1-1-1,-2-15 0,0-8 2,-18-18-1,26 9-1,-26-9 1,10-29-1,-4 1 0,-4-7 0,-2-7 0,-2-7 0,0-1 0,2-7 0,-2-2-1,-2 8 1,4 3 0,-6 5-1,6 11-2,-6 12 0,6 20-1,-8-23 0,8 23-2,0 0 0,0 0 0,0 0 0,20 0 1,-20 0 2,22-2 3,-22 2 0,23-6 3,-23 6 1,26-10 1,-26 10 0,20-14 0,-20 14-1,22-14 0,-22 14-1,0 0 0,8 28-1,-12 1 0,4 11-1,0 11 0,0 5 0,2 3 0,6 6-1,6-8 2,-2-11-2,7-1 0,-3-11 1,2-9-1,0-13 1,-18-12-1,32 4 1,-32-4-1,20-31 0,-9 3 0,-1-12 0,-4-11 0,-4-10-1,2 0 1,-6 3-1,2-3 0,-8 6-1,0 7 0,-11 13 0,7 5-2,-12 20-2,24 10-8,-32-11-18,32 11-5,-30 7 2,30-7 0</inkml:trace>
  <inkml:trace contextRef="#ctx0" brushRef="#br1" timeOffset="44272.8778">1271 1840 38,'0'0'33,"0"0"0,-24 16-15,24-16-10,0 0-2,0 0-3,28-8-2,-8 0 0,4 1 0,1-1 0,-1 8-1,0-2 1,-24 2-2,30 13 2,-30-13-1,2 38 1,-12-14 0,-4 3-1,-6 3 1,-2-4-1,0 3 1,3-5 0,-1-2 0,10-1-1,10-21 1,-4 20-1,4-20 1,18 8-1,0-8 0,7 0 0,3 2 0,0 2 0,2 4-1,-5 2 1,-1 8 0,-12 1 1,-6 5-1,-10 2 1,-12 5-1,-8-5 1,-5-2-2,-9-1 0,0-7-2,-1 2-7,1-22-21,6 4-3,4-6 0,28 6 0</inkml:trace>
  <inkml:trace contextRef="#ctx0" brushRef="#br1" timeOffset="44569.2783">1680 1410 23,'-2'-18'33,"2"18"1,0 0-1,-30 8-23,16 12-2,-16 23-2,12 9-2,-7 11 0,9 10-1,-2 2-1,10-2 0,6-4-1,8-2-1,8-13-2,0-11-2,17-11-4,-17-5-8,26-21-8,-14 2-9,7-14 2,-5 4 7,16-27 8</inkml:trace>
  <inkml:trace contextRef="#ctx0" brushRef="#br1" timeOffset="45520.8799">1864 2002 4,'22'-27'17,"-2"-7"9,-4-5 0,-4 3-4,-20 6-9,4-11-3,-14 15-4,-2-1-1,-10 11-1,2 8 0,-7 16-1,5 6-1,-2 13 0,10 5-1,5 11 0,9-5 0,0 5 0,16-9-1,2-6 1,11-7-1,1-7 1,6-14-1,-4-4 0,2-10 1,5-5-1,-7-5 0,-4-2 0,-2-7-1,-4 5 2,-6-2-2,-2 5 1,-6 7 0,0 18-1,0 0 2,0 0-2,-22 4 2,16 20-1,0 7 1,4 3-1,-2 1 0,8 3 1,6-9-1,0-3 1,6-6-1,-16-20 0,41 12 0,-19-16 0,0-4 0,2-6-1,3-4 1,-3-7-1,0 1 1,-6-2-1,-4-1 1,-4 1 0,-4-4-1,-10 5 1,-2-1 0,-10 6 0,16 20 0,-32-27 1,10 25-1,0 11 0,1 7 1,5 8-1,2 10 1,6-1 0,0 7-1,6-3 0,8-5 1,6-3-1,2-9 1,-14-20-2,37 16 1,-19-22 0,4-6 0,-22 12 0,28-37-1,-18 13 1,2-2-1,-8-3 1,2 5 0,-6 2 0,2 4 0,-2 18 0,0 0 0,0 0 1,-18 8-1,6 24 2,2 9-2,-4 9 1,2 5-1,-2 8 1,6-2 0,2-1-1,0-5 1,8-6-1,4-11 0,4-10 0,-10-28 0,34 19-1,-16-23 0,2-9-1,-2-5 0,-3-12 0,-3-3 0,-4-7 0,-6 1 0,-12-3 0,-4 1 1,-7 7 0,-3 4 0,0 9 1,-4 7 0,6 4 0,1 12 0,21-2 0,-18 6-1,18-6-1,0 0-6,28-6-15,-5-6-11,-3 0 3,8-9-2</inkml:trace>
  <inkml:trace contextRef="#ctx0" brushRef="#br1" timeOffset="45770.4804">2295 1430 15,'-6'-36'34,"4"6"2,8 11-1,-6 19-19,21 8-4,-1 27-6,14 7-2,-4 15 0,7 6-1,-5 12-1,-2-4-2,-10 4 3,-12-8-5,-6-5 2,-12-5-3,2-12-6,-16 9-26,-6-23-3,-5-5 3,5-10-1</inkml:trace>
  <inkml:trace contextRef="#ctx0" brushRef="#br1" timeOffset="46831.2822">898 2626 22,'0'0'29,"-28"-27"-8,28 27-2,-22-12-6,22 12-3,-35-4-1,35 4-3,-40 18-1,20 0-1,-6 15-1,9-1 0,3 11-1,8-3 0,4 1 0,10-5-1,6-5 0,9-7-1,7-10 1,-2-10-1,0-10 0,1-8 0,-5-4 0,-2-7 0,-4-5 0,-8-2 0,-10 1 0,0-1 0,-8-3 0,-4 9 0,-4 2 0,-6 1 0,4 7 0,-3 4 0,21 12 0,-28-8-1,28 8 1,0 0-1,0 0 1,18 18-1,3-6 1,5 3 0,6-1-1,-6 8 1,2 6 1,-1 5-1,-1 1 1,-10 3-1,0-1 1,-4-1-1,-6-5 1,0-4-1,-6-7 1,0-19-1,0 0 1,0 0-1,0 0 0,-6-29 1,10-5-1,-2 3 1,2-11-1,4 3 1,5 1-1,3-3 0,0 7 0,4 1 1,-2 11-2,6 0 0,-4 8 0,-1 4 1,-1 6-2,-18 4-1,30-2-5,-30 2-21,12 20-6,-12-20 2,0 0-1</inkml:trace>
  <inkml:trace contextRef="#ctx0" brushRef="#br1" timeOffset="48516.0852">83 3389 16,'10'-22'30,"11"6"2,-21 16-15,0 0-2,24-14-5,-36 34-3,12-20-1,-29 36-1,7-11-2,-10 5-1,0-2 0,-7 3-1,-3 5 1,2-3-2,4-7 1,3-4-1,11-4-2,6 3 2,6-3 0,10-18 0,22 24 0,0-14 0,8 0 0,3 5 0,7 3 2,-8-2-1,7 0 0,-7 2-1,-6 3 0,0-3 1,-10-2-1,-16-16-2,21 31 0,-21-31-5,8 20-12,-8-20-15,0 0 0,0 0 0</inkml:trace>
  <inkml:trace contextRef="#ctx0" brushRef="#br1" timeOffset="48126.0845">-149 3436 18,'0'0'27,"9"-29"-3,-9 29-3,-2-30-4,2 30-4,-4-24-4,4 24-2,0 0-3,-19 4 0,25 16-1,-8 6 0,6 11-1,-6 5 0,8 7-1,1 10 1,1-7 1,-6 5-2,0-8-1,0-7 1,0-3 0,4-13-1,-4 2-1,0-9 0,-2 1-1,0-20-1,0 0-2,0 0-4,0 0-9,0 0-17,0 0 0,-4-30 0</inkml:trace>
  <inkml:trace contextRef="#ctx0" brushRef="#br1" timeOffset="49218.0864">261 3841 29,'2'22'31,"-2"-22"-6,0 0-7,-4 20-4,4-20-4,0 0-3,0 0-1,-4-24-1,6 4-1,-8-2-1,4-11 0,-4 5-1,4-7 0,-2-3 0,0-9-1,2 5-1,2-3 1,0 5-1,4 7 0,-4 9 1,4 0-1,-4 24 1,16-21-1,-16 21 1,22 29 0,-4 3 0,-2 5 1,6 7-1,1 7 0,1 2-1,6 1 1,-2-3-1,3-11 1,-9-1-2,10-9 2,-12-3-1,2-7 1,-22-20 0,33 4-1,-33-4 0,18-26 1,-12-1-1,-4-7 1,-2-5-1,2-9 0,0 3 1,-6-10-1,-2 3 0,0 3-1,0 7 0,-4 9 0,8 7-3,2 26-2,-13-33-4,13 33-13,0 0-13,0 0-1,9 19 1</inkml:trace>
  <inkml:trace contextRef="#ctx0" brushRef="#br1" timeOffset="49561.2869">745 3407 37,'28'-22'34,"-28"22"0,18-24-13,-18 24-8,0 0-5,0 0-2,-14 32-2,6 3-1,-2 5 0,2 9-2,4 3 1,4 7-1,4-4 2,4 2-3,6-9 1,4-13-1,4-9 0,5-8 0,1-12 0,2-4 1,-6-10-1,2-8 0,-3-10 0,-5-9-1,-4-7 0,-4-11 1,-6-2-2,-10-1 1,-6-1-1,-2 4 0,-10 5-1,3 7 0,-15 9-3,16 7-6,-16 25-16,15-4-8,21 4 1,-26 8 1</inkml:trace>
  <inkml:trace contextRef="#ctx0" brushRef="#br1" timeOffset="50107.288">1061 3624 18,'0'0'32,"0"0"1,0 0-1,-12 18-21,32-32-2,-1 10-5,7-4-1,2-2-1,2 2-1,0 2 1,-1 6 0,-11 6-1,-18-6 0,20 20 0,-20-2-1,-10 7 1,-6 5-1,-4-6 0,4 1 0,-5 1 1,5-8-1,16-18 0,-12 24 0,12-24 0,18 9 0,2-11 1,1 2-1,7-4 0,4 8 0,2-2 0,-3 4 0,-3 2 0,-6 6 0,-8 4 0,-6 2 0,-10 3 0,-14 1 0,-2-2 0,-12 1 0,3-5-1,-11 2 0,8-14-3,-12 8-7,13-24-20,7 6-4,22 4 1,-24-36 1</inkml:trace>
  <inkml:trace contextRef="#ctx0" brushRef="#br1" timeOffset="51402.0902">1553 3306 9,'0'-30'31,"0"30"1,-30 2-6,30-2-6,-42 42-6,30-9-3,-15 17-3,13-1-3,-2 16-1,10-6-1,8-1-2,6 1-1,4-10 0,2-9-1,3-16-3,1 1 0,10-17-4,-10 4-2,18-22-6,-15 10 0,21-24-1,-18 15 1,22-17 4,-17 6 4,11-10 5,-8 5 6,-12-7 5,1-1 4,-15 7 2,6-6-2,-22 11 0,6-5-2,-21 22-3,3-2-1,-8 20-2,4-10 0,-4 20-2,1-1 0,5 9 1,8-6-2,4-1 0,14-1 0,-6-4 0,14 1-1,-10-21 1,28 20-1,-6-20-1,-1-6 1,5-4-1,-2-2 1,0-11-1,-2 1 0,-3-2 1,-5-1-1,-4 3 1,-4-2 0,-6 24 0,2-29 0,-2 29 0,0 0 0,-18 4 0,18-4 0,-10 33 1,8-9 0,4 2-1,2-1 1,10-1-1,4-8 1,6 1 0,4-13-1,0-4 0,3-4-1,1-5 1,0-5 0,-6-2-1,5-2 0,-5-4 0,-4 1 0,-6-3 0,-4 2 1,-4-3 0,-6-1-1,-4 8 2,-8 0-1,10 18-1,-32-17 2,14 25 0,-6 1 0,2 9 0,7 8-1,1 2 1,10 1 0,4 1 0,4-10 0,6 1 0,-10-21-1,35 22 1,-15-22 0,0-2-1,0-10 0,-20 12 0,34-29 0,-21 11 0,1-2-1,-14 20 1,16-34 0,-16 34 1,8-19-2,-8 19 2,0 0 0,-18 17 0,8 7 2,-4 12-2,3 7 0,1 10 0,2-1 1,0 7-1,6 0 1,4-5-1,2-11 0,6-11-1,0-9 1,-10-23-2,25 14 1,-3-20 0,-22 6-2,32-43-1,-18 17 2,2-7-1,-6-1 0,-4-5 0,-8 5 0,-6-2 1,-4 5 1,-8 3 0,-2 6-1,-6 7 2,10 3 0,-5 10-1,23 2 1,-26 8 0,26-8 0,0 0 0,24 19 0,-3-15 0,-3-2-1,10-6 1,-2-3-2,4-9-1,-7 6-4,7-14-4,-30 24-15,36-29-10,-20 5-1,-6-2 0</inkml:trace>
  <inkml:trace contextRef="#ctx0" brushRef="#br1" timeOffset="51620.4906">2398 3253 32,'-4'-32'34,"-2"10"1,6 22-10,18-23-11,-8 44-5,19-5-4,-3 24-1,4 9 0,-4 10-1,3 4-1,-7 5 1,-8-5-1,-8 2-1,-14-2-1,-6-8-1,-11-7-5,9-15-16,-14 3-14,-4-10-2,4-1 1</inkml:trace>
</inkml:ink>
</file>

<file path=ppt/ink/ink22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85"/>
    </inkml:context>
    <inkml:brush xml:id="br0">
      <inkml:brushProperty name="width" value="0.05833" units="cm"/>
      <inkml:brushProperty name="height" value="0.05833" units="cm"/>
      <inkml:brushProperty name="fitToCurve" value="1"/>
    </inkml:brush>
  </inkml:definitions>
  <inkml:trace contextRef="#ctx0" brushRef="#br0">36 27 8,'-16'0'21,"16"0"-4,0 0-2,0 0-3,0 0 0,-22 4-3,22-4-1,0 0-1,0 0-1,0 0 0,0 0-1,0 0-1,0 0-1,0 0-1,0 0 0,0 0 0,0 0-1,18-8-1,-18 8 1,26 4 0,-6-4-1,2 2 1,7-2 0,-3 0-1,4-8-1,-6 8 2,2-8-1,-3 8 0,1-8 0,-4 6-1,-20 2 1,32 0 0,-32 0 0,26 0 0,-26 0 0,23 0 0,-23 0 1,0 0-1,20 10 0,-20-10 0,0 0 0,0 0 0,0 0 0,0 0 0,0 0 0,0 0 0,0 0 0,0 0 0,0 0-1,6 22 1,-6-22 1,-6 24-1,6-24 0,-22 31 1,12-11-1,-11 10 1,-3-1 0,0 5 0,-2 3-1,-6 1 1,-1 3-1,1-1 0,2-5 1,6-1-1,-1 0 1,9-5-1,0-5 0,4-4 0,6 1 0,2-3 0,4-18 1,-2 30-1,2-30 0,0 23 0,0-23 1,4 18-1,-4-18 0,22 8 0,-22-8 0,34 0 0,-9-2 0,1-2 0,4 0 0,6 0 0,5 0-1,-13 0 1,6 0 0,0 1 0,-5-1 0,-5 0-1,-2 4-1,2-4-1,-24 4-3,39-12-4,-39 12-7,0 0-16,20-16 1,-20 16 0</inkml:trace>
  <inkml:trace contextRef="#ctx0" brushRef="#br0" timeOffset="1">-39 311 11,'0'0'29,"0"0"0,0 0 2,20-9-21,5 11-4,11-6-1,-2 0-2,17 0 0,-7-4-3,6 2 0,-3-2 0,-3 2-1,-12-2 0,-7 4-2,3-4-4,-28 8-7,20 0-16,-20 0 1,0 0-1</inkml:trace>
  <inkml:trace contextRef="#ctx0" brushRef="#br0" timeOffset="2">609 177 3,'0'0'28,"0"0"-1,0 0-4,0 0-11,-23 38-4,25-17-2,-6 11-2,8-6 0,-4 13-1,4-9 0,1 3-1,-1-9 1,2 0-1,-4-4 0,0-1 0,-2-19-1,4 24 0,-4-24 0,0 0 0,0 0 0,-10 18 1,10-18-2,0 0 1,-13-20-1,13 20 1,-10-30-1,10 7-1,2 1 1,4-4-1,1-3 1,7-1-1,-4 2 1,8-1-1,-2 9 1,6-2-1,-2 6 1,3 5 0,-23 11 0,36-10 0,-36 10 0,34 10 0,-34-10 1,32 27-1,-11-9 1,-3 2-1,2-2 1,-4 9-1,6-1 1,-8 2 0,4-1 0,-8 3 0,3 3-1,-5-1 1,-2-2-1,-2-3 0,-6-1-1,6-8-1,-6 0-4,2-18-11,0 0-15,0 0-1,20-4 1</inkml:trace>
  <inkml:trace contextRef="#ctx0" brushRef="#br0" timeOffset="3">845-247 9,'0'0'11,"0"0"-2,0 0-1,0 0 0,0 0 1,0 0 0,0 0 0,10-20 1,-10 20-2,12-18-1,-12 18-2,24-26-1,-24 26-2,34-33 0,-12 23-1,1-6 0,-1 2 0,0 0-1,-2 5 0,-2 1 1,0 6-1,-18 2 1,29 10-1,-29-10 1,14 33-1,-10-11 1,-6 2 0,-4 3 0,-6 5 0,-3-3 0,-5 1 0,0 2 0,-2-5 0,4-5-1,-2 0 1,20-22 0,-27 31-1,27-31 1,-10 18-1,10-18 0,0 0 1,0 0-1,0 0 1,27 14-1,-5-14 1,-4-2-1,4-6 0,8 0 0,3 0-2,-7-4-1,10-1-3,-16 5-4,11-6-10,-13 4-10,-18 10 0</inkml:trace>
  <inkml:trace contextRef="#ctx0" brushRef="#br0" timeOffset="4">1282-271 29,'-20'-6'30,"20"6"2,0 0-3,22-10-23,0 4-4,2 0-1,3 2-1,3-4-2,0 0-2,2-7-4,-13 13-5,1-10-15,0 6-2,-20 6 0</inkml:trace>
  <inkml:trace contextRef="#ctx0" brushRef="#br0" timeOffset="5">1373-558 9,'0'0'23,"0"0"-10,0 0-1,0 0-2,2 24 0,-2-24 0,4 50-1,8-23-2,-12 19 1,10-9-2,-6 18-1,4-13-1,0 7-1,2-11 0,-2 1-2,0-11 0,-2 0-1,-1-11-1,-5-17-3,0 24-6,0-24-16,0 0-5,0 0 1,-15-30 0</inkml:trace>
</inkml:ink>
</file>

<file path=ppt/ink/ink22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4:00.326"/>
    </inkml:context>
    <inkml:brush xml:id="br0">
      <inkml:brushProperty name="width" value="0.05833" units="cm"/>
      <inkml:brushProperty name="height" value="0.05833" units="cm"/>
      <inkml:brushProperty name="color" value="#177D36"/>
      <inkml:brushProperty name="fitToCurve" value="1"/>
    </inkml:brush>
  </inkml:definitions>
  <inkml:trace contextRef="#ctx0" brushRef="#br0">514 2206 13,'0'0'17,"-18"27"-1,18-27-1,0 0-1,0 0 1,-20 12-3,20-12-3,0 0-1,-20-6-3,2 8 0,18-2-1,-27-8-1,27 8-1,-24-25-1,14 3 2,-2-4-1,0-11 0,2-7-1,0-13-1,2-10 1,0-10-1,0-12 1,2-6-1,-3-12 0,3-5 0,-6-11 0,4-3 0,-2 0 0,0-5-1,0 7 1,0 1 0,4 11 0,0 9 0,2 12-1,4 8 1,-2 16 1,0 14-1,0 13 0,2 9 0,-4 5 0,4 8 0,0 18 0,0 0 0,0 0 0,0 0 0,0 0-1,0 0 2,0 0-1,0 0-1,0 0 2,0 0-1,0 0 0,0 0 0,0 0 0,0 0-1,-10 18 1,10-18 0,0 0 0,-2 20 0,2-20 0,0 0 0,0 0 0,0 0 0,0 0-1,0 0 0,0 0 1,-21 16-2,21-16 1,0 0 0,-28 6-1,28-6 1,-22 7 0,22-7 0,-26 8 0,26-8 1,-26 6-1,26-6 1,-19 16 1,19-16-2,-22 16 1,22-16 0,-16 18 1,16-18 0,0 0-1,-10 23 1,10-23-1,0 0 1,0 0 0,18-8 0,-18 8 0,28-35-1,-11 11 1,-1-5-1,2 1 0,4-4 0,-4 3 0,-2 1 1,-4 10-1,-12 18 0,27-21 1,-27 21-1,20 15 1,-8 7 0,-2 4-1,6 3 1,-4 5-1,0-2 0,0 3 1,5-7-2,-1-5 0,-6-1-4,-10-22-23,32 10-7,-32-10 1,24-2-1</inkml:trace>
</inkml:ink>
</file>

<file path=ppt/ink/ink22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1"/>
    </inkml:context>
    <inkml:brush xml:id="br0">
      <inkml:brushProperty name="width" value="0.05833" units="cm"/>
      <inkml:brushProperty name="height" value="0.05833" units="cm"/>
      <inkml:brushProperty name="fitToCurve" value="1"/>
    </inkml:brush>
  </inkml:definitions>
  <inkml:trace contextRef="#ctx0" brushRef="#br0">1966 361 3,'0'0'9,"0"0"-1,0 0 0,0 0 0,0 0-2,0 0 1,0 0-2,0 0 2,0 0-1,0 0 0,0 0 0,0 0 1,0 0-2,0 0 0,0 0-1,0 0-1,0 0-1,0 0 0,0 0 0,0 0-1,0 0 1,0 0-1,0 0 1,-14-21 0,14 21-1,0 0 1,0 0 0,0 0 0,0 0-1,0 0 0,0 0 0,0 0 0,0 0 0,0 0 0,-18-4-1,18 4 1,0 0 0,0 0-1,0 0 1,0 0-1,0 0 1,0 0-1,0 0 0,0 0 1,0 0-1,0 0 0,0 0 1,0 0-1,0 0 0,0 0 0,0 0 1,0 0-1,0 0 0,-18-4 1,18 4-1,0 0 0,0 0 1,0 0-1,-19-2 0,19 2 1,0 0-1,0 0 0,0 0 1,0 0-1,0 0 0,-20-4 0,20 4 1,0 0-1,0 0 0,0 0 0,0 0 0,-20-2 1,20 2-1,0 0 0,-24 0 0,24 0 1,0 0-1,-24 4 0,24-4 0,0 0 0,-22 2 1,22-2-1,0 0 0,-25 0-1,25 0 1,-22 0 0,4 2 0,18-2 0,-30-2 0,30 2 0,-37 0 0,19 0 0,-2-2 0,-2 2 0,4-2 0,-4 2 0,-3-2 1,-7 0-1,4 2 0,-2 2 1,-1-2-1,1 0 2,2 2-2,-4-2 1,3 2-1,3 0 1,0 0-1,-6-2 1,2 2-1,-5 0-1,-3 0 2,0 2-1,-7-2 0,-1 2 0,0-2 0,-1 0 0,-1 1 0,-1 3 0,-1 0 0,0 2-1,3 0 1,1 2 1,-3-2-1,5 2 0,2 2 0,1-4 0,5 1 0,2-3 1,2 2-1,1 2 0,3 0 1,-4 2-1,2 2 0,-3 5 1,-1-1-1,6 0 1,0 4-1,1-3 2,7-3-3,20-16 2,-22 26-1,22-26 0,-6 18 0,6-18-1,6 19 1,-6-19 0,12 24 0,-12-24 0,18 28 0,-18-28 0,22 33 0,-5-15 0,-3-2 1,6 0-2,0 5 1,4-7-1,-2 0 1,11-2-1,-1 0 2,4-2-2,5-2 1,1 3-1,2 1 1,3-4 0,1 0 0,0 2 0,3-2-1,-5 0 1,5 0 0,-5 0 0,2-3 0,1 1 0,-3 0-1,5-4 2,-5 0-2,4 4 1,-1-6-1,3 2 1,7 2 0,3-2-2,1-2 2,1 0-2,7 0 2,-1 0-1,9-4 0,-2 0 0,-1 0 1,5 0 0,10-4 0,-5-1 0,9 1 0,-4 0 0,-2-2-1,-3 4 1,-1-2-1,-2 0 0,-7 2 0,1 2-1,-3-4 0,1 4 1,4-5 0,3 1-1,3-4 1,6 4 1,2-6-1,-1 4 0,3 0 0,2-4 1,-4 5 0,-1-1 0,3-2 0,0 2 0,0 0 0,6 2 0,7-6 1,-3 3-1,14-5 0,0 2-1,2-4 0,-6 0 1,6 1 0,-6-3 1,-12 2-2,-2 0 2,-15-1-1,-7 3 0,-6 0 1,-7 0-1,-13 0 0,-3 1-1,-4-3 1,-5-2 0,-9 2 0,0 0 0,-8-1-1,-3-1 1,-5 0 0,-4 2 0,-12 18 0,8-33 0,-8 33 0,-12-32-1,12 32 1,-20-27 0,20 27 0,-39-24 0,13 8-1,-6 2 1,0 2 0,-9-3-1,-5-1 1,-2 6 0,-9-4-1,-5 4 1,-7-4-1,-2 5 0,-3-1 1,-7 4-1,-2-4 0,-3 2 0,-1 0 1,0-2-1,3 4 2,-3-4-1,2 3 1,5-3-1,3 8 1,-2-8-1,3 6 1,7 0 0,1 2-2,7 2 1,7 0-1,-1 0 2,3 0-3,7 0 3,5 0-2,-2 2 1,7-2 0,-5 0 0,2 2 1,-2 0-1,1-2 0,-1 8 0,4-8 1,-1 8-1,5-2-1,0 1 1,6-3 1,3 2-2,3-4 1,20-2 0,-22 4 0,22-4 0,0 0 1,-26 8-1,26-8 0,-24 8-1,5-4 2,-5 0-1,-4 0 0,0 2 0,2-2 0,1-2 0,1 0 1,0 0-1,24-2 0,-30 2-2,30-2-4,0 0-12,-28 10-12,28-10 2,0 0-1</inkml:trace>
</inkml:ink>
</file>

<file path=ppt/ink/ink22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3"/>
    </inkml:context>
    <inkml:brush xml:id="br0">
      <inkml:brushProperty name="width" value="0.05833" units="cm"/>
      <inkml:brushProperty name="height" value="0.05833" units="cm"/>
      <inkml:brushProperty name="fitToCurve" value="1"/>
    </inkml:brush>
  </inkml:definitions>
  <inkml:trace contextRef="#ctx0" brushRef="#br0">22 0 8,'0'0'16,"0"0"-1,0 0-2,0 0-4,0 0-1,0 0-2,0 0-1,0 0 1,0 0-2,0 0 0,0 0 0,-12 19 0,12-19 0,0 0 1,0 0 0,0 0-2,-8 18 1,8-18-2,-2 26 1,2-26-1,0 33-1,2-11 0,0-4-2,0 6 2,0-1-2,-4 1 2,4 4 1,-2-1-2,4 5 2,-4 3 0,6 3 0,-6 5-1,4-3 0,-2 9 0,4-7 0,-6 9 0,0-11 0,-2 1 1,2-1-1,4-5 0,-2-1 1,-4 1-1,4-3 0,2 7 0,-2-3 0,2 5 0,-4-1 0,-2 3 0,4-1 0,-2 1-1,0-3 1,-4 3 0,6-3 0,-4 1 0,2-1 0,-2 5 0,2 0 0,0 3 0,2 1-1,-4 3 0,4-5 2,0 2-1,2-5-1,-4 1-1,2-3 2,2 1-1,2 3-1,0-1 2,-2-2-1,0 5 0,0 1 0,0 1 1,2-1-1,-6 2 0,3-3 1,-1 3-1,2-2 0,0-7 1,0 5-1,0-5 0,0 3-1,-6 1 1,2-1 1,2 1-2,-4 3 1,-4 6 0,4-1 1,2-1-1,-8 4 1,10-4-1,-8-1 1,10-3 0,-8-1-1,8 1 1,-2-4-1,2 1 0,4-5 0,-4 1 0,2 5 0,-4-3 0,4 7 0,-2 2 0,-6-1 1,6-3-1,-2 0 0,-2-1 1,0-1-1,-2 1 0,4-5 0,-4-1 0,-4-3 1,4 4-2,2-3 1,0-1 0,-2-5 0,2 0 0,0-1 0,0-9 0,4-2 0,-4-1 0,0-21 1,4 28-2,-4-28 2,8 28-1,-8-28 0,2 35 0,2-11 0,-2 0 1,0 1-1,0-1 1,-2 0-1,0-24 0,2 31-1,-2-31-1,0 0-5,0 0-25,0 0 1,4-25-3,-4 25 1</inkml:trace>
</inkml:ink>
</file>

<file path=ppt/ink/ink2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31.026"/>
    </inkml:context>
    <inkml:brush xml:id="br0">
      <inkml:brushProperty name="width" value="0.05833" units="cm"/>
      <inkml:brushProperty name="height" value="0.05833" units="cm"/>
      <inkml:brushProperty name="fitToCurve" value="1"/>
    </inkml:brush>
  </inkml:definitions>
  <inkml:trace contextRef="#ctx0" brushRef="#br0">268 213 1,'0'0'21,"0"0"-4,0 0-3,0 0-1,0 0-4,0 0-1,6-22 0,-6 22-1,0 0-1,0 0-1,0-20 0,0 20 0,0 0-2,0 0 1,0-27-1,0 27 0,0 0 0,-10-20 0,10 20 0,-10-18-1,10 18 1,-14-20-1,14 20 0,-20-27-1,20 27 0,-26-26 1,26 26-2,-27-20 1,27 20 0,-28-15-1,28 15 0,-26 0 0,26 0 0,-34 25 0,17-5 1,-1 8 0,2 7 0,4 3 0,2 3 1,2 2-1,12-1 0,4-1 0,0-5-1,8 1 0,2-5-1,5-1 1,3-1-1,0-3 1,-6-5 0,0 2 0,3-6-1,-5-5 1,0 1 0,-18-14 0,28 16 0,-28-16-1,24 2 0,-24-2 0,26 0-1,-26 0-1,23-8 0,-3-2-3,-20 10-4,24-16-10,-24 16-10,20-17-2,-20 17 2</inkml:trace>
  <inkml:trace contextRef="#ctx0" brushRef="#br0" timeOffset="1154.402">466 264 11,'0'0'20,"4"-20"-4,-4 20-4,0 0-1,0 0-1,0-18-1,0 18-3,0 0 0,0 0-1,0 0-1,0 0 0,0 0 0,0 0-1,0 0-1,-8 34 1,8-34-2,0 43 0,6-19-1,-4 11 1,4-5 0,-2 2-1,0-1 0,2 3 0,0-9 0,2-1 1,-4-2-1,-4-22-1,12 29 1,-12-29 1,0 0-1,22 12 0,-22-12 1,21-16-1,-21 16 1,28-35-1,-16 11 0,0-5 0,-2-5 1,-2 6-1,0-3 1,-2 3-1,-4-1 0,-4 3 1,4 6-1,-2 20 1,2-25-1,-2 25 0,0 0 1,0 0 0,0 0-1,10 27 1,-2-9 0,-2 8 1,7 3-1,-3 5 0,6 1 0,6-3 0,-8 3 0,2-9-2,-2 0 0,7-5-2,-15-1-7,-6-20-19,20 6-2,-20-6 0,0 0 0</inkml:trace>
  <inkml:trace contextRef="#ctx0" brushRef="#br0" timeOffset="2028.0036">1069 76 17,'0'0'17,"0"0"-1,0 0-1,0 0-1,18-7 0,-18 7-3,0 0-1,0 0-1,-8-28-1,8 28-3,-22-18-1,22 18-1,-31-18-1,11 13 0,-6 1-2,0 11 1,-2-3-1,3 6 0,-5 6 0,10 0 1,0 4-2,6 3 1,8 1 1,6-2-1,10 9 0,2-5 1,10 1-1,0-1 0,12 0 0,3-1 1,1-5-2,2 0 2,3-2-1,-3-1-1,-8-1 1,1 4 1,-9-2-1,-10 1 0,-6 3 0,-10-2 0,-10 3 1,-10-1-1,-7-2 1,-7-4-2,2 3 0,-2-3 1,-3-8-1,13-6-1,-6 4-3,32-6-6,-39-8-12,39 8-8,-10-24 0,10 24 1</inkml:trace>
  <inkml:trace contextRef="#ctx0" brushRef="#br0" timeOffset="2511.6043">1401-89 19,'-20'10'23,"20"-10"-9,-22 33-2,22-33 1,-22 51 0,18-19-2,-10 17-1,12-5 0,-6 13-3,12-6 0,-2 10-4,8-13 0,2 1-2,4-15 0,2 1 0,2-11-1,5-7 1,1-13-1,-2-8 1,2-13 0,-6-3-1,0-10 1,-7-11-1,-1-8 0,-8-1 0,-6-1 0,-10 2 0,2 3-1,-9 5 0,-5 5 0,2 9-2,-6 15-3,28 12-11,-35-16-13,35 16-2,0 0 2</inkml:trace>
  <inkml:trace contextRef="#ctx0" brushRef="#br0" timeOffset="3432.006">1859 952 10,'0'0'18,"6"24"-1,-6-24 0,0 0-2,0 0 1,6-20-3,2-5 0,-8 25-3,-8-42-3,2 16-1,6-17-2,-6 0-1,2-5-1,-2-3-1,8-6-1,-4 0 1,0 1-2,2 3 1,-2 10 0,0 9 0,-2 3-1,4 13 1,0 18 0,0 0-1,-24-14 1,24 14-1,-22 26 1,22-26-1,-33 41 1,13-13 0,2-1 0,-2-1 0,0 0 1,-5-1-1,7-9 0,0 6 2,18-22-2,-26 25 1,26-25 0,-18 12 0,18-12 0,0 0 0,0 0 0,22 4 0,-4-4 0,4-4 0,9 4-1,1-2 1,0 0-2,4-2 0,-9 2-4,13-15-17,-16 13-11,4-8 0,-9 4 0</inkml:trace>
  <inkml:trace contextRef="#ctx0" brushRef="#br0" timeOffset="3993.607">2287-314 21,'0'0'29,"0"0"0,0 0-8,0 0-6,0 0-5,-25 8-2,5 23-3,4 1-1,-6 17-1,4 8 0,-6 18 0,9 0 0,5 10 0,6-2-1,0 0-1,10-8 0,6-4-2,-1-8 1,9-12-3,-2-5-1,6-17-3,-12 7-7,24-34-7,-9 15-13,1-21 3,-2-1-1</inkml:trace>
  <inkml:trace contextRef="#ctx0" brushRef="#br0" timeOffset="5288.4092">2633 307 16,'0'0'23,"-18"-33"1,4 13-11,14 20-2,-28-34-5,8 19-2,0 7-1,-3 8 2,5 2-1,-6 14 1,24-16 0,-36 41-1,22-17 0,0 11 1,8-11-1,-5 11-1,13-9-1,-2 2-1,9-9 0,1 1 0,-10-20 0,20 24-1,-20-24 1,26 4 0,-26-4 0,30-28-1,-12 10 1,-4-7-1,3-3 1,-3-2 0,2 1 0,-2-1 0,-6 5-1,-8 25 0,8-32 1,-8 32-1,0 0 1,6 22 0,-8-1 0,4 9-1,6-2 1,4 3 1,6 1-1,1-7 0,5-1-1,-2-14-1,6 4 0,2-18-2,-5 4-1,3-10-1,-6 0-2,10-12 0,-14 9 0,11-11 0,-29 24 1,34-40 1,-24 19 2,4-5 1,-6 6 2,-8-7 1,0 5 2,-14 4 0,14 18 1,-30-27-1,12 19 1,-15 18 1,9-4-1,-8 15 0,8-7-2,0 14 1,5-3-1,7 1 0,6-4-1,10 5 0,2-11 0,-6-16 0,35 26-1,-11-20 0,2-4 0,2-4 0,-3-6 0,-1-8 0,2 0 0,-8 0 0,0-9 0,-2 7 0,-10-6 0,-4-1 1,-2 25 0,7-34-1,-7 34 1,0 0 0,0 0-1,-19 0 1,13 18 0,2 15 0,-4 7 0,0 11 0,2-3-1,-2 11 1,4 6-1,-2-2 0,4-2 0,2-2 0,2-7 0,0-5 0,4-2-1,2-13 1,2-3-1,-10-29 0,32 26 0,-9-28 0,-3-6 0,4-12 0,-6-7 0,2-7 0,-6-5 0,-8-1 0,-2-3 1,-14 0-1,-2 3 0,-10 1 1,4 7 0,-4 5 1,4 9-1,-1 8 1,19 10 0,0 0 1,0 0-1,0 0 0,0 0 1,29 0-1,-3 0 0,0-2 0,8-6 0,1 0-1,3-6 0,8-5-2,-9-1 0,7-8-6,-18 3-10,9-5-14,-11-3-1,-8-3 0</inkml:trace>
  <inkml:trace contextRef="#ctx0" brushRef="#br0" timeOffset="5662.8099">3204-531 15,'0'0'30,"0"0"0,24 22 2,-12 9-18,23-7-3,-13 31-2,18-4 0,-10 20-3,7 0-1,-19 12-2,-2 0 1,-10 8-2,-6-4-1,-8-7-1,-8 1-3,2-14-3,-19 6-13,17-21-13,-8-3-4,8-15 2,2-3 0</inkml:trace>
</inkml:ink>
</file>

<file path=ppt/ink/ink23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4"/>
    </inkml:context>
    <inkml:brush xml:id="br0">
      <inkml:brushProperty name="width" value="0.05833" units="cm"/>
      <inkml:brushProperty name="height" value="0.05833" units="cm"/>
      <inkml:brushProperty name="fitToCurve" value="1"/>
    </inkml:brush>
  </inkml:definitions>
  <inkml:trace contextRef="#ctx0" brushRef="#br0">1 347 10,'0'0'11,"0"0"0,0 0 1,0 0 0,0 0 2,18-12 1,-18 12-2,0 0-1,0 0-2,0 0-2,0 0-3,0 0-1,2 18-1,-2-18-1,0 0 0,27 21-1,-27-21 0,26 14 0,-26-14 0,30 16 0,-30-16 0,36 16-1,-36-16 1,33 16-1,-15-7 1,2-3 0,-2 2 0,2 0-1,0-2 1,3 0 0,1-2-1,-2 0 1,2 2-1,-2-2 1,9 2-1,-5 0 1,-4 2-1,2 1 1,4 1-1,1-2 1,3 2-1,2-2 0,-2-2 0,7-2 1,1 0-1,2-4 0,1 2 0,-5-2 0,0 2 0,1 0 0,-7 2 0,0 0-1,5 0 1,-3 3 0,-6-1 0,6-2 0,7-4-1,-1 0 1,2-4-1,1 4 0,-7-4 1,0-1-1,3 5 1,-1-2-1,-12 2 1,-2 2 1,1-2-2,-3 5 2,2-1-1,0-4 0,2 4 0,1-2 0,1 0 0,-2-2 0,-4 0 0,7 0 0,-5 0-1,0 4 1,-6-4 0,0 2 0,0 0 1,1 2-1,7-2 0,-4 0 0,0-2 0,2 0 0,5 0 0,-1 0 0,-2 0 0,2 0 0,1 0-1,-3 0 2,4 0-2,-6 4 1,4-4 0,-1 0 1,-1 0-2,2 2 1,-4 0 0,1-2 0,-3 0 0,0 0 0,-2 2 0,4 2 0,-2-2-1,3-2 0,1-2 1,6-2-2,-4 2 2,3 2-2,1-2 2,0 0-2,0-2 2,3 4-1,1 0 1,-4 6 0,3-6 0,-1 2-1,6-2 1,-3 0 0,6 0-1,1-2 1,3-4 0,3 6 0,2-6-1,3 4 0,-1 0 0,3-2 1,-1 2 0,-1 2 0,-1 0-1,1-2 1,-1-2-1,-1 0 1,-1-3 1,0-1-1,3 0 0,3-2 0,-7 2 1,7 0-2,-7 0 2,1 0-1,1 0-1,3 0 1,-4-1 0,3 1-1,5-2 1,1 2 0,5-4-1,-1 2 0,6 0 0,-5-4 1,1-1-1,-3 5 0,-1-8 0,-11 2 0,7-11 1,-7 11 0,3-4 0,-3 0 0,5-5 0,-7 7-1,4-2 0,-3 2 1,-1 1-2,-5 5 1,-5-8 0,-8 10 0,2-6 1,-11 6 0,5-3 0,-10 1 0,0-2 0,0 2 0,5-2-1,-5-2 1,2-1-1,0 7 0,-20 10 0,30-22 0,-30 22-3,0 0-6,0 0-20,0 0 1,-28-10-1</inkml:trace>
  <inkml:trace contextRef="#ctx0" brushRef="#br0" timeOffset="5">3241 70 15,'0'0'16,"0"0"-3,0 0-2,0 0-2,0 0-1,0 0-2,0 0 1,18-16-2,-18 16 0,0 0 0,24 2-1,-4-4 0,-20 2 0,36 0-1,-13 2 0,3-2 0,0 4-2,2-4 1,4 6-1,-5-4 0,3 0 0,-4 4 0,0-4-1,5 2 1,-5 0 0,6-4 0,-6 0 1,13 0-2,-11 0 2,6 0-2,-4 0 2,7 0-2,-5 4 1,0 0-1,4 0 0,-5 0 0,3 2 0,0-4 0,5 4 0,-9-4-1,4 0 2,0 2-1,-3-4-1,-5 3 1,4-3 0,-2 0 0,-1 0-1,1 0 2,0 0-2,0 0 1,4 0-1,1 0 1,1 0 0,0-3 0,7-1 0,-7 2-1,0 0 1,2-4 0,-11 6 0,7-6-1,-6 6 1,-2 0 0,1 0-1,-5 2 1,2 2 0,2-4 0,2 4 0,-1 0 0,3-4 0,0 4 0,6-4 1,5 0-1,-7 0 1,4 5 0,-2-5-1,3 0 1,-3 0 0,-2 2-1,-4 4 0,3-4 1,-5 0-2,4 4 2,2-6-2,-3 2 2,-1 2-2,0-4 2,-2-4-2,3 4 1,-9-2 1,-20 2-1,34-6 0,-34 6-1,18-4 1,-18 4 0,0 0 0,0 0 0,0 0 0,0 0-3,20-8-12,-20 8-16,0 0-3,-18-9 2</inkml:trace>
  <inkml:trace contextRef="#ctx0" brushRef="#br0" timeOffset="-2">3055-2755 14,'0'0'11,"0"0"0,18 10-1,-18-10-2,0 0-1,0 0-1,0 0-2,12 24-1,-12-24-2,0 0-1,0 19 0,0-19-1,0 0 1,0 0-1,0 0 0,14 18 1,-14-18 0,0 0 0,0 0 1,0 0 0,0 0 1,21 4 1,-21-4 1,0 0 2,0 0-1,0 0 1,0 0 0,0 0 0,0 0-1,0 0-1,0 18-1,0-18-1,0 0 0,2 25-1,-2-25-1,2 24 1,-2-24-1,4 34-1,-4-11 1,4-3 0,-2 2 0,0 4 0,6-1 0,-4 1 0,2 2 1,-4-5-1,0 1 1,0 0 0,-2 3-1,4-1 1,-4 2 0,-2-3 0,4 3 0,-4 0 0,4 5 0,-4-7 0,4 0 0,-4 1-1,6-1 1,-2-2 0,-2 3 0,2-1-1,0 4 1,2 1-1,-4 1 1,0-1-1,0 1 0,-2-2 0,2 5 0,-2-3 0,-6 1 0,4-5 0,0 0-1,4-1 1,-2-1 0,0 0 0,2 3 0,0-5 0,2 4 0,2 1 0,-6 3 0,4 5 0,-4-3 0,0 1 0,0-3 0,2 2 0,0-2 0,2 0 1,0 1-1,-2-7-1,4 8 2,-2-1-1,-4-1-1,2 3 2,-2 5-1,-2 1 0,0-1 0,6 3 0,-8 1 0,2-1-1,8-3 2,-8-1-1,8-3 0,-2 1 0,2-5-1,-10 3 2,12-3-1,-2 2 0,2 5 0,-2-5 0,2 5 0,-4-1 1,4-1-1,2-1 0,-4 1 0,-2-3 0,0 1 0,0-3 1,-2 0-1,0 1 0,0-1 0,0 3 0,2 1 1,-2-5-1,0 5 0,0-2 1,0 3-1,2-3 0,-2-1 0,2 1 0,-2-1 0,4 5 0,-4-1 0,2 1 0,-2 0 0,2 1 0,2 1 0,-2-1 0,2-3 1,0 3-1,0-3 0,0 3 0,1-5 0,-3 3 1,0 1-1,0-1 0,0-1 0,-2 1 0,2 1 0,-4-1 0,2-3 1,0 2-2,2 3 1,-2-3 0,0-1 0,2-1 0,-4 1 0,2-1 0,0-1 0,0-3 0,0 2 0,4-1 0,-2-1 0,-2 5 0,0-3 0,2-2 0,0-1 0,2 5 0,-2-1 0,0-1 0,4-2 1,-4 3-1,0-6 0,2 6 0,0-1 1,-2-6-1,2 7 0,-4-3 0,-2-2-1,4 5 1,-2 1 0,-2 3 1,2-3-2,2 1 1,0 1 0,2 1 0,-2-3 0,0 0 1,0-1-1,4-5 0,-2 3 0,0 1 0,-4-2 0,4 1 0,-4-1 0,2-1 0,4-1 0,-4 6 0,0-1 0,-2-1 0,6 3 0,-2-7 0,0 4 0,-2-1 1,0-1-1,0-2 0,-2-1 0,2-1 0,0 0 0,1 3 0,-3-3 0,2 0 0,2-1 0,-2-1 0,2-4-1,-2 1 2,-2-3-2,0-18 1,4 32 1,-4-32-1,0 27 0,0-27-1,0 22 1,0-22 0,-2 20 0,2-20 0,0 20 0,0-20 0,0 0 0,0 0 0,0 19 0,0-19 0,0 0 1,0 0-1,0 0 0,0 0 0,0 0 0,0 0 0,0 0 0,2 20 0,-2-20 0,0 0 0,0 0 0,0 0 0,0 0 0,0 0 0,0 0 0,0 0 0,0 0 0,0 0 0,-16 18 0,16-18 0,0 0 0,0 0 0,0 0 0,0 0 0,0 0 0,0 0 0,-21-2 0,21 2 0,0 0 0,0 0 0,-24-6 0,24 6 0,-22 2 0,22-2 1,-28 4-1,10-2 0,-5 0 0,3 2 1,0-2-1,0-2 0,-8 2 0,6-2 0,-5 2 0,5 0 0,0 0 0,0 2 0,-2-2 1,3-2-1,3 4 0,-2-2 0,2-4 0,-2 2 0,1-4 0,0 4 0,-3-2 0,0 0 0,4 0 0,-2 2 1,2 0-1,-3 0 0,1 2 0,2-2 1,0-2-1,18 2 0,-32-4 0,14 0 1,-3 0-1,1 0 2,0 0-3,2 0 2,-4 2 0,2 2 0,-1 0-1,3 0 0,18 0 0,-32 0 0,32 0 0,-30-4 0,30 4 0,-30-10 0,30 10 0,-33-14 0,15 8 1,18 6-1,-32-13 0,32 13 0,-30-8 0,30 8 0,-29-6 0,29 6 0,-22-4 0,22 4 0,-18-4 0,18 4 0,0 0 1,-18-4-1,18 4 0,0 0 0,-18-2 0,18 2 0,0 0 0,0 0 0,-18 0 0,18 0 0,0 0-1,0 0 1,-23 4 0,23-4 0,0 0 0,0 0 0,-24 10 0,24-10 0,0 0 0,0 0 0,0 0 0,0 0 0,0 0 0,0 0 0,0 0 0,0 0 0,0 0 0,0 0 0,0 0 0,0 0 0,0 0 0,0 0 0,0 0 0,0 0 0,0 0 0,0 0 0,0 0-1,0 0 1,0 0-1,0 0 1,-10-20 0,10 20 0,2-30 0,-4 7 0,4-5 0,0 0 0,2-5 0,0 1 0,-4-1 0,2 7 0,-2 2-1,0 24-1,4-33-1,-4 33-5,0 0-18,0 0-6,0 0 0,0 25 0</inkml:trace>
  <inkml:trace contextRef="#ctx0" brushRef="#br0" timeOffset="-11">1991 3144 9,'0'0'15,"0"0"-1,0 0-2,0 0 0,0 0 0,0 0 0,0 0-2,0 0-1,0 0-3,4-19 0,-4 19-2,0-18-1,0 18-1,0-32 0,4 12-1,0-5 1,-2-3-1,5-2 0,-5-3 0,6 3 0,-10-7-1,6-1 1,0 5-1,0-5 1,-4 3 0,2 1-1,-2-4 0,2-5 1,4 7 0,-6-9-1,2 2 1,0 1-1,0-1 0,0-1 1,-2-3-1,2 3 0,0-1 0,0-6 0,2 7 0,-2-3 0,0 1-1,2-3 1,0 2 0,-2-1 0,2-5 1,-2 6 0,-6 0-1,2-2 1,0-1 1,0-3-1,-4 2 0,4-1 0,-4-3-1,4 4 0,0 1 1,4-1-1,-4 3 0,2-1 1,0 6-1,0 1 0,4-7 0,-4 1 1,0-1-1,2-2 0,2 1 0,-2-1 0,-2 0 0,2 3 0,-4 1 0,2 5 0,2-1 0,-4 3 0,2-1 0,-2-1-1,4 3 1,-2-3 1,2-1-1,0 3 0,-4-3 0,4-2 0,-2 3 0,0 3 0,-6-1 0,6-1 0,-8 3 0,4 1 0,2-1 0,-2-1 0,0 3 0,0-3 0,4-3 0,-4-1 0,2 3 0,-2-1 1,0 1-1,2-3 0,-2 7 0,2-5 0,0 9 0,-3 0 0,3-3 0,-2-3 0,0 1 0,0-3 0,-2-1 0,2 1 0,2-1 0,-2 3 0,0 1 0,-4 3 0,4 5 0,2 1 0,-2 0 1,-2-1-1,0 1 0,2 0 0,-4-5 0,6 1 0,0-2-1,-4 2 2,6-5-1,-4 9 0,2-2 0,-4 1 0,4 1 1,-2 4-1,-2-1 0,2 1 0,-3-4 0,7 1 0,-4-3 0,4 2 1,-4-1-1,6 3 0,-8 0 0,8 1 0,-4 5 0,0 0 0,-2 2 0,4-1 0,0 19 0,-4-34 0,4 34-1,-2-35 1,-2 15 0,6 0 0,-2 0 0,-2-3 0,2 1 0,-2-2 0,4 0 0,-6-1 1,2 3-1,2 0-1,-2-1 1,2 5 1,0-4-1,0 4 0,-2-1 0,2 19-1,2-32 1,-2 32 0,-2-34 0,4 11-1,-2 23 1,0-34 0,0 18 0,0 16 0,-2-33 0,2 33 0,-2-24 0,2 24-1,-2-18 1,2 18 0,0 0 0,2-19 0,-2 19 0,0 0 0,0 0 0,-2-18 0,2 18 0,0 0 0,0 0 0,0 0 1,0 0-2,4-20 1,-4 20 1,0 0-1,0 0 0,0 0 0,0 0-1,0 0 1,-6-20 0,6 20 1,0 0-1,-4-25-1,4 25 1,0-22 1,0 22-1,-2-24 0,2 24 0,4-25 0,-4 25-1,2-18 2,-2 18-1,0-16 0,0 16 0,0-18 0,0 18-1,2-22 2,-2 22-1,2-17 0,-2 17 0,0 0 0,-6-26 0,6 26 1,0 0-1,0 0 0,0 0 0,-2-16-1,2 16 1,0 0 0,0 0 0,0 0-1,0 0 1,0 0 0,0 0-1,0 0 1,0 0 0,0 0 0,18-6 1,-18 6-1,0 0 0,26 0 0,-26 0 0,25 4 0,-25-4 0,32 4 0,-14 0 0,4-2 0,0-2 0,3 0 0,-1 0 0,0-2 0,4-2 0,-6 2 1,3 0-2,-3-2 1,-2 2 0,0 2 0,0 2 0,5 2 0,-25-4 0,38 2-1,-14 4 2,0-4-2,0-2 1,3 0 0,-1 0 0,-2-2 0,-2-2 0,-2 2 0,1 2 0,-3 0-1,-18 0 1,30 6-1,-10-4 1,0 4-2,6-4 2,-7 4-2,3-2 2,4-2-1,0 2 1,-2-4-1,-3-4 1,-3 4-1,0-2 1,0 0 0,-18 2 0,32 0 0,-32 0 0,24 2 0,-24-2 0,30 2 0,-30-2 0,40 0 0,-20-2 0,2 0 0,5-2 0,-3 0 0,-4 4 0,-20 0 0,32-8 0,-32 8 1,0 0-1,18 0 1,-18 0-1,0 0 0,0 0 0,0 0-1,0 0 1,23-4 0,-23 4 0,0 0 0,18 0 0,-18 0 0,0 0 0,0 0 0,0 0 0,0 0-2,0 0-9,0 0-19,-20-4-3,20 4 1,-25 0 0</inkml:trace>
</inkml:ink>
</file>

<file path=ppt/ink/ink23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7"/>
    </inkml:context>
    <inkml:brush xml:id="br0">
      <inkml:brushProperty name="width" value="0.05833" units="cm"/>
      <inkml:brushProperty name="height" value="0.05833" units="cm"/>
      <inkml:brushProperty name="fitToCurve" value="1"/>
    </inkml:brush>
  </inkml:definitions>
  <inkml:trace contextRef="#ctx0" brushRef="#br0">137 0 10,'0'0'9,"4"21"-1,-4-21-1,2 42-2,-4-13-1,4-1 1,-6 10-1,2-1 1,-4 5-1,6 3 0,-6-2 0,2-3 0,-2 9 0,4-5 0,-2 5 0,4-3-2,-2 9 1,6-6 0,-8 12 0,6-11 0,-4 11-1,0-8 0,-6 1 0,6-7 1,-6 8-2,8-5 0,-8 1 0,6-5 0,-4 5 0,2 0 0,0 1 0,2-3-1,-2 2 2,0-1-1,-2 5 0,2-6 0,0 1 0,2 1 0,-2-3 1,4 3-1,-6 0 1,8-3-1,-6 1 1,2-6-1,-3 7 1,3-5-1,-4 5 0,6-1 0,0-2 0,-4-3 0,4 1-1,0-3 2,6 1-2,-6-5 1,2-1 0,-2-1-1,-2 3 1,2-1-1,-4 1 0,6 7 1,-6-1-1,2-3 0,-2-1 0,2-3 0,2-1 0,0 1 0,2-3 1,-2 1-1,0 3 0,4-7 1,-2 9-1,0-1 1,-4-1-1,6 5 0,0-5 1,0 3-1,1-5 0,-3 1 0,0-1 0,4-3 1,0-4-1,-4 5 0,-2-7 0,0 3 0,2 3 1,-2 3-1,0-3 0,0 2 1,0 1-1,4-3 0,-2-3 0,2-1 1,-2-4-1,0-5-1,2-3 1,-4-18 0,4 34 0,-2-13 0,-2 1 0,0 2 1,-2 0-1,2 1-1,0 3 1,2-6 0,-4-1 0,2 1 0,0-22 0,4 34-1,-4-34 1,12 29 0,-12-29 0,4 30 0,6-8 0,-10-1 1,4 3-1,-2 0 0,0 7 0,0-5 0,4-2 0,-4 1 0,-2-1 0,8 0 0,-6 1 0,4-1 0,-4-4-1,0 6 2,4 7-1,-2-1 0,-1-3 0,-1 1 1,2 2-1,2 3 1,2 3-1,2-3 0,-2-3 0,-2 1 0,2 1 0,0-6 0,-2 5 0,-2-7 0,-4-2 0,2 5 1,-4-7-1,4 6 0,-2-3 0,-2-1 0,4 2 0,-2 3 0,0-1 0,2-4-1,2 3 1,-4-3 0,-2 2 0,6-3 0,-6-1 0,4 0 0,-4 1 0,2 3 0,0-2 0,2 0 0,4-3 0,-6 1 0,4-2 0,-4-20 0,10 31 0,-10-31 1,2 20-1,-2-20 0,2 22 0,-2-22 0,0 22 0,0-22 0,-2 29 0,2-29 0,-2 22 0,2-22 0,0 0 0,-8 20-1,8-20-2,0 0-8,-24-8-22,24 8 0,-22-14 0,22 14-1</inkml:trace>
</inkml:ink>
</file>

<file path=ppt/ink/ink23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8"/>
    </inkml:context>
    <inkml:brush xml:id="br0">
      <inkml:brushProperty name="width" value="0.05833" units="cm"/>
      <inkml:brushProperty name="height" value="0.05833" units="cm"/>
      <inkml:brushProperty name="fitToCurve" value="1"/>
    </inkml:brush>
  </inkml:definitions>
  <inkml:trace contextRef="#ctx0" brushRef="#br0">0 166 14,'0'0'14,"0"0"0,0 0-1,0 0 0,0 0-1,0 0 0,0 0-3,0 0-1,0 0-2,0 0-1,0 0-1,0 0-2,0 0 0,26 4 1,-26-4-1,23 0 0,-23 0 0,30 0-1,-30 0 1,20-2 0,-20 2-1,0 0 1,28-8 0,-28 8 0,28-8 0,-28 8 0,41-11 0,-11 5-1,4 2 0,3-4 0,5 4 0,0 0-1,5 2 0,-7-2 0,-2 2 0,-3 0 0,3-4 0,-2 4-1,0-2 1,5-4 0,-3 2 0,6 0 0,-3-1 0,3 3 0,-4 0-1,1 2 2,-5 2-1,-2 0 0,3 4-1,-5-2 1,-2 0-1,0-2 1,5 0-1,-7-2 1,6 0-1,-1-2 1,-3 0-1,0-2 0,0 2 1,-4 0 0,3 0 0,-5 2 0,-4 0 0,-2 2 0,0-2 0,-18 2 0,29 0 0,-29 0 0,26-2 0,-26 2 0,26-2 0,-26 2 0,30-6 0,-10 4 0,-20 2 1,35-2-1,-35 2 0,20-2 0,-20 2 0,0 0 0,0 0 0,0 0-1,22 2 1,-22-2 0,0 0-1,0 0 0,26-6 1,-26 6-2,0 0 1,33-8-4,-33 8-8,0 0-17,0 0-1,0 0 1,0 0 0</inkml:trace>
</inkml:ink>
</file>

<file path=ppt/ink/ink23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0"/>
    </inkml:context>
    <inkml:brush xml:id="br0">
      <inkml:brushProperty name="width" value="0.05833" units="cm"/>
      <inkml:brushProperty name="height" value="0.05833" units="cm"/>
      <inkml:brushProperty name="fitToCurve" value="1"/>
    </inkml:brush>
  </inkml:definitions>
  <inkml:trace contextRef="#ctx0" brushRef="#br0">0 214 7,'0'0'7,"0"0"0,0 0 1,0 0 0,0 0 0,0 0 0,0 0-1,0 0 0,0 0 0,24-16-1,-24 16 1,0 0-3,26 8 1,-26-8-1,26 4-1,-8-4 0,-18 0-1,33 6 0,-33-6 0,30 4 0,-30-4 0,32 4 0,-32-4 0,38 2 0,-15 3 0,5-5 0,-2 2-1,4-2 1,3 2-1,-1-2 0,-2 0 0,2 2 0,-5 0-1,3 0 1,2 2 1,-2 2-1,5-2 0,-1 0 0,4 2 0,4 0 1,7-4 0,3-2-1,3 4-1,3-2 1,3 0 0,-1-2 0,-1 6-1,1-4 0,-7 6 0,-5 0 1,-4-1-1,-1-3 0,1 4 1,-4 0-1,-3 0 0,5-2 1,-4 0-1,9-2 1,-3 0 0,4 0-1,-5 0 0,5-2-1,-3 0 1,-1 2 0,-6 0 0,3-4-1,-9 0 1,0 4 1,-2-2-1,3 1 1,1-3 0,2 6-1,5-6 1,1 2 1,8 2-2,7 0 1,-3-4 0,5 2 0,-1 0-1,5 2 1,-9-2-1,5 4 0,-7-4 1,-8 4-1,-1-4 0,-3 0 0,-2-2 0,1 4 1,-3-4-2,0 0 1,15 2 1,1-4-1,1 4 0,-1 0-1,0-2 2,-1 2-1,-1-2 0,-1 0 0,-9 0 0,-6 0 0,5 0 0,1-2 0,-4 2 0,6 0 0,3-2 0,3 2 1,-3 0-1,1 0-1,-2-4 1,3 4 0,-3-2 0,2 0 0,-3 2-1,3-4 1,1 2-1,1 0 2,2 0-2,-1-2 1,1 0 0,-1 2 1,-1-4-1,-2 2 0,1 4 1,-3 0-1,0 0 1,3 0-1,-5 0 0,3 0-1,-3 0 1,-2 2 0,1-6 0,1-2 0,-4 2-1,0-5 1,-1 1 0,3 0 0,2 0 0,-5 0 0,3 0 0,-8 0 0,3 0 0,1 2 0,-4-2 0,-4 1 0,1-1-1,-1 2 1,0 0 0,-2-2 0,3-2 0,-7 2 1,8 0-1,-6-4 1,0 1-1,-3 1 0,1 2 0,-2-2 2,-20 10-2,32-16 1,-32 16-2,32-16 2,-32 16-1,31-17 1,-31 17-2,34-20 2,-34 20-2,32-12 1,-32 12 0,28-16 0,-28 16 0,27-14 0,-27 14 1,20-17-2,-20 17 1,24-12 0,-24 12 0,22-14 0,-22 14 0,20-14 0,-20 14-1,18-12 1,-18 12 0,0 0 0,0 0-1,21-16 2,-21 16-1,0 0-1,0 0 1,0 0-1,0 0 0,0 0-3,14-21-10,-14 21-21,-20 8 0,1-6 0,19-2 1</inkml:trace>
</inkml:ink>
</file>

<file path=ppt/ink/ink23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1"/>
    </inkml:context>
    <inkml:brush xml:id="br0">
      <inkml:brushProperty name="width" value="0.05833" units="cm"/>
      <inkml:brushProperty name="height" value="0.05833" units="cm"/>
      <inkml:brushProperty name="fitToCurve" value="1"/>
    </inkml:brush>
  </inkml:definitions>
  <inkml:trace contextRef="#ctx0" brushRef="#br0">705 477 12,'0'0'13,"0"0"-3,0 0 1,0 0-2,0 0 0,0 0-1,0 0-1,0 0 0,0 0-1,0 0-2,0 0 0,-28 10 0,28-10-1,-24 4-1,24-4 0,-26 2 0,26-2-1,-31 2 0,31-2 0,-28 0 0,28 0-1,-30 2 0,12-2 0,18 0 0,-37 2 1,37-2-1,-34 2 0,34-2 0,-30 2 0,10 0 1,2-2-2,-1 0 2,-3 0-1,0 2 0,-2-4 0,-4 2 0,3 0 1,5-2 0,20 2 0,-34-6-1,34 6 1,-24-8-1,24 8 1,0 0 0,0 0-1,-26-20 0,26 20 0,-21-10-1,21 10 1,-22-12 0,22 12 0,-24-10 0,24 10 0,-28-11 0,28 11 0,-20-10 1,20 10-1,0 0 0,0 0 0,0 0 0,-18-20 0,18 20 0,0 0 0,0 0 0,0 0 1,-11-18-1,11 18 0,0 0 0,0 0 1,0 0-1,0 0 1,7-18-2,-7 18 2,0 0-1,0 0 0,24-23 1,-24 23-1,0 0 0,30-20-1,-30 20 2,28-14-1,-28 14 1,26-14-1,-5 8 1,-1-2 0,10-1 0,-8 1 0,8 0 0,3 0 0,1 0-1,2-2 1,-3 2 0,5 0-1,-6 0 0,0 1 0,1 1 0,-1 2 0,0-2 0,0 0 1,1 2-1,-1 0 1,0 2 0,2-2 0,5 0 0,-1 2 0,0 0 0,3-4-1,-3 2 2,4 0-2,-5-2 0,5 0 1,-4-5-2,5 7 1,3-6 0,4 6 1,-3-4-1,1 6 0,7-6 0,-7 0 0,7 4 1,-5-4-1,-4 4 0,1-6 0,-3 6 0,-4-5 0,5 5 0,-5 2 0,-6 0 0,1 2 0,9-2 0,-2 2-1,1 0 1,-1 0-1,-4 0 1,11 0 0,-3-2 0,0 2-1,-11-2 1,7 2 0,-4-2 0,1 0 0,-3 0 0,-8 2 0,7 0 0,-7 0 1,6 0-2,-6 0 2,9 0-1,-1 0 1,6 0-2,-1 0 2,5-2-1,-4 0 0,1 2 0,-1-2 0,-8 0 0,9 2 0,-11-2 0,0 2 0,-2 2 0,1-2 0,-3 0 0,2 0 0,0 2 0,1-2 1,-5 0-1,6-2 0,-4 2 0,7 0 1,-9 0-1,12 0 0,0 0 1,-3 0-1,-3 2 0,-2-2 0,0 2 0,-1-2 0,1 2 0,-12-2 0,-2 0 0,6 0 1,-3 0-1,3 0 0,-2 0 0,0-2 0,-20 2 0,36-2 0,-36 2 0,31-2-1,-31 2 1,20-2 0,-20 2 0,0 0-1,0 0-3,0 0-21,-18 12-8,-9-10-1,7-2-1</inkml:trace>
</inkml:ink>
</file>

<file path=ppt/ink/ink23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2"/>
    </inkml:context>
    <inkml:brush xml:id="br0">
      <inkml:brushProperty name="width" value="0.05833" units="cm"/>
      <inkml:brushProperty name="height" value="0.05833" units="cm"/>
      <inkml:brushProperty name="fitToCurve" value="1"/>
    </inkml:brush>
  </inkml:definitions>
  <inkml:trace contextRef="#ctx0" brushRef="#br0">86 0 14,'0'0'22,"0"0"-1,0 0-3,0 0-2,0 0-6,0 0-2,0 0-2,0 0-2,0 0 0,-10 21-2,10-21 1,0 0 0,0 0-1,2 24 1,-2-24-2,4 16 1,-4-16 0,-4 20-1,4-20 0,-4 25 0,4-25 0,-4 28 0,4-28 0,-10 28-1,10-28 0,8 31 1,-8-31-1,-4 32 0,6-14-1,-4 1 1,2 3 1,-4-2-1,-4-2 0,0 5 0,2-1 0,-2 0 0,2 1 0,8 1 1,-4 4-1,2-3 0,2 3 0,2-6 0,-4 9 0,6-5 0,-6 0 1,-2-1-1,4 1 0,-4 0 0,2 1 0,0-1 0,4 2 1,0-3-1,2-1 0,-6 0 0,6-2 0,-4 3 0,8-5 0,-4 2 0,0-3 0,-8 5 0,6-2 0,0-2 0,1 9 1,-3-1 0,-11-2 0,7 1 0,-2 1 0,6-2-1,-4 3 0,0-1 1,0-2-1,2-1 0,2 1-1,-2-2 1,0 1 0,-4-1 1,2 6-1,-2-1 0,0-5 0,-2 4 0,-2 3 0,4-5 0,0 5 0,-2-3 0,2-2-1,4 3 2,-2-5-1,2 0 0,2 1-1,-2-5 1,0 4 0,0-6 0,0 5 0,-2-1 1,2 0-1,4 0 0,-6 1 1,0-1-1,2 0 0,-2 1 0,2-1 0,-2 0 0,0 4 0,-4-3 0,6-1-1,0 0 1,-6 1 0,4-3 0,2 6 1,0-1-1,0-1 0,0 0 0,-4 9 0,-2-1 1,10 2-2,-4-1 1,0-3 0,-2-1 0,6 1 0,-6-2-1,4-7 1,4-3 0,-4 0 0,-2 4 0,0-1 0,0-1 0,-2 0 0,2 4 1,-2 1 0,-2-1-1,4 0 0,0 3 0,0-1 0,2 0 0,-4 5 0,4-1-1,0-2 1,0 3 0,2-3 0,-2 3-1,2-1 1,0 2 0,-2-1 0,2 1 0,-4 3 0,4-1 0,0 0 0,0 3 0,-4-1 0,2 1 0,0-3 0,2 3 0,0-5 0,-2-1 0,-2-1 0,0 0 1,2-1-1,6-1 0,-8 0 0,4 1 1,-4-3-1,2 2 0,-2 5-1,0 1 1,2 1 0,-10-3-1,6 3 1,-2-1-1,6-2 1,-2 3-1,-2-9 2,8-2-1,-6 3 0,2-1 0,2-2 0,-2 3 0,0 1 0,-6 0 0,8-1 0,-4 3 1,-2 1-1,0-1 0,2 2 0,0 1 0,0 1 0,2 5 0,-8-5 0,2 1 0,4 3 0,4-4 0,-6 3 0,2 1 0,0-5 0,0 3 0,2-1 0,-4 1 0,2-1 0,-8-1 0,6-2 0,2 3-1,0-3 1,-2 1-1,4-3 1,-2-2 0,2 1-1,4-3 1,-4 3 0,0-3-1,-2 0 1,-4 3 1,2-1-2,0 0 1,-2 1 0,2-3 1,-2 0-1,2 1 0,0-5 0,8 4 0,-6-1 1,0-3-1,2 2 0,0 0 0,-2 1 0,-2 3 0,4-4 0,-6 1 0,6 1 0,-2-4 0,0 1 0,0-3 0,2-2 0,-2-18 0,6 33 0,-6-33 0,-2 32 0,2-32-1,-2 28 0,2-28-4,-6 31-12,6-31-16,-18 16 1,18-16-2,-22 0 2</inkml:trace>
</inkml:ink>
</file>

<file path=ppt/ink/ink23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3"/>
    </inkml:context>
    <inkml:brush xml:id="br0">
      <inkml:brushProperty name="width" value="0.05833" units="cm"/>
      <inkml:brushProperty name="height" value="0.05833" units="cm"/>
      <inkml:brushProperty name="fitToCurve" value="1"/>
    </inkml:brush>
  </inkml:definitions>
  <inkml:trace contextRef="#ctx0" brushRef="#br0">-1 0 5,'0'0'9,"6"23"1,-6-23-4,4 28-2,-4-28 0,8 35 0,-8-35 1,9 40 0,-7-22 0,-2 11 1,2-7-1,-4 6 1,2 1 1,-11 7-1,11-1 0,-8 7-2,6-5 0,-4 3 0,8-1-1,-6 1-1,6-6 1,0 1-2,2-1 1,0 3-1,4-3 1,-4 3-1,3 1 1,-7 1 0,10 5 0,-4 3 0,0-1 0,-4 3-1,6-4 1,-4 3-1,4 1 1,-2 1-1,0-7 0,0 4 0,-2-3 0,2 7 0,2 1-1,-6 1 1,4 4 0,-2 2 0,2-3 0,-4 3-1,4-2 1,-6-5-1,2-1 1,0-2-1,0-5 0,0-3 1,1-1-1,-3 1 1,6-7-1,-4 9 1,2-3 0,-6 1 0,4-1-1,-4 1 0,2-5 1,0 5 0,2-1-1,-2-11 0,-4 1 1,6-6-1,0 3 0,2-3 0,-4 0 0,2 1 0,0-1 0,-6 2 0,6 5-1,-4-1 2,0-2-1,-2 3 0,4-1-1,-4 1 1,6-5 0,-2 0 0,2 1 0,-2-3 0,2 2 0,0 3 0,0-3 0,-2 0 0,0-1 0,-2 1 0,0 2 0,2 1 0,-2 1 0,0 2-1,-4 1 1,4 1 0,-3 1-1,5 1 1,-2-3 0,2 1 0,2 0 0,-2-1 1,7 1-1,-5-1 0,2 1 0,2-2 1,-8 1-1,2 3 1,-2-5-2,2 1 1,0 5 0,4-7 0,-4 6 0,4-3 1,-4-1-1,6-1 0,-8 1 0,8 0 0,-8-7 0,2 7 0,-2-5 0,-2 5 0,6 2 0,-6-1 0,4 5 0,-2-3 0,2 3-1,0-1 1,0-1 0,4-3 0,-4-1 0,4-2 0,-2 1 0,0-3 0,0 0 0,-4 3 0,4 1 0,-2-3 0,2-1 0,0 0 0,0-1 0,-2-3 0,2-2 0,4 3 0,-6-3 1,2-2-2,2 2 2,-2 1-1,0-1 1,-2 0-1,4 5 0,-4-5 0,6-2 0,-4 2 0,0 1 0,-2-23 0,16 34-1,-16-34 1,10 32 0,-10-32 0,14 27 0,-14-27 0,12 28 0,-12-28 0,7 29 0,-7-29 0,12 24 0,-12-24 0,6 18-1,-6-18 1,0 0 0,0 0 0,0 0 0,6 18 0,-6-18 0,0 0 0,-4 21 1,4-21-1,-2 18 0,2-18 0,2 22 0,-2-22 0,0 0 0,0 0 0,0 0 0,0 0 0,0 0 0,0 0 0,0 0 0,0 0 0,0 0 0,0 0 0,0 0 0,0 0 0,0 0 0,0 0 0,0 0 0,0 0 0,0 0 0,0 0 0,0 0 0,0 0 0,0 0 0,0 0 0,0 0 0,0 0 0,0 0 0,0 0 0,0 0 0,0 0 0,0 0 0,0 0 0,0 0-1,0 0 1,0 0 0,0 0 0,0 0-1,0 0 1,0 0 0,0 0 0,0 0 0,-10 18 0,10-18 0,0 0 1,0 25-2,0-25 2,0 0-2,0 22 2,0-22-1,0 0 0,0 0 0,0 0 0,0 0 0,0 0 0,0 0 0,12 18 0,-12-18 0,0 0 0,0 0 0,0 0 0,10 18 0,-10-18 1,0 0-1,0 0-1,0 0 1,0 0 0,0 0 0,0 0 0,0 0-1,0 0 1,0 0 0,0 0 0,0 0 0,0 0 0,0 0 0,4 23 0,-4-23 0,0 0 1,-2 20-1,2-20 0,0 0 0,2 24 0,-2-24 0,0 0 1,2 20-2,-2-20 1,0 0 0,-8 25 0,8-25 0,-4 20 0,4-20 0,-2 26 0,2-26 0,-6 25 0,6-25 0,2 16 0,-2-16 0,0 0 0,2 24 0,-2-24-1,2 18 1,-2-18 0,2 19 0,-2-19 1,4 22-1,-4-22 0,0 0 0,0 0 0,0 0-1,20 10 0,-20-10-7,0 0-23,-4-18-2,4 18 0,-20-8 0</inkml:trace>
</inkml:ink>
</file>

<file path=ppt/ink/ink23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4"/>
    </inkml:context>
    <inkml:brush xml:id="br0">
      <inkml:brushProperty name="width" value="0.05833" units="cm"/>
      <inkml:brushProperty name="height" value="0.05833" units="cm"/>
      <inkml:brushProperty name="fitToCurve" value="1"/>
    </inkml:brush>
  </inkml:definitions>
  <inkml:trace contextRef="#ctx0" brushRef="#br0">0 0 4,'0'0'27,"0"0"1,0 0-6,0 0-9,14 33-1,-14-33-5,27 18-1,-7-10-1,-20-8-3,44 24 1,-22-14 0,11-8-1,-3 7 1,4-9-1,-4 6 0,5-6 0,-7 2 0,2 2 0,-8 4-1,4-4 1,-1 4 0,9 0 1,0 4-1,7-6 0,5 0 0,4 0 0,5-2-1,1 1 0,1 3 1,-5-4-3,-3 4 2,-5 0-1,-10 6 0,2-4 0,-3 4 0,-3-1 0,0-1 0,5-2 1,1-2-1,2 0 0,2-2 0,3 0 0,-3-2 2,7 4-2,-11-4 0,0 4 0,-4 1 0,1 1 0,-5-2 0,-2 0 0,2-2 0,3 0 1,1-2 0,2 0 0,4 0-1,3-2 0,1 2 1,0 0 0,-1 0-1,1 4 0,-2-1 0,-1 1 0,-1-2 0,2 2 1,-5 0-1,11-4 0,0 2 0,5-4 1,3 2-1,3-4 1,-1-2-1,1 2 0,3 0 1,-11 2-1,-3-2 0,-2 0 0,-7 0 1,-5 0-1,0 2 0,0-2 0,1 2 0,3-2 0,2 0 0,5 0 0,9-2 0,0 0 0,-1 0 0,3 2-1,-3-4 1,3 4 0,-3 0 0,-9 0 0,-8 0 0,9 4 0,-9-2 0,-4 0 0,2-2 0,-1 0 0,3 0 0,4 0 0,7-2 0,-3-4 0,6 4 0,5-4 0,1 4 1,-3 0-1,-3-2 0,-4 4 0,-5 0 0,-1-2 0,0 0 0,-6-2 0,-1 4-1,1-4 2,2 0-2,-3 0 1,3 0 0,0 0 0,0-3 1,1 7-2,-5 0 2,0-2-2,-2 2 2,3 0-1,-7 0 1,4-2-2,4 2 1,-1-4 0,1 2 0,0 0 0,2-2 0,-1 2-1,5-4 2,-4 6-1,-8-2-1,9-4 1,-3 4 0,4-4 0,1 4 0,1 0 0,-4-2 0,4 0 0,-1 0-1,-1 4 1,0-2 0,-5 0 0,-5-2-1,2 2 1,2-4 0,-1 6 0,-1-5 0,2 1 0,0 4 0,7-2-1,-1 0 2,-4-2-1,0 4 0,-1-4 1,-1-2-1,-2-2 1,-4 0-1,-2 0 1,-1-2-2,-1-2 1,4 1 0,-24 11-1,32-16 0,-32 16 0,26-14 2,-26 14-3,21-10 2,-21 10-2,0 0-1,0 0-7,8-20-22,-8 20-3,0 0-2,0 0 2</inkml:trace>
</inkml:ink>
</file>

<file path=ppt/ink/ink23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5"/>
    </inkml:context>
    <inkml:brush xml:id="br0">
      <inkml:brushProperty name="width" value="0.05833" units="cm"/>
      <inkml:brushProperty name="height" value="0.05833" units="cm"/>
      <inkml:brushProperty name="fitToCurve" value="1"/>
    </inkml:brush>
  </inkml:definitions>
  <inkml:trace contextRef="#ctx0" brushRef="#br0">0 32 12,'0'0'12,"0"0"-2,0 0-1,0 0-2,0 0 2,24-16-3,-24 16 3,0 0-2,0 0 2,20-12-3,-20 12 0,0 0 0,0 0 0,0 0-2,0 0-1,22-4 0,-22 4-1,27 2 0,-9-2-1,-18 0 1,38 0-1,-20 0 0,4 0 0,3 0 0,-7 0-1,12 0 1,-6 0-1,0 0 1,1 0-1,1 2 0,0 0 1,2 0-1,-4 0 0,-1 2 0,-1-2 1,4-2-1,-2 2 0,0-2 0,-1 0 0,3-2 1,-4 2 0,0 0 0,4 0-1,-3 0 1,-3 2-1,-20-2 1,38 6-1,-20 0 0,2-4 0,-20-2 1,35 18-1,-15-9 0,4-3 0,-2 2 1,0-4 2,-22-4-2,39 14 2,-21-8-4,-18-6 4,24 10-4,-24-10 4,0 0-4,22 12 1,-22-12-1,0 0 1,20 12-1,-20-12 2,0 0-1,23 17 0,-23-17 0,0 0-1,0 0 0,0 0-3,-15 18-3,15-18-17,-18 0-8,0 0-3,18 0 3</inkml:trace>
</inkml:ink>
</file>

<file path=ppt/ink/ink23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6"/>
    </inkml:context>
    <inkml:brush xml:id="br0">
      <inkml:brushProperty name="width" value="0.05833" units="cm"/>
      <inkml:brushProperty name="height" value="0.05833" units="cm"/>
      <inkml:brushProperty name="fitToCurve" value="1"/>
    </inkml:brush>
  </inkml:definitions>
  <inkml:trace contextRef="#ctx0" brushRef="#br0">0 207 5,'0'0'11,"0"0"0,0 0-1,0 0-2,0 0 0,0 0-1,0 0-2,0 0 0,0 0 0,18 12-1,-18-12 0,25 0 2,-25 0-2,34-2 0,-10 2-1,-2-4 1,-2 2-2,7-4 1,-3 4-1,4-2 0,-2 4-1,2-4 1,3 4-1,-1-2 0,0 2 1,7 0-2,-5 0 1,4-6 0,0 6-1,3-3 0,-9 3 0,0-4 1,-2 2-1,3 0 0,-3 2 1,0 0 0,0-4 0,7 2 0,-1 2 0,6-2 0,3-4 1,1 4-1,2-4-1,5 4 0,-1-4 0,-1 0 1,-3 4-1,-4 0 0,3-2 0,-3 2 0,-2 2 0,3-2 0,-3 2 1,2 0 0,9 0 0,-1-4 0,1 4-1,3-4 1,0 4 0,1-6-1,-3 2 1,1 2-2,-5-3 2,-4 3-2,1-6 1,-7 6 0,2-2 1,1 0-2,-3 4 1,-2-2 0,1-2 0,-1 2 0,-2 2 0,3-2 1,-1 2-2,0-2 1,0-4 0,5 2 0,-3 4 0,0-2 0,-1 0 1,1 0-1,-4 2 0,1-2 1,-9 2-1,2-2 0,-2 2 0,5-2 1,-9 0-2,8-4 1,0 4 1,2-6-1,1 3-1,-1-1 1,-2 4 0,4-4 0,-1 4 0,-9 0 0,0 2-1,0 0 2,-1 0-1,1 0 0,10 0 0,0 0-1,1 0 1,5 0-1,-4-2 1,0 2-1,1-4 1,-1 4-1,-18-2 0,6 2 1,1 0 0,-3 2 0,-2-2 0,0 0 0,4 4 0,-1-4 0,3 2 0,-4 0 0,2-2 0,-4 0 0,2 0-1,-1 0 1,1 0-1,-22 0 1,24 4-1,-24-4-2,20 2-4,-20-2-8,0 0-17,-12 23 1,12-23 0</inkml:trace>
</inkml:ink>
</file>

<file path=ppt/ink/ink2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1:40.994"/>
    </inkml:context>
    <inkml:brush xml:id="br0">
      <inkml:brushProperty name="width" value="0.05833" units="cm"/>
      <inkml:brushProperty name="height" value="0.05833" units="cm"/>
      <inkml:brushProperty name="fitToCurve" value="1"/>
    </inkml:brush>
    <inkml:brush xml:id="br1">
      <inkml:brushProperty name="width" value="0.15875" units="cm"/>
      <inkml:brushProperty name="height" value="0.15875" units="cm"/>
      <inkml:brushProperty name="color" value="#ED1C24"/>
      <inkml:brushProperty name="fitToCurve" value="1"/>
    </inkml:brush>
  </inkml:definitions>
  <inkml:trace contextRef="#ctx0" brushRef="#br0">278 144 7,'0'0'9,"0"0"-2,0 0 0,0 0 1,0 0 0,0 0 0,0 0 2,0 0-1,5 18 1,-5-18-1,0 0-2,0 0-1,0 0-2,0 0 0,0 0-1,0 0 0,0 0 0,0-22 0,0 22 0,0 0 0,0 0 0,-19-27 0,19 27 1,-12-18-2,12 18 1,-16-22-1,16 22 0,-20-26-1,20 26 1,-20-21-1,20 21 0,-18-18 0,18 18 0,-23-8-1,23 8 1,-26 10-1,26-10 0,-34 35 0,18 1 1,-4 2-1,0 5 0,3 6 0,3 3-1,8 1 1,6 0 0,0-3 0,8-7 0,4-3 0,5-1 0,-3-7 0,4-5 0,0-7 0,-18-20 0,36 24-1,-36-24 1,33 6-1,-33-6-1,30-8-2,-12-8-3,-18 16-9,22-16-16,-22 16-1,18-25 1</inkml:trace>
  <inkml:trace contextRef="#ctx0" brushRef="#br0" timeOffset="858.0015">359 241 18,'0'0'18,"0"0"-4,0 0-1,0 0-2,0 0 0,0 0-2,0 0-2,0 0-1,0 0-2,-8 36 0,8-36-2,-8 41 0,10-17 0,-2 5 0,2-3-1,-2 4 1,4-5-1,-4 1 0,4-2 1,4-1-1,-2-5 0,0 0-1,-6-18 1,14 28 0,-14-28 0,10 19 0,-10-19 0,0 0 0,23 4 0,-23-4 0,0 0 0,22-23 0,-22 23 0,24-32 0,-14 10-1,4-3 1,-6-7 0,0 6-1,2-7 1,-1 1-1,3 6 0,-10-1 1,2 5-1,-2 4 0,-2 18-1,4-27 0,-4 27-1,2-18-1,-2 18-5,0 0-10,0 0-14,0 0 1,0 0 0</inkml:trace>
  <inkml:trace contextRef="#ctx0" brushRef="#br1" timeOffset="-110979.595">-18-314 12,'0'0'12,"0"0"-2,0 0-1,0 0 0,0 0-1,-18 12-1,18-12 0,0 0 0,0 0 2,0 0-2,0 0-1,-20 20 0,20-20-1,0 0 0,0 0-1,0 0-1,0 0-1,0 0-1,0 0 1,0 0-1,0 0 1,0 0-1,0 0 1,0 0 0,0 0-1,0 0 0,0 0 0,0 0 0,0 0 0,0 0 0,0 0-1,0 0 1,0 0 0,0 0-1,0 0 0,0 0 1,20 4-1,-20-4 0,0 0 1,0 0-1,18 5 1,-18-5-1,0 0 1,18 0 0,-18 0-1,18 4 0,-18-4 1,27 4-1,-27-4 0,34 4 1,-16 0-1,4-2 0,-4 0 0,3 0 1,-1 0-1,-20-2 0,34 2 0,-34-2 0,34 2 0,-34-2 0,30 2 0,-11-2 0,-1 0-1,0 0 1,0 0 0,0 0 0,-18 0 0,28-2 0,-28 2 0,27-2 0,-27 2 1,28-2-1,-28 2 0,28-2 0,-28 2 0,32 0 0,-32 0 0,31 2 0,-31-2 0,22 0 0,-22 0 0,0 0-1,24-2 2,-24 2-1,0 0 0,26-2 0,-26 2 0,0 0 0,28-2 0,-28 2 0,0 0 0,19-6 0,-19 6-1,0 0 1,20 0 0,-20 0 0,0 0 0,22-2 0,-22 2 0,18-2 1,-18 2-2,18 0 1,-18 0 0,0 0 0,24-4 0,-24 4 0,0 0 0,0 0 0,19-2 0,-19 2 0,0 0 0,0 0 0,18-2 0,-18 2-1,0 0 2,0 0-1,0 0 0,18-7 0,-18 7 0,0 0 0,0 0-1,0 0 0,0 0-2,0 0-11,0 0-19,0 0 0,-24 2-1,24-2 0</inkml:trace>
  <inkml:trace contextRef="#ctx0" brushRef="#br0" timeOffset="1435.2025">809-91 26,'0'0'27,"0"0"-5,0 0-6,0 0-4,0 0-5,0 0-2,0 0-1,0 0-1,-24 16-1,14 2 0,-1 11 0,-5 1 0,-2 15 1,4 3-1,2 11 0,-2-2 0,2 5 0,8-3-1,0 2 0,8-2-1,4-11 0,4-3 0,-2-7-1,4-3-1,2-13-2,-6-2-4,14-14-10,-24-6-14,31 0 1,-31 0 0</inkml:trace>
  <inkml:trace contextRef="#ctx0" brushRef="#br0" timeOffset="2293.2039">1053-219 15,'0'0'28,"0"0"-6,24 18-1,-18 9-4,20-11-3,-6 25-2,15-7-4,-9 15-1,4-1-3,-8 11-2,3-2-1,-11 1-1,-6 5 0,-10-2-1,-14 6-1,-3-11-2,-11 11-3,14-20-15,-14 8-10,6-9-1,-1-9 1</inkml:trace>
  <inkml:trace contextRef="#ctx0" brushRef="#br0" timeOffset="1965.6035">990 119 6,'0'0'28,"-24"-8"-2,24 8 3,-32 6-20,32-6-3,-24 17-1,24-17-2,-27 26 0,27-26-1,-28 36 1,18-19-1,0 9 0,10-26 0,-8 41-1,8-41 0,14 34 0,-14-34-1,36 24 0,-13-18 1,1 0-1,2-2 0,0 5 0,2-5 0,-5 4 0,-1 2 0,-22-10 0,28 26 1,-22-8-1,-6 7 0,-6-3 0,-6-2 1,-4 3 0,-8-5 0,1 4-1,-1-12 0,4-2 0,-4-6-2,24-2-6,-30-4-12,30 4-11,-13-30 0,16 12 1</inkml:trace>
</inkml:ink>
</file>

<file path=ppt/ink/ink24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32.084"/>
    </inkml:context>
    <inkml:brush xml:id="br0">
      <inkml:brushProperty name="width" value="0.05833" units="cm"/>
      <inkml:brushProperty name="height" value="0.05833" units="cm"/>
      <inkml:brushProperty name="fitToCurve" value="1"/>
    </inkml:brush>
  </inkml:definitions>
  <inkml:trace contextRef="#ctx0" brushRef="#br0">184 1184 15,'0'0'14,"0"0"0,0 0-1,-10-22-1,10 22-2,0 0-2,0 0-3,-12-18-1,12 18-1,0 0 0,0 0-1,-2-25 0,2 25 1,0 0-1,-2-24 1,2 24 0,-6-18-1,6 18 1,-7-22-2,7 22 1,-2-21-1,2 21 0,-6-20 0,6 20 0,0 0 0,-4-24 0,4 24-1,-2-18 1,2 18 0,-4-17-1,4 17 1,-2-22-1,2 22 1,-4-18-1,4 18 0,-4-18 0,4 18 0,-4-19 1,4 19-1,0 0 0,-6-26 0,6 26 0,-2-20 1,2 20-1,-2-24 0,2 24 1,-2-27-1,2 27 1,-2-32 0,2 32-1,-6-33 1,4 11-1,2 22 0,-12-36 1,8 19-1,-2-1 0,6 18 1,-10-32-1,10 32 0,-12-31 0,12 31 0,-8-24 0,8 24 0,-10-24 0,10 24 0,-9-20 1,9 20-1,-6-25 0,6 25 0,-4-22-1,4 22 1,-4-18 1,4 18-1,0 0-1,-2-25 1,2 25 0,0-16 0,0 16 0,2-24 0,-2 24 0,0-20 0,0 20 0,2-23 0,-2 23 0,2-20 0,-2 20 1,0 0-1,-2-24 0,2 24 0,0 0 0,0-20 0,0 20 0,0 0 0,0 0 0,-2-19 0,2 19 0,0 0-1,0 0 1,0 0 0,0 0 0,0 0-1,0 0 1,0 0 0,16-18 0,-16 18 0,0 0 0,27-10 0,-27 10 0,24-8 0,-24 8 0,22-6 0,-22 6 0,20-6 0,-20 6 0,24-8-1,-24 8 1,27 0 0,-27 0 0,30-2 0,-30 2 0,32-2 0,-32 2 0,30-5 0,-30 5 0,31-2 0,-31 2-1,28-6 1,-28 6 1,30-2-2,-30 2 1,30 0 0,-30 0 0,33 0-1,-33 0 2,32 0-1,-12 0 0,0-2 0,-4-2 1,5 4-1,-3-2 0,4 2 1,-2-2-1,0 2 1,-20 0-2,28 0 2,-9 2-2,1-4 2,-2 4-2,0-2 1,4 2 0,0 0 0,1-2 0,-1 4 0,-2-4 1,2 2-1,-2-2 0,-4 6 0,5-6 0,-3 0 0,4 2 0,-2-2 0,4 0 0,2 0-1,3-2 1,3 2 1,0 0-1,-4 0 0,3 2 0,5-2 0,-4 0 0,-4 2 0,5 3 0,-3-3 0,2-2 0,5 0 0,-3 0 0,6 0 1,-6-2-2,7 2 1,1-7 0,-2 7 0,1-2 0,-3-4 0,0 4 0,-3 2 0,-1 0 0,0 0 0,-4-4 0,7 4 0,5 0 0,-6 0 0,3 0 0,3 0 0,0-2 0,3 0 0,-3 2 0,-2-4 0,-7 2 1,5 0-2,-4 0 1,5 2 0,-3-2 0,0 2 0,0 2 0,3-2 0,7 0 0,-1-2 0,3 2 0,-4-2 0,7 0 0,-5-2 0,2 0 0,-1 0 0,-5 0 1,-4 0-1,7 2 0,-7-2 0,3 0 0,1 2 0,0 2-1,3-4 1,-3 0-1,-2-3 1,1 5-1,-3-6 0,0 4 1,-6 0-1,1-2 1,-3 0 0,2 2 1,0 2-1,-1-2 0,3 2 0,-4 0 0,0 0 0,3-2 0,-11 2 0,6 2 0,-2-2 0,1 0 0,1 0 0,0-4 0,4 2 0,-1 0 0,5 1 0,-4-3 1,-2 4-1,1-4 0,1 6 0,-8 0 1,-4 0-1,2 0 0,-1 0 0,1 0-1,-2 0 1,-20 0 0,38 2 0,-20-2 0,-18 0 0,33 4 0,-15-2 0,0 4 0,-18-6 0,34 9 0,-34-9 0,39 8-1,-15-2 1,-4 0-1,-2 0 1,2-4-2,-20-2 2,32 8-1,-32-8 1,27 8 0,-27-8 0,22 2 0,-22-2 0,24 4 0,-24-4 1,20 2-1,-20-2 0,20 4 0,-20-4 0,0 0 0,0 0 0,21 14 0,-21-14 0,0 0-1,0 0 1,10 25 0,-10-25 0,4 18 0,-4-18 0,-4 24 0,4-24 0,-2 29 0,2-29 0,0 32 1,0-32-1,0 35 0,0-35 0,2 34 0,0-16-1,-2 0 1,-2 3 0,0-1 1,0 6-1,2 1 0,0 1 0,0 4 1,2-1-1,4-1 0,-4 3 0,4-3-1,-2-2 1,0 5 0,-2-7 0,2 4 0,0-5 0,0 1 0,-2 4 0,0-5 0,2 1 1,0 0-1,2-1 0,-4-1 0,2 0 0,0-3 0,2 1 1,0 2-1,0-4 0,0 3 0,0-5 0,-2 0 0,-4-18 0,13 33 0,-13-33 0,6 28 0,-6-28 0,2 18 0,-2-18 0,0 0-1,-4 18 1,4-18 0,0 0 0,-23 19-1,23-19 1,-26 12-1,26-12 0,-32 14 0,12-6 0,-4 4 0,-1-4 0,3 0 0,-2 1 1,-4 1-1,-7 0 1,3-2 1,0 2-1,2-2 1,-3 0-1,-1 6 1,-4-5-1,0 5 1,1-6-2,-7 8 0,0-8 1,-9 2-1,-1 2 1,1-6-1,1 5 1,-3-7 0,-3 4 0,1-2 0,-1-2 0,5 0 0,-3-2-1,0-2 1,-5 2 0,3-4-1,3 2 1,-7 0 1,3 0-2,-3 0 2,1-2-1,-5-2 1,3 2-1,-5 2 1,1 0-1,-2-2 0,1 2 0,-3-4 0,3 2 0,1 2 0,1 0 0,3 0 0,1 0 0,7-2 0,-3 2 1,-1 0-2,9 2 1,-9-2 0,9-2 0,-4 2-1,3 0 2,-3 0-2,1-2 1,7 2 0,-13-4 0,11 2 1,-6 2-1,-1 0 0,-1 0 0,3-2 0,-3 2 0,3-4 0,-1 4 0,5 0 0,1 0 1,6 0-1,-1 0 0,1 0 0,2 0 0,-3 0 0,5 0 0,-6-2 0,-1 2 0,5 0-1,-2 0 2,1 0-1,5-2 0,2-1 0,-3 3-1,13 0 2,-2 3-2,0-3 2,4 2-2,0-2 0,3 0 0,-3 4 1,2-4 0,2 2-1,18-2 1,-32 2 0,13-2 0,19 0 0,-32 4 0,32-4 0,-28 0 0,28 0 0,-36 2 0,36-2 0,-31 0 0,31 0 0,-26-2 0,26 2 0,-22-4 0,22 4 0,-22-2 0,22 2 0,-18-2 1,18 2-1,-18 2 0,18-2 0,-19 0 1,19 0-1,0 0 0,-24-2 0,24 2 0,0 0 0,-24-13 0,24 13 0,0 0 0,-20-18 0,20 18 0,-6-20 0,6 20 0,-6-28 0,6 28 0,-4-35 0,8 17 1,-4-4-1,0-1 0,0-1 0,0 0 0,2 1 0,2-1 0,0 2 0,-6 0-1,2 3 1,2 1 1,-2 18-1,-2-32 0,2 32 0,-2-27 0,2 27 0,-2-20 0,2 20-1,0 0 1,0 0-1,0 0 1,0 0-1,-8-18 0,8 18 0,0 0-3,0 0-2,0 0-9,0 0-15,0 0 1,0 0 0</inkml:trace>
</inkml:ink>
</file>

<file path=ppt/ink/ink24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7"/>
    </inkml:context>
    <inkml:brush xml:id="br0">
      <inkml:brushProperty name="width" value="0.05833" units="cm"/>
      <inkml:brushProperty name="height" value="0.05833" units="cm"/>
      <inkml:brushProperty name="fitToCurve" value="1"/>
    </inkml:brush>
  </inkml:definitions>
  <inkml:trace contextRef="#ctx0" brushRef="#br0">1388 642 17,'0'0'14,"0"0"-1,0 0-3,0 0-1,7-20-1,-7 20 1,0 0 0,0 0 0,0 0 0,0 0-2,28-20 0,-28 20-1,20 4-2,-20-4-1,24 2 0,-24-2-1,36 2 0,-15 2-1,3-2 0,4 0-1,0 2 1,0-2-1,3 0 0,-1 2 0,-2 0 1,0-4-1,3 2 1,1 2-1,-4-2 0,0-2 0,1 2 1,1 2-1,2-2 1,-6-2-1,3 2 0,-9 0 0,8 2 1,-4-4 0,2 2 0,-5-2-1,-3 3 0,4 1 0,-2-4 1,4 0-1,-4 2-1,1 0 1,-3 2 0,2-2 3,2 4-4,-2-2 4,0 2-3,1-2 3,-21-4-2,36 12 1,-18-10-2,0 4 1,-18-6-1,18 8 0,-18-8 0,0 0 0,0 0 0,22 17 0,-22-17 0,0 0-1,11 16 1,-11-16 1,18 14-2,-18-14 1,0 0 1,18 20-1,-18-20 0,0 0 0,0 0 0,-2 24 0,2-24 0,0 0 1,-20 17-2,20-17 2,0 0-1,-23 16-1,23-16 0,0 0-1,-24 20 0,24-20 0,-30 12-1,30-12-2,-30 12 0,30-12-4,-32 15-5,32-15-14,-39 2-5,15 4 1</inkml:trace>
</inkml:ink>
</file>

<file path=ppt/ink/ink24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5"/>
    </inkml:context>
    <inkml:brush xml:id="br0">
      <inkml:brushProperty name="width" value="0.05833" units="cm"/>
      <inkml:brushProperty name="height" value="0.05833" units="cm"/>
      <inkml:brushProperty name="fitToCurve" value="1"/>
    </inkml:brush>
  </inkml:definitions>
  <inkml:trace contextRef="#ctx0" brushRef="#br0">205 4472 6,'0'0'17,"0"0"-4,0 0-1,4 23 1,-4-23 0,0 0-1,18 18-2,-18-18 0,0 0-2,10 24-1,-10-24-1,0 0-2,20 6 0,-20-6-1,0 0-1,18 15 0,-18-15-1,0 0 0,29 22 0,-29-22 0,24 16 0,-24-16 0,24 14 0,-24-14-1,26 4 1,-26-4 0,24 4-1,-24-4 1,25 2 0,-25-2-1,28 6 1,-28-6 0,24 13-1,-24-13 1,24 16 0,-24-16-1,18 14 0,-18-14 0,19 8 0,-19-8 0,0 0 1,24 8-2,-24-8 2,18 2-1,-18-2 1,0 0-1,24 10 1,-24-10-1,20 15 1,-20-15 0,29 16 0,-29-16 0,42 14 0,-22-10-1,2 2 1,2-4 0,5 4-1,-1 0 1,-2-2 1,0 4-2,1 9 1,5-5-1,-4 4 2,2 4-1,-3-8 0,7 3-1,-2-1 1,-2-2 0,5-6 0,-1-2-1,2-2-1,-8-2 0,9 2 0,-9 4 0,0-2 0,-2 4 1,3-2-1,-3 4 1,0-1 0,0 3 0,5-4 1,1 0-1,-2 0 0,2-4 0,5 0 1,3 0-1,-6 0 1,3 0-1,3 0 0,0 0 0,1 4 0,5-1 0,-2 1 0,1 0-1,5-2 1,1-2 0,-5 0 0,2 2-1,-1-6 1,-1 0 0,-3-2 0,-3 0 0,2 2 0,-5 2-1,3 0 1,2-2 0,-1 4-2,-3 0 2,2-2-3,1 0 3,1-2-1,2 2 0,-5-6 1,1 0 0,0 0 1,1-2-2,-5 4 1,4-2 0,-1 0 0,-5 2-1,6 2 1,-2 0-1,3 0 1,-1 2 0,0 0 0,1 0 0,1 0-1,1 0 1,-7-2 0,2 0 0,-4 0 0,-1-4 0,1 4 0,-4 0-1,0-2 1,1 2 0,1-2-1,-4 2 1,0 0 0,-1 0 2,1-4-2,2 2 2,-2-4-2,-3 2 2,1-2-2,0-1 1,0-1-1,-2-2 0,3 8-1,-3-4 1,2 4-1,2-2 0,1 4 1,-3 4 0,2-4 0,6 0 0,-3-4-1,-3 2 1,4-2 0,-2 0 0,1 2 0,-1-4 0,0-2 0,2 6 0,3-4 0,-3 4 0,0 0-1,0-2 1,-1 4 0,-1-2 0,2-1 0,-2-1 0,-1 4 0,3-4 0,0-2 1,1 2-2,1 0 1,-4-2 0,6 4 1,-5-4-1,-3 6 0,-2-2-1,8 0 1,-7 2 0,3-6 1,-6 4-1,6-4 0,1 0 1,-3 0-1,2-2 1,-2-5 0,2 5-1,1 0 0,-5-2-1,2-4 1,-2 4 0,1 0 0,-3-5-1,0 3 1,-2-4 0,0 0 0,1 2 0,-1 0 0,-4 1 0,0-1 0,2 0 0,-20 14 0,30-18 0,-30 18 0,23-16-1,-23 16 1,0 0 0,26-19 0,-26 19-1,18-14 1,-18 14-1,32-10 1,-32 10 0,35-10-1,-17 6 1,-18 4-1,32-10 1,-32 10-1,0 0-1,20 0-1,-20 0-5,0 0-21,-8 22-5,8-22 1,-30 24 0</inkml:trace>
  <inkml:trace contextRef="#ctx0" brushRef="#br0" timeOffset="1">237 3261 9,'0'0'10,"0"0"-1,0 0 1,0 0-1,0 0 1,0 0-2,0 0 1,0 0 0,0 0-1,0 0-2,0 0-1,0 0-1,-18 12-1,18-12 0,0 0 0,-2 19-1,2-19 1,2 24 0,-2-24 0,-2 26 0,-4-6 0,6-1 0,-2 7-1,2 0 1,-2 5 0,4-1-1,0 7 1,-2-9-1,2 4 0,2-1 0,-4 1 0,2-4 0,-2 1-1,0-1-1,0-1 1,0-1 0,0 0 0,-2 1 0,0-1 0,2 0 0,0 1 0,0 1 0,-2 6 2,4-5-2,-4 3 0,2-4 0,-4-1-1,2-5 0,0-2 1,0 1-1,2-21 0,-4 32 0,4-32 0,-8 34 0,6-7 1,0 1-1,-2 0 1,2 5-1,-2-3 1,0-3-1,4-3 1,0-6-1,0-18 0,0 26 0,0-26 0,0 0 0,0 0 0,0 0 0,4 23 0,-4-23 0,0 0 0,0 18 0,0-18 0,0 0-1,0 16-1,0-16-1,0 0-2,0 0-1,0 0 0,4-22-1,2 4 1,-6 18 1,2-27 0,-2 27 2,-2-22 1,2 22 2,0 0 0,0 0 0,-6-18 0,6 18 0,0 0 0,-4-16 0,4 16 0,-4-25 1,4 7-1,0-6 1,2-1-1,0-7 0,0-4 0,0-11 1,-2 2-1,4-7 0,4-1-1,-8 0 1,0 1 0,2 5 0,-2 5 0,0 1 0,0 9 0,2 1 0,-4 5 0,4 2 1,0-3-1,-2 1-1,0 2 1,-2-3 0,-2 1 0,0-4-1,0 1 1,-2-1 0,4 4 0,-2-3 0,4 5 0,-2-2 0,2 5 0,0 1 0,0 20 0,-2-28 0,2 28 0,2-25 0,-2 25 0,0-20 0,0 20 0,2-18 0,-2 18 0,2-20 1,-2 20-1,-2-16 0,2 16 1,0 0-1,-9-23 1,9 23-1,0 0 1,0 0-1,0 0 1,0 0-1,0 0 0,0 0 1,0 0-1,0 0 0,0 0 0,0 0 1,0 0-1,0 0 1,0 0-1,0 0 0,-10 31 1,8-11-1,0 10 1,0 13 1,0 7-1,0 5 0,0 4 1,2 4-1,-2-5 0,2-1 0,4 0-1,-4-9 1,2-1-1,0 4 0,2-5 0,-2 1 0,0 3 1,-6 1-1,0-4 0,-2-3 0,0-1 0,2-7 0,2-13-2,-6 1-4,8-24-17,0 0-4,0 0-3,0 0 2</inkml:trace>
</inkml:ink>
</file>

<file path=ppt/ink/ink2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5:51:42.567"/>
    </inkml:context>
    <inkml:brush xml:id="br0">
      <inkml:brushProperty name="width" value="0.05833" units="cm"/>
      <inkml:brushProperty name="height" value="0.05833" units="cm"/>
      <inkml:brushProperty name="fitToCurve" value="1"/>
    </inkml:brush>
  </inkml:definitions>
  <inkml:trace contextRef="#ctx0" brushRef="#br0">103 31 0,'0'0'0,"0"-23"0,0 23 0,0 0 0,0 0 0,0 0 0,0 0 0,0 0 0,0 0 0,0 0 0,0 0 0,0 0 0,0 0 0,0 0 0,0 0 0,0 0 0,0 0 0,0 0 0,0 0 0,0 0 0,0 0 0,0 0 0,0 0 0,0 0 0,-22 0 0,22 0 0,0 0 0,0 0 0,0 0 0,0 0 0,0 0 0,0 0 0,0 0 0,0 0 0,0-16 0,0 16 0,0 0 0,0 0 0,0 0 0,0 0 0,0 0 0,0 0 0,0 0 0,-20 0 0,20 0 0,0 0 0,0 0 0,0 0 0,0 0 0,0 0 0,0 0 0,-19 16 0,19-16 0,0 0 0,0 0 0,0 0 0,0 0 0,0 0 0,0 0 0,0 0 0,0 0 0,0 0 0,0 0 0,0 0 0,-22 0 0,22 0 0,0 0 0,0 23 0,0-23 0,0 0 0,0 0 0,0 0 0,0 0 0,0 0 0,-20 19 0,20-19 0</inkml:trace>
</inkml:ink>
</file>

<file path=ppt/ink/ink24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47.669"/>
    </inkml:context>
    <inkml:brush xml:id="br0">
      <inkml:brushProperty name="width" value="0.05833" units="cm"/>
      <inkml:brushProperty name="height" value="0.05833" units="cm"/>
      <inkml:brushProperty name="fitToCurve" value="1"/>
    </inkml:brush>
  </inkml:definitions>
  <inkml:trace contextRef="#ctx0" brushRef="#br0">38 1551 7,'0'0'9,"0"0"-1,0 0-2,0 0 0,0 0 0,0 0 0,-2-16 1,2 16-1,0 0 0,0 0-2,0 0 0,0 0-1,0 0 0,0 0-1,0 0 0,0 0 0,0 0-1,0 0 1,0 0 0,0 0 0,0 0 0,0 0 1,0 0-1,0 0 1,0 0-1,0 0 0,0 0 1,0 0-1,13-18-1,-13 18 1,0 0-1,0 0 1,0 0-1,0 0 1,0 0-1,0 0 1,6-19 0,-6 19-1,0 0 0,0 0 1,-2-24 0,2 24-2,-2-18 2,2 18-2,0-20 1,0 20 1,-4-19-2,4 19 1,0-20-1,0 20 2,0-20-1,0 20 0,0-24-1,0 24 1,-2-25 0,2 25 0,-2-24 1,2 24-1,2-24-1,-2 24 1,2-21 0,-2 21 1,4-24-2,-4 24 1,2-22-1,-2 22 1,0-25 0,0 25-1,-4-28 1,4 28-2,-6-24 2,6 24-1,-5-27 1,5 27-1,-2-28 0,2 28 1,2-30-1,-2 30 0,-4-35-1,0 17 1,4 18-1,2-32 2,-2 32-1,0-33 1,0 33-1,2-28 0,-2 28 1,0-28-1,0 28 1,-2-27-1,2 27 0,-4-28-1,4 28 1,-6-27-1,6 27 1,-6-30 0,6 30-2,-2-34 2,-2 15 0,4 19 1,0-36-2,0 20 1,0 16 1,-2-31-2,2 31 1,-6-20 0,6 20-1,-2-20 1,2 20 0,0 0 0,-2-26-1,2 26 1,0-19 0,0 19 0,4-22 0,-4 22 0,2-20 1,-2 20-1,4-23 2,-4 23-1,8-22 0,-8 22 0,6-20 0,-6 20-2,6-16 0,-6 16 1,10-23 0,-10 23-1,15-20 1,-15 20 0,16-22 0,-16 22 1,22-20-1,-22 20 0,18-23 0,-18 23-1,0 0 1,26-24 0,-26 24 0,20-10 0,-20 10 0,21-14 0,-21 14 0,24-10 1,-24 10-1,24-17 0,-24 17 0,22-14-1,-22 14 2,22-12-1,-22 12 0,23-14-1,-23 14 2,24-12-2,-24 12 1,30-8 0,-30 8 0,28-15 0,-28 15 0,28-8 0,-28 8-1,25-8 1,-25 8 0,28-10 0,-28 10 0,28-8-1,-28 8 1,34-8 1,-34 8-1,31-8 0,-31 8 0,32-8 0,-32 8 0,32-8 0,-32 8 0,34-6 0,-13 4-1,-1 0 1,-20 2 0,34-5 0,-16 3 0,6 0 0,-7-2 0,7 4 0,-4 0 0,0-2 0,4 2 0,0-2 0,1-2 0,-5 4-1,4 0 2,0 0-2,-2 0 1,1 0 0,-3 0 0,2 0 0,0 0 0,-2 0 0,0 0-1,7-2 2,-1 2 0,2-4 0,-2 4-2,3 0 3,-3 0-3,4 0 2,-2 4-1,-4-2 1,-3-2-1,-1 2-1,-2-2 2,4 0-2,2 0 1,0 4 0,-1-8 0,1 4 0,-2-2 0,0 2 0,4 0 0,-5 0-1,3 0 1,-4 0 0,6 0 0,0 0 0,-1 0 0,3 0 0,0 0 0,4 0 0,-3 0 0,5 0 0,-2 0 0,-4 0 0,3 0 0,-1-2 0,-2-2 0,4 0 0,-1 2 0,-1-2 0,0 2 0,2 0-1,-1-4 1,3 6 0,-4-6 0,-2 4 0,1-4-1,-3 4 1,0-2-1,0 0 2,-2 0-2,-1 0 1,3 4 0,0-3 1,0 3-1,-2-4 0,-3 4 0,5 0 0,-2 0 0,0 0 0,-4-2 0,2 2 0,1 0 0,3 2 0,-2-4 0,0 4 0,-2-2 0,1 4 0,-3-1 0,2-3 0,0 0 0,-4 0 0,-2 0 0,7 0 0,-5 0-1,-18 0 1,32 2 0,-32-2 0,32 2 0,-14-2 0,-18 0 0,35 0 0,-35 0 1,40 4-1,-20-2-1,0-2 2,1 0-1,-3 2 0,-18-2 0,34 4-1,-16-4 2,-18 0-1,20-4 0,-20 4-1,0 0 2,20-2-1,-20 2 0,0 0 0,0 0 0,0 0 0,0 0-1,0 0 1,0 0-1,0 0 0,0 0-4,0 0-21,0 0-7,-20 0-1,20 0 0</inkml:trace>
</inkml:ink>
</file>

<file path=ppt/ink/ink24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0.633"/>
    </inkml:context>
    <inkml:brush xml:id="br0">
      <inkml:brushProperty name="width" value="0.05833" units="cm"/>
      <inkml:brushProperty name="height" value="0.05833" units="cm"/>
      <inkml:brushProperty name="fitToCurve" value="1"/>
    </inkml:brush>
  </inkml:definitions>
  <inkml:trace contextRef="#ctx0" brushRef="#br0">0 11 16,'18'-2'15,"-18"2"-3,0 0 0,0 0-2,0 0-3,22-2-1,-22 2-1,0 0-1,0 0-1,0 0 1,0 0-1,24-4 0,-24 4 1,18-2-1,-18 2 0,23-4 1,-23 4-1,38-4 0,-16 8-1,0-8 0,2 10-1,9-6 1,-1 4-2,6 0 2,1-2-2,3 0 1,0 4 0,9-6 0,-5 0-1,2 0 1,-1 0 0,1 0 0,-7 0-1,-1 0 0,0 0 0,-8 0 1,3 7-1,-9-5 1,4 6-1,0-4-1,-1 0 2,1 0-1,-2 0 1,4-2-2,3 0 1,1 2 0,-6-4 0,2 2 0,5-2 1,-5 2-1,2 2 0,-3-2 0,1 0 0,2 2 1,0-2-1,3-2 0,-3 2 0,-2 2 1,5-4-1,3 2 1,-2-2-1,-2 0 0,1 0 0,-3-2 0,6 4 0,-1-2 1,-7 6-1,-4-10 1,12 10-1,-7-4 1,-5-2-1,2 7 1,0-7 0,1 8-1,-1-8 0,-4 2 0,-6 0 1,11 2-1,-5 4 1,-4-6-1,-2 4 1,2-2-1,-2 0 2,3 2-2,-3 0 0,0 0 0,-2-4 1,4 4 0,5-2-1,-5 0 1,0 5-1,0-5 1,-2 4-1,0-2 0,5 4 1,-5-4-1,-20-6 0,32 14 1,-12-6 0,-20-8-1,37 12 0,-13-5 1,-4 1 0,0-4-1,-4 4 0,6 0 0,1 0 0,-3 0 0,-20-8 0,30 20 0,-30-20 0,30 17 0,-30-17 0,34 14 0,-34-14 0,31 16 0,-13-6 0,-18-10 0,28 18 0,-28-18 0,28 25 0,-28-25 1,22 24-1,-22-24-1,21 26 1,-21-26 1,18 27-1,-18-27 0,18 28 0,-18-28 0,20 28 1,-20-28-1,14 31 0,-14-31 0,12 32 1,-12-32-1,6 32 0,-6-32 0,12 27 0,-12-27 0,9 30 0,-9-30 0,10 29 0,-10-29 0,14 28 1,-10-10-1,0 0 1,4 3-1,0-1 1,-2 0 0,0 2-1,0-1 0,-2 1 1,4-4-1,0 0 2,-2 3-2,-2-3 0,2 2 0,0 0 0,-4 1 1,2-1-1,-1 2 1,-1-2-1,-2 5 0,0-3 0,0 2 1,2-3-1,2 3 0,-6 0-1,2-1 1,2-1 1,0-2-1,-4 0 0,0 1 1,0-3-1,0 4 0,2-4 1,0-1 0,0-17 0,-2 34-2,2-34 2,4 32-1,-4-32 1,2 25-1,-2-25 1,2 26-1,-2-26 0,2 22 1,-2-22-1,2 25 1,-2-25-1,6 22 0,-6-22-1,0 0 2,0 24-1,0-24 0,0 0 0,0 18 0,0-18 0,0 0 0,-2 21 0,2-21 0,0 0 0,0 0-1,0 0-1,-8 24-4,8-24-30,0 0 0,-15-24-2,15 24 0</inkml:trace>
  <inkml:trace contextRef="#ctx0" brushRef="#br0" timeOffset="16723.2294">1419-373 11,'0'0'18,"0"0"-1,0 0 0,0 0-5,18-9 1,-18 9-3,0 0-2,0 0-1,0 0-2,0 0-2,23-6 0,-23 6 0,0 0-1,0 0 0,30 0 1,-30 0-1,24 0 0,-24 0-1,20 0 1,-20 0-1,26 0 0,-26 0 0,29-2 0,-29 2 0,28 2-1,-6-2 1,2 0 0,4 4-1,1-2 1,7 0-1,-10 0 1,4 0-1,1 1 0,-3-1 1,-2 0-1,-2 0 0,1-2 1,-25 0-1,40 4 0,-18-2 0,0 0 1,0 2-1,3-2 0,3 2 0,-2-2 1,-2 2-1,0-2 1,5 2 1,-1-2-2,0 4 1,-4-6-1,1 6 2,-3-2-2,0 2 1,-2-2-2,2 2 1,2 0 0,-1-3 0,-1 3 1,2-2-1,0 0 0,0 4 0,5-6 0,-5 6 0,-2-6 1,-4 4-1,6 0 0,-24-6 0,35 10 0,-35-10 0,30 10 0,-30-10 0,32 10 0,-14-5 0,2-1 1,3 0-1,-3 4 0,4-6 1,-24-2-1,32 14 0,-12-6 1,-1 0-1,-19-8 1,30 16-1,-30-16 0,30 17 0,-30-17 1,28 16-1,-28-16 0,31 14 0,-31-14 0,30 20 0,-30-20 0,26 16 1,-26-16-1,26 21 0,-26-21 2,22 22-2,-22-22 0,25 24 0,-25-24 0,26 23 0,-26-23 0,24 24 0,-24-24 0,24 20 0,-24-20 1,24 16-1,-24-16 1,29 21-1,-29-21 1,24 24-1,-24-24 0,24 26 1,-24-26-1,24 31 0,-24-31 0,22 26-1,-1-12 1,-1-2 0,-20-12-1,26 25 1,-26-25 0,30 28 0,-30-28 0,30 32 0,-30-32-1,15 33 2,-15-33-2,22 32 1,-22-32-1,16 29 2,-16-29-1,14 28 0,-14-28 0,8 32 0,-8-32 0,8 35 1,-6-17-1,0 2 0,2 0 0,0-3 0,2 3 0,0-2 1,-6-18-1,10 29 0,-10-29-1,12 28 1,-12-28 1,2 26-1,-2-26 0,5 29 0,-5-29 0,0 32 0,-7-16 0,7 4 0,0-20 0,2 35 1,-2-35-2,5 26 2,-5-26-1,2 18 0,-2-18 0,0 0 0,0 0-1,0 0-2,8 19-2,-8-19-12,0 0-18,0 0-2,0 0 1,0 0-1</inkml:trace>
  <inkml:trace contextRef="#ctx0" brushRef="#br0" timeOffset="17846.4314">3353 694 21,'0'0'23,"0"0"-4,0 0-3,0 0 0,0 0-4,0 0-2,-2-16-2,2 16-1,0 0-2,0 0-1,0 0-1,0 0-1,0 0 1,0 0-1,0 0-1,0 0 2,0 0-1,16 20 0,-16-20 1,0 0-1,18 12 0,-18-12 0,0 0 1,0 0-1,20 18-1,-20-18 0,23 11 1,-23-11-2,30 12-1,-30-12 2,30 16-3,-30-16 3,28 26-2,-28-26 1,20 35-1,-9-15 1,-1 0 1,4 0-1,-2 1 1,4-3-1,-16-18 0,30 30 1,-30-30-1,28 19 0,-28-19 0,21 16 1,-21-16-1,18 6 0,-18-6 0,0 0 0,0 0 1,0 0-1,0 0 0,0 0 0,0 0 0,18 2-1,-18-2 2,0 0-1,18-16 0,-18 16 0,12-21 0,4 1 1,2-4-2,1-2 2,-3-3-1,4-7 0,-2 5-1,0-5 1,2 5 0,-1-1-1,-9 8 2,0 1-1,-10 23-1,16-32 1,-16 32 0,8-20-1,-8 20 0,0 0-2,0 0-2,0 0-7,0 0-23,0 0-1,0 0-2,0 0 1</inkml:trace>
</inkml:ink>
</file>

<file path=ppt/ink/ink24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4"/>
    </inkml:context>
    <inkml:brush xml:id="br0">
      <inkml:brushProperty name="width" value="0.05833" units="cm"/>
      <inkml:brushProperty name="height" value="0.05833" units="cm"/>
      <inkml:brushProperty name="fitToCurve" value="1"/>
    </inkml:brush>
  </inkml:definitions>
  <inkml:trace contextRef="#ctx0" brushRef="#br0">-1418 3974 16,'0'0'15,"0"0"-1,0 0 0,0 0-2,0 0-1,0 0-1,0 0-5,0 0-1,-10-20 0,10 20-2,4-22 1,-4 22 0,4-29-1,-4 29 1,4-34 0,-4 34-1,0-33 0,-2 13 0,4 2-1,0-6 0,2-1 0,-2 1 0,2-2 0,5 1 0,-5-7-1,0 6 0,0-7 1,0 1 0,-2-1 0,2-1 0,0-1-1,4 1 1,-2-5-1,4 1 0,0-5 1,-4 1-1,2-7 0,8 5 0,-8-3 0,2 1 0,-2-5 0,1 2 0,1 1 0,0-5 0,2-2 0,-4 3 0,-6 3 0,2-2 0,4 3 0,-2-3 0,2 5 0,-2 1-1,-4 2 2,2-5-1,8-1 0,-2-1 0,-6 1 0,2 0 0,0-3 0,3 3 0,-3 0 0,2-1 0,-4 5 0,-4 1 0,2-3 0,2 1 0,-4 3 0,0 0 0,0 1 0,0-1 0,2 3 0,-2-1 0,-2 1 0,2-9 0,4 3-1,-6 1 1,2 1-1,-2-1 1,2 0 0,-4 1 0,4-3-1,-2 7 1,2-3 0,0 1 0,-2-5 0,2 2 0,0 1 0,0-3 0,-2 5 0,4 1 0,-4 3-1,2 1 1,0-1 0,4 1 0,-6-7 1,2 3-1,0-3 0,2-3 0,-8-1 0,0 1 0,4 2 0,-6-1 0,3 5 1,1 1-1,-2 1-1,-4 5 1,4-3 0,4 1 0,-8-3 0,4 1-1,-2-5 1,2-1 0,-2 1 0,4-3 1,-4 1-1,2-3 0,0 3 1,2 0-1,-2 3 0,0 3 1,2-1-1,-4 3 1,3 3-1,1-2 0,2 3 0,-6-1 0,2-5 1,0 3-2,0-1 1,0 1 0,2-3 1,0 3-1,0-1 0,-2 1 1,6 4-2,-2-1 2,0-1-1,-4 1 0,4-7-1,2 5 1,0-5 0,0-1 0,-2 1-1,-2-1 1,2-1 0,2 5 0,-6 1 1,-2 3-1,6-1 0,-2 2 0,2 1 0,-2 1 0,2-1 0,0 1 0,4 0 0,-2-3 0,-2 1 0,-2 1 0,4 1 0,0 2 0,0-5 0,-2 7 0,2 0 0,0 1 0,0 3 0,2 2 0,-2-5 0,-2 9 0,0-4 0,0 2 0,2 18 0,0-33 0,0 33 0,0-32 0,-4 14 0,4 18 0,2-37 0,2 21 1,-4-6-1,0 22 0,2-35 0,-2 35 0,-2-34 0,2 34 0,0-30 0,0 30 0,-2-27 0,2 27 0,0-32 0,0 32-1,2-27 1,4 5 0,-4 4 0,4 2 0,-4-5 0,-2 21 0,4-32 0,-4 32 0,4-30 0,-4 30 0,0 0 0,-2-25 0,2 25 0,0 0 0,0 0 0,-2-16 0,2 16 1,0 0-1,0 0 0,0 0 0,0 0 0,0 0 0,-10-18 1,10 18-1,0 0-1,0 0 1,0 0 0,0 0 0,0 0-1,0 0 1,0 0-1,0 0 1,0 0 0,20-8 0,-20 8 0,20 0 1,-20 0-1,0 0 0,20 0 0,-20 0 0,0 0 0,18 0 0,-18 0 0,22 6 0,-22-6 0,35 8 0,-35-8 0,40 10 0,-18-6 0,6 2 0,-3 0 0,3-4 1,-2 0-1,-2 2 0,1-4 0,1 0-1,2 0 1,-4 0 0,4 0 0,-3 0 0,3 2-1,0-2 1,0 7 0,-2-5 0,3 0 0,-5 2 0,8-2 0,-6-2 0,-1 0 1,1-6-1,-2 4 0,0-5 0,-2 3 0,-1-2 0,-21 6 1,34-10-1,-16 4 0,-18 6 2,34-6-3,-34 6 2,37-4-2,-17 4 2,2-6-1,-2 4 0,-2-6-1,-18 8 1,32-8 0,-32 8-1,21-14 1,-21 14 0,0 0 0,24-13-1,-24 13 2,20-14-1,-20 14 0,26-10 0,-26 10 0,28-14 0,-9 8 0,-19 6 1,26-10-1,-26 10 0,0 0 0,22-8-1,-22 8 1,0 0 0,0 0 0,0 0 0,0 0 0,0 0 0,18-2 0,-18 2 0,0 0 0,0 0 0,0 0 0,0 0 0,20-9 0,-20 9 0,0 0 0,0 0 0,0 0 0,0 0 0,0 0 0,0 0 0,0 0 0,0 0 0,18 0 0,-18 0 0,0 0 1,0 0-1,0 0 0,19-4 0,-19 4 0,0 0 0,0 0 0,0 0-1,0 0-3,0 0-19,-29-2-9,7 8-1,0-4-1</inkml:trace>
  <inkml:trace contextRef="#ctx0" brushRef="#br0" timeOffset="1">54-2781 11,'0'0'16,"0"0"-2,0 0-1,0 0-2,0 0-2,0 0-1,0 0-2,-6 18-2,6-18 0,-2 22-2,2-22 0,6 30 0,-6-11 0,2 5 0,0-4-1,0 11 1,-4-3 0,4 4 0,-4 7-1,2-5 0,0 7 0,2-9 0,0 9 0,0-5-1,2 3 0,-2-5 0,2 5 1,-4-1-1,-2-1 1,9 1-1,-12 1 0,10-3 0,-10 3 0,5-3 0,0 5-1,2-3 1,5 0-1,-14-5 1,10 5 0,-3-1 0,2-1 0,0-1 0,0 1 1,0-3-1,-8 7 0,6-5 0,0 3 1,-2-2-1,-1-3 0,6 1 1,-8 3 0,5-3 0,0-1 0,2 1 0,1-6 1,-3 7-1,-5-3 0,1 5-1,0-3 1,-2 3-1,6 3 1,-6 1-1,6 1 1,-2-3-1,4 1 1,-2-1-1,8-1 1,-10-7-1,-2-1 0,4-2 1,-4 3-1,0-1 1,0-2-1,0 3 1,2-1 0,2 5-1,-2 1 1,2-1 0,-2-1 0,2-2-1,2 1 1,0-3-1,0 1 0,2-5 0,-2 2 0,-4-3 1,6 1-1,-2 2 1,-2-1-1,-2 5 1,0-2 0,4 3 0,-4-1 0,8 1-1,-6-3 1,2-4-1,-4 5 1,6-11-1,-6 4 0,2-1 0,-2 1 1,2 0-1,-4 3 0,4-1 0,0 6 1,2 1-1,0-5 0,0 2 0,0 3 0,2-7 0,-2-2 0,0 1 0,-2-5 0,-4 0 0,0-1 0,0 5 0,2 0 1,-6 2-1,2 3-1,0 1 1,4 1 1,2 3-1,0-8 0,2 1-1,-2-5 1,8-4-1,-8-18 1,4 27 0,-4-27 0,2 20 0,-2-20 0,-6 18 0,6-18 0,-10 26 1,10-26-1,-8 31 0,12-13 0,-4-18 0,-4 32 0,4-32 1,2 31-1,-2-31 0,0 24 0,0-24 0,-8 22 0,8-22 0,-8 25 0,8-25 0,-8 30 0,4-4 0,2 3 1,0-1-1,4 2 0,0 1 0,-2-3 0,2 1 0,-6-3 0,6-8-1,-2 0 2,0-18-1,-4 35-1,4-17 1,2 0 0,-2 3 0,6-3 1,-6 2-1,8 0 0,-4 3 0,4-1 0,-4-2-1,2 2 1,-2 1 0,-2-3 0,0 4 0,-4-1 0,0 1 0,-4 2 0,2 0 0,2 1 0,-2-3 0,-2 9 0,6-5 0,-2 4 0,2 5 0,2-7 0,-2 7 0,-2-3 0,2 0 0,2 1 0,-4 3 0,2-3 0,0-3 0,0 3 0,0-3 1,6 3-1,-4-1 0,2 2 0,-2-1 1,2-1-1,-6 9-1,4-5 2,-2-1-1,-4-1-1,0-1 1,-2-1-1,4 1 1,-2-3 0,0-2 0,2 5-1,2-1 1,2-1 0,0 1-1,2 0 1,-2-1 0,-2-1-1,6 1 1,-2-5 0,-4-2 1,-2 3-1,2-3 0,0 0 0,2 1 0,0-3 0,-4 0 0,2 3-1,2-3 1,6 0 0,-6 1 0,4-1-1,-4-2 1,-4-2 0,6 7 0,-2-5 0,0 4 0,-6 1 0,6 3 0,-4-4 0,2 5 0,2-5-1,-2-1 1,0-7-1,4 2 1,-4-20 0,2 26-1,-2-26 1,2 19 0,-2-19 0,0 28 0,-4-8 0,-2 0 0,4 3 0,-2 3-1,4-4 1,-4 5-1,4-3 0,0-8 1,0-16 0,6 24 0,-6-24 0,0 0 1,0 0-1,2 17 1,-2-17 0,0 0 0,-16 24 0,16-24 0,-16 20 0,16-20 0,-8 18-1,8-18 0,0 0 0,0 0 0,0 0 0,0 0 1,0 0-1,-18 9-1,18-9 2,0 0-1,-26 0 0,26 0 0,-19 8 1,19-8-1,-26 8 0,26-8 0,-22 12 0,22-12 0,0 0 1,-28 2-1,28-2 0,-22 0 0,22 0 0,-29 2 1,29-2-1,-34 4 0,14 0 0,2 0 0,-2 0 0,-3 0 0,-1 0 0,4-2 0,-2-2 0,2 2 0,-3-4-1,1 0 2,0-2-2,-4 0 2,4 0-2,-4 4 2,-3-4-2,5 2 2,-2 0 0,-2 2-2,3 0 1,1 0 0,0-4 0,2 0 0,0-2 0,-5 0 0,5 2 1,-2-2-1,4 4 0,-4-2 0,4 2 1,-1 2-1,1 0 0,20 0 0,-34 2-1,34-2 1,-34-2 0,16 0 0,-3 2 0,3 0 0,-4 0 0,-2 0 1,2 0-1,-5 2 0,3-2 0,0 4 0,6-4 0,0 2 0,-6-2 0,24 0 0,-35-6-1,35 6 1,-32-2 0,32 2 0,-30 0 0,30 0 0,-24 0 0,24 0 1,-27 6-1,27-6 0,-18 0 0,18 0 0,0 0 0,-18 0 0,18 0 0,0 0 0,0 0-1,-18 0 1,18 0 0,0 0 0,0 0 0,-20-4 0,20 4 0,0 0 0,0 0 0,0 0 0,0 0 0,0 0-1,0 0 1,0 0 0,0 0 0,0 0 0,0 0 0,12-19 0,-12 19 0,0 0 1,8-26-1,-8 26-1,12-32 2,-12 32-1,6-41 0,-2 13 0,-2-3 0,2-1 0,-4 0 1,0-1-1,-2 5 0,2 1 0,0 7-1,0 20 0,2-20-1,-2 20-2,0 0-8,0 0-19,22-10-3,-22 10 2,0 0-1</inkml:trace>
  <inkml:trace contextRef="#ctx0" brushRef="#br0" timeOffset="23">-5051 241 2,'0'0'6,"-22"4"0,22-4-2,0 0 1,-29 8-1,29-8 1,0 0-1,-24 12 0,24-12-1,0 0 1,-22 10-2,22-10 0,-20 6 1,20-6-2,-22 8 1,22-8-1,-23 9 1,23-9-1,-18 8 1,18-8-1,-18 10 1,18-10 0,0 0 1,-16 20-1,16-20 0,0 0 1,0 0-1,-6 20 0,6-20 1,0 0-1,0 0 0,0 0 0,10 21 0,-10-21 0,0 0 1,4 20 0,-4-20 0,0 0 0,20 12-1,-20-12 1,0 0 0,26 16-2,-26-16 1,39 4-1,-21-2-1,4 4 1,-22-6 0,36 6-1,-13-2 0,-3 0 1,2 3 0,0-1 0,8 2 0,-1-6 0,3 4 0,-2-4 0,2 4 0,3-2-1,-1 0 1,-6 4-1,0-4 1,1 2-1,-1 4 0,-2-4 0,2 3 0,0-3 2,5 0-1,-1-2 1,0 2-2,3-2 2,3 0-2,0 2 2,0-4-1,1 4-1,-1 0 0,-2 0 0,3 0 1,-5 2-1,-2-1 0,-2 3 0,5-6 0,-5 4 0,2-4 0,1 2 1,5-2-1,0 0 0,2 0 1,1 0-2,-5 0 2,-2 2-1,7 0 0,-7-2 1,-2 3-1,1-1 0,3-2 1,0 2 0,2-2 0,3-2 0,-3 2-1,8-2 0,1-2 0,-5 2 1,1-2-2,1 0 2,-4 2-2,1 0 2,1-4-1,-6 2 1,7 0 0,1-4-1,0 2 1,5 0-1,9 2 1,-3-4-1,1 4 0,-4 0 1,-3 0-1,-3 0 0,-5 0 0,-5 0 0,-6 0 0,4 0 0,-3 0 1,3 0-1,-2 0 0,4-2 1,1 0-1,1-2 1,4 2-1,-5 0 0,-1-2 0,-6 4 0,19-2-1,-9 2 1,0-2-1,-3 2 1,-3-3 0,0 1 0,0 0 0,3-2 0,-15 2 1,6 0-1,0 2 1,-1-4-1,7 4 0,0-2 0,-2 0 0,3 2 0,-5 0 0,2 0-1,0 0 2,9-4-2,-9 0 2,8 2-2,1-4 2,5 6-2,-2-8 1,3 6 0,-3-4 0,5 4-1,-3-2 1,-6 2-1,1 2 1,-3 0-1,0 0 1,-5 0-2,1 0 2,-4-2-1,4-2 1,-3 2 0,3 0 0,0-2 1,2 2-2,1-1 2,-1-1-1,0 4 1,-1-2-2,1 2 1,-4 0-1,4-2 1,-5-2 0,-3 2-1,4 2 1,4-6-1,-5 4 1,3-4 0,-2 4 0,-1 0 0,3-2 0,-2 0 1,-2 4-2,-3-4 1,1 2 0,-4 2-1,-2-2 1,4 2 0,-3-4 0,1 2 0,2 0 0,0 0 0,0-4 0,5 0 0,-3 2 1,2-3-1,4 3 0,-1 0 0,-1-4 0,-6 0 0,2 2 0,-8 2 0,5-2 0,-1-2 0,-6 2 0,2-2 0,2 0 2,1 4-2,1-5 1,-2 1-1,0 0 2,-22 8-2,36-10 1,-17 6 0,-19 4-1,22-10 0,-22 10 0,26-12 0,-26 12 0,26-16 0,-8 7 0,-18 9 2,39-20-3,-15 10 3,-4 2-4,0 0 3,-20 8-2,26-14 2,-26 14-2,0 0 1,0 0-1,0 0 1,0 0 0,12-19-2,-12 19 2,0 0 0,0 0 0,11-22-3,-11 22 3,0 0 0,12-20 0,-12 20 3,0 0-3,0-22-1,0 22 1,0 0 1,0 0-3,0 0-2,0 0 0,0 0-4,0 0-4,0 0-7,0 0-13,0 0 0,0 0 3</inkml:trace>
</inkml:ink>
</file>

<file path=ppt/ink/ink24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3.362"/>
    </inkml:context>
    <inkml:brush xml:id="br0">
      <inkml:brushProperty name="width" value="0.05833" units="cm"/>
      <inkml:brushProperty name="height" value="0.05833" units="cm"/>
      <inkml:brushProperty name="fitToCurve" value="1"/>
    </inkml:brush>
  </inkml:definitions>
  <inkml:trace contextRef="#ctx0" brushRef="#br0">147 1172 9,'0'0'23,"0"0"-7,0 0-1,0 0-3,0 0 0,-6-24-2,6 24-1,0 0-2,0 0-1,-18-26-1,18 26-2,0 0 1,-21-23-2,21 23 0,-14-18 1,14 18-1,-16-30 0,10 12 1,6 18-2,-16-35 1,8 15 0,4 0-1,-6-3 0,6 3-1,4 20 1,-8-38 0,4 19 0,0-1-1,0 0 0,2 2 0,2-7 1,-4 3-1,6 0 1,-2 0-1,0-3 0,2 1 1,2 0-1,-2-1 0,0 1 1,6 0-1,0 3 0,-4-1 0,4 0 0,0 2 0,-2-1 0,2 1 0,-2 2-1,4-2 1,0-3 0,2 1 0,-2 2 0,7 0 0,-17 20 0,36-33 0,-18 15 0,4 2 0,-2-1-1,5 5 1,1 0 0,-6-2 0,2 2 0,0 0 0,0 2 0,-3-1 1,1 3-2,-20 8 1,34-12 0,-14 4 1,0 2-2,1 0 1,3-2 1,4 0 0,-4 2-1,6 0 1,-5-1 0,5 1-1,-2-2 1,4 4 0,-5 0-1,1 0 0,2-2 0,-2 2 0,7 2 0,1 0 0,-2 0 1,0 0-1,1 0 0,-5 0 0,4 0 0,-2 0 0,3 0 0,-5 0 1,2 0-2,-1 0 1,3 2 0,-2 2 0,2-4 0,-5 2 0,1 0 0,0-4 0,0 4 1,-3-2-1,-5 0 0,8 2-1,-6-4 2,-4 4-1,-2 0-1,-18 0 1,29 4 0,-29-4 0,0 0 0,0 0-1,18 4 0,-18-4-6,0 0-23,0 0-4,-18-8 0,18 8-1</inkml:trace>
  <inkml:trace contextRef="#ctx0" brushRef="#br0" timeOffset="982.8017">1316-248 16,'-28'-2'20,"28"2"-2,0 0-3,0 0-4,0 0 0,-18 8-3,18-8 0,0 0-2,18 5-1,-18-5-2,30 12 0,-14-6-1,13 0-1,1 2 0,4-2-1,-2 4 0,3-2 1,-7 2-2,6-2 1,-8 1 0,3-3 1,-9 0-1,-2 0 0,-18-6 0,26 10 0,-26-10 0,0 0 1,20 22-1,-20-22 0,6 18 0,-6-18 0,8 19 0,-8-19 0,0 0 1,7 20-1,-7-20 0,0 0 0,0 0 1,0 0 0,-21 24-1,21-24 0,-38 21 1,18-11-1,-2 6 0,-5 0 0,3 2 0,2-2 0,22-16 0,-30 23 0,30-23 0,-24 18 0,24-18 1,-18 12-1,18-12 1,0 0-1,-27 12 0,27-12 0,0 0 1,-28 19-1,28-19 0,-18 10 0,18-10 1,0 0-1,-20 12 0,20-12 1,0 0-1,0 0 1,0 0-1,0 0 0,0 0 1,0 0-1,0 0 0,0 0 0,0 0 0,0 0-2,-20 4-3,20-4-10,-19 12-15,19-12-2,0 0 0</inkml:trace>
</inkml:ink>
</file>

<file path=ppt/ink/ink24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1.256"/>
    </inkml:context>
    <inkml:brush xml:id="br0">
      <inkml:brushProperty name="width" value="0.05833" units="cm"/>
      <inkml:brushProperty name="height" value="0.05833" units="cm"/>
      <inkml:brushProperty name="fitToCurve" value="1"/>
    </inkml:brush>
  </inkml:definitions>
  <inkml:trace contextRef="#ctx0" brushRef="#br0">28 191 5,'0'0'23,"-28"12"2,28-12-13,0 0-1,0 19-1,0-19-2,24 14-1,-2-14 1,-22 0-2,38 12 0,-19-4 0,9-10-2,-10 8 1,6-10-2,-6 6 1,8-8-3,1 2 2,-1-6-2,0 0 1,2-5-1,-3 1 0,-1-2 0,-2-2 0,-4-4 0,-10 3 0,0-5 1,-6 6-1,-2-4 0,0 22 0,-12-29 0,12 29 0,-24-20-1,2 12 0,-2 4 0,-1 4-1,-5 2 1,2 2-1,-2 4 1,1 8-1,-3 4 2,6 9-2,6 1 2,0 19-5,16-7-2,-4 13 1,14-10-2,0 7 1,14-13 1,0 5 0,14-7-1,-2-17 4,-3 0 3,1-10-1,0-2 1,0-6-3,7-6 3,-7 0-6,0-14-16,-4 2-7,-1 0 0,-1 0 1</inkml:trace>
  <inkml:trace contextRef="#ctx0" brushRef="#br0" timeOffset="405.6007">578-206 15,'0'0'29,"0"0"0,0 0 1,0 0-21,39-4-3,-11 6 0,8-8-2,-1 6-1,-1-6-1,-2 2 0,4-4-1,-9 4-1,-3-2 0,4-2-3,-28 8-8,20-4-18,-20 4-3,0 0 1</inkml:trace>
</inkml:ink>
</file>

<file path=ppt/ink/ink24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9.602"/>
    </inkml:context>
    <inkml:brush xml:id="br0">
      <inkml:brushProperty name="width" value="0.05833" units="cm"/>
      <inkml:brushProperty name="height" value="0.05833" units="cm"/>
      <inkml:brushProperty name="fitToCurve" value="1"/>
    </inkml:brush>
  </inkml:definitions>
  <inkml:trace contextRef="#ctx0" brushRef="#br0">0 142 14,'0'0'25,"0"0"-4,0 0-4,0 0-1,9 24-5,9-26-1,-18 2-2,36 10-1,-18-2-2,12-10-1,-1 4 0,1-8-1,6 4 0,2-6-2,-3 0 1,-5-8-2,-4 0 2,-2-5-3,1 5 2,-11-4-1,-14 20 0,-6-33 2,6 33-1,-23-22 0,23 22 0,-40-12 0,14 10-1,0 2 1,-9 2-1,1 4 0,2 2 0,-4 0 0,5 2 0,-1 9 1,6 3-1,2 0 0,8 4 0,9 1 1,3 5-1,8 3 0,9-1 1,7 1-1,6-5 0,4 2 0,4-7 0,1-5 0,11-6-1,-4-6 0,1-6 0,-7-2-2,6-10-1,-13 4-5,11-14-10,-14 8-15,-6-7-1,-20 19 2</inkml:trace>
  <inkml:trace contextRef="#ctx0" brushRef="#br0" timeOffset="421.2008">712-32 13,'0'0'31,"0"0"-1,0 0 3,0 0-23,0 0-1,39-3-3,-19 6-1,12-10 0,-2 7-2,9-8 0,3 6-1,-10-6 0,6 2-2,-7-2 1,-3 6 0,-4 2-1,-4 0-1,-20 0 1,25 2 0,-25-2-1,20 6-4,-20-6-21,0 0-7,0 0-2,0 0 2</inkml:trace>
</inkml:ink>
</file>

<file path=ppt/ink/ink2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6:44.166"/>
    </inkml:context>
    <inkml:brush xml:id="br0">
      <inkml:brushProperty name="width" value="0.05833" units="cm"/>
      <inkml:brushProperty name="height" value="0.05833" units="cm"/>
      <inkml:brushProperty name="fitToCurve" value="1"/>
    </inkml:brush>
  </inkml:definitions>
  <inkml:trace contextRef="#ctx0" brushRef="#br0">4161-299 13,'0'0'13,"0"0"-1,0 0-2,0 0-2,2 24-1,-4-4-1,2-20-1,6 45-2,-2-17 0,2 7-1,-2 1-1,2 9 1,-2 1-1,4 3-1,-4 5 1,2-1-1,-2 2 2,0 0-1,2-3 2,-2 1-1,2 0 1,-6-3-1,8-1 1,-4 5-1,0-5 0,-4-2-1,4 5-1,-2-1 1,-2 0 0,2-3 0,-4-1 1,0-1-1,2-3 0,2 0 1,-2 1-1,2 1 0,4-3 0,-2 5-1,0-1 1,-2 3-1,2 4 1,-1 3-1,-1-5 1,0 2-1,-2-3 1,2 1 0,-2-2-1,-2 3 1,0-1 0,2-3-1,2 1 1,-2 0 0,0-1-1,0 5 0,2-4 0,0-1 1,4 3-1,-6-1 0,4 1 0,-2 0 1,0 3-1,0-3 0,0-2 1,-2 1-1,2-1 1,0-4 0,2 3 0,-2 1-1,0-5 1,-2 3-1,2-7 1,-2 3 0,4-7-1,-4 1 0,4-1 1,-4-3-1,0-3 0,2-1 0,0 3 0,-2 0 0,0-1 0,2 1 0,-4 1 1,4 1-1,0 2 0,-6-3 0,4-7 0,-2 3 0,4-5 0,-4-4 0,2-20 0,4 28 0,-4-28 0,6 19 0,-6-19 0,0 0 0,8 24 0,-8-24 0,4 24 0,-4-24-1,2 33 1,-2-33 0,0 38-1,0-38 1,2 37-1,-2-37 0,2 24 0,-2-24 1,0 0 0,2 18 0,-2-18 0,0 0 0,0 0 0,0 0 0,0 0 0,0 0 1,0 0-2,0 0 2,10 18-1,-10-18-1,0 0 1,0 0 0,0 0 0,0 0-1,0 0 1,0 0 0,0 0-1,0 0 1,0 0-1,0 0 0,0 0 0,0 0 1,-22 15-1,22-15 0,0 0 1,-24 24 0,24-24-1,-20 16 2,20-16-2,-31 16 1,11-4-1,-4 1 1,-6 3 0,-4 0 0,-5 4-1,-5 5 2,-2-3-1,-7 4 0,-1-1 0,3-1 0,-5 2-1,-3-2-1,1 1-3,9-11-7,-1 4-11,-4 4-6,5-17 1</inkml:trace>
</inkml:ink>
</file>

<file path=ppt/ink/ink25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41.452"/>
    </inkml:context>
    <inkml:brush xml:id="br0">
      <inkml:brushProperty name="width" value="0.05833" units="cm"/>
      <inkml:brushProperty name="height" value="0.05833" units="cm"/>
      <inkml:brushProperty name="fitToCurve" value="1"/>
    </inkml:brush>
  </inkml:definitions>
  <inkml:trace contextRef="#ctx0" brushRef="#br0">312 4198 0,'0'0'8,"0"0"0,0 0-2,0 0-1,0 0 2,0 0-1,0 0 1,-10-18 0,10 18-1,0 0 0,0 0 2,0 0-2,0 0 1,0 0-2,0 0-1,0 0-1,-4-21 0,4 21 0,2-24-2,-2 24 0,2-26-1,-2 26 0,6-29 1,-6 29 0,4-28-1,-4 28 1,2-32 0,0 13 1,-2-3-2,2-2 1,-4 0 1,6-3-1,-4 1 0,2-4 1,-6 3-1,6-1 0,-6-1 0,2 1 0,-4 4 0,2-7-1,0 11 1,0-6 0,0 4-1,0-3 1,0 3-1,2 2 0,2-5 1,-4 3-1,6-6 0,-2 1 0,0 1 0,0 2 0,0-3 1,0 1-1,-4 2 0,2 0 1,-2 1-1,1 3 0,1-4 0,-2 1 0,4 1 1,-4-2-1,2-1 0,2 1 0,-2 2 1,0 0-1,-2-1 0,2 1 0,0 0 0,0-1 0,0-1 0,0 0 0,0-2 0,-2-1 0,4 1 1,-6-2-1,0 3 0,2-1 0,0 6 0,-2-5 1,2 3-1,-2 0 0,0 4 0,4-3 0,-2 1 0,-2 2 0,0-5 0,4 1 0,-2 0 0,2-4 0,-2-1 0,0 3 0,0 2 0,2 1 1,-1-1-1,1 0 0,-2 2 0,-2 1 0,2-1 0,0 2 0,0-4 0,0 3 0,0-3 0,-4 2 1,6-2-1,-2-5 0,4 3 0,-6 4 1,0-5-1,0 1 0,2 0 0,0-1 0,-2 1 1,2 4-1,-2 0-1,2-5 1,2 5 0,-4-4 0,2 1 0,2-3 0,0 6 0,2-4 0,-4-3 0,2 5 0,0-2 0,2-1 0,-2 3 0,0-2 0,-1-3 0,1 3 0,2 0 0,0-3 0,2-1 0,-2 2 0,0 1 0,-2-1 0,4 4 0,-6-2 0,4 3 0,-2-1 1,2 2-1,0 20 0,0-33 0,0 33 0,0-28 0,0 28 0,-2-28-1,2 28 1,2-31 0,-2 31-1,2-36 1,2 15 0,-1 3 0,3 0 0,-6 18 0,12-30 0,-12 30 0,14-27 0,-14 27 0,12-22 0,-12 22 0,10-20 0,-10 20 0,16-31 0,-16 31 0,18-30 0,-18 30 0,24-32-1,-11 11 1,-9 3 1,8-4-1,-4 4 1,0-1-1,0 3 0,0-2 0,2-4 0,-10 22 0,24-31 0,-16 13-1,-8 18 1,24-32 0,-24 32 0,23-29 0,-23 29 0,20-24 0,-20 24 0,24-28 0,-24 28 0,30-29 0,-30 29 0,28-32 1,-9 12-1,-19 20 0,30-31 0,-30 31 0,30-32 0,-12 16 0,-18 16 1,29-27-2,-29 27 1,32-28 0,-14 16 1,6-4-1,-4 7 0,6-7 0,3 2-1,-7 2 1,4-4 0,-4 2 0,-2 3-1,-20 11 1,35-18 0,-35 18 0,26-14 0,-26 14 1,34-10-1,-14 4 0,-3-2 0,5-2 0,2 1 0,-2-1 0,0 4 0,2-2 0,-3 0 0,1 0 0,0 6 0,0 0 0,-2-2 0,7 4 0,-5-8 0,6 8 0,0-8 0,-2 8 0,9-4 0,-1 0 0,2 1 0,-5 1 0,5-2 0,2 4 0,-6 0 0,1 0 0,-3 0 0,0 4 0,0-4 0,1 0 0,-1 0 1,0-4-1,4 4 0,-3-2 0,1 2 0,2-6 2,-4 6-2,-1-6 1,-1 4-1,-2 0 1,2 2-2,-3-4 2,1 4-2,6 0 1,0 4-1,1-8 2,1 4-1,4-4 0,0 4 1,-3-4-1,7 0 1,-8-2-1,1 4 0,-3-2 0,0 2 0,0 4 0,-3-2 0,-3 4 0,2-4 1,2 2-1,1-2 1,5 0-1,4-2 0,-1-4 0,3 4 1,2-4-1,1 4 0,-3 2 0,-4 0 0,-3 0 0,-3 0 0,-2 2 0,0 0 0,1-2 0,-3 4 0,0-4 0,0-2 0,6 2 0,3-2 1,3 0 0,-8 0 0,3 2-1,1 0 0,0 0 1,1 0-1,-7 0 0,0 0 0,4-8 0,3 6 0,5-5 0,-2 1 0,1 4 0,3-6 1,2 0-2,-3 4 1,1 0 0,-6 0 0,-1 2 0,-1 2 0,-2 0 0,-6 2 1,-1-2-1,5 0 0,-6 0 0,0-2 0,3 0-1,-3 2 1,2-6 0,-4 4 0,2 0 0,-1 2 0,-1-2 0,-2 4 1,0-2-1,-4 0 0,1 2 0,-1-2 1,2 0-1,-20 0 0,34 4-1,-16-6 1,0 4 0,1-2 0,1 4 0,-20-4-2,38 0 2,-18 2 0,0 0 0,-1 2-1,-1-2 1,4 0 0,-22-2-1,30 8 2,-30-8-1,30 6 0,-12 0-1,-18-6 1,37 2 0,-19 0 0,2 2 1,-20-4-1,34 2 0,-15-2 0,-19 0 1,34 7-1,-16-5 0,-18-2 0,34 8 0,-14-4 0,3-2 0,-5 0 0,-18-2-1,38 4 1,-20 0 0,0-4 0,0 2 0,1 0 0,-19-2 0,32 6 0,-14-2 1,-18-4-1,32 6-1,-32-6 2,29 8-1,-29-8-1,28 4 1,-28-4 0,32 6 0,-32-6 0,26 8 0,-26-8 1,30 9-1,-30-9 1,35 6-2,-35-6 2,26 8-1,-26-8 0,28 6 0,-28-6 0,22 8-1,-1-2 1,-21-6 0,28 12 1,-28-12-2,32 12 1,-32-12 0,30 15 0,-30-15 0,26 20 0,-26-20 0,23 22 0,-23-22 0,20 22 1,-20-22-1,20 21 0,-20-21 0,26 20 0,-26-20 0,28 18 0,-7-8-1,-3-2 0,2 2 1,0 1-2,-20-11 1,30 22 0,-30-22 1,31 22-1,-31-22 2,22 18-1,-22-18 1,14 25 0,-14-25-1,16 22 1,-16-22-1,14 20 0,-14-20-1,18 25 2,-18-25-2,22 22 2,-22-22-1,25 20 0,-25-20 0,26 22 0,-26-22 1,20 21-1,-20-21 1,18 22-2,-18-22 1,18 22 1,-18-22-1,20 20 0,-20-20 0,23 23 0,-23-23 0,24 22 0,-24-22 1,26 24-1,-26-24 0,20 25 1,-20-25-1,18 24 0,-18-24 0,15 28 0,-15-28 0,16 23 0,-16-23 0,20 24 0,-20-24 0,22 30 1,-22-30-1,22 25 0,-22-25 1,28 26-1,-28-26 1,27 30-1,-27-30 1,26 27-1,-26-27 0,22 32-1,-22-32 1,12 24 0,-12-24 0,10 27 1,-10-27-2,14 26 1,-14-26 0,16 26 0,-16-26 0,25 27 0,-25-27 0,24 24 0,-24-24-1,20 28 2,-20-28-2,12 25 1,-12-25 0,14 22 0,-14-22 0,12 28 0,-12-28 0,16 27 1,-16-27-1,25 30 0,-25-30 0,18 28 0,-18-28 1,16 27-1,-16-27 0,8 26-1,-8-26 1,8 26 1,-8-26-2,8 31 1,-8-31 0,12 34 0,-6-14 0,0 1 0,-2-1 0,4 4 1,-2-2-1,3 1 0,-7 3 0,8-2 0,0 3 0,-4-1 0,0 0 0,2 1 0,0 1 0,0 0 0,0 1 0,-2 1 1,2 1-1,2-1 0,2 2 0,-6-3 1,4 3-1,1 1 1,-1-1-1,-4 4 0,0 1 0,2-3 1,-4 1-1,0 3 1,2-1-1,-2-3 0,4 5 0,-2-7 1,0 5-1,0 1 0,-2-4 0,4 1 0,-6-3 0,4 3 0,-6 3 0,4-5-1,-4 3 2,2 3-1,-2-1 0,2-1 0,2 3 0,-4 1 0,4-3 1,-4-2-1,2 3 0,3-1 0,-3-1 0,0-1 0,-2 1 1,4-3-1,-4 7 0,2-3 0,-2 3 0,-4-3 0,6 5 1,-4-3 0,2 1-1,-2-1 0,2-5 1,4-3-1,-4 3 0,2-3 0,-4 0 0,6-1-1,-4 3 2,2-5-1,-2 1 0,0 2 0,2-3 0,-4 1 0,0-6 0,0 5 1,0 1-1,4-5 0,0-1 2,-2-6-2,2 6 0,0-5 0,0-1 1,-2-18-1,4 30 0,-4-30 0,-4 33-1,4-33 1,-4 26 0,4-26 0,-8 28 0,8-28 0,-2 23 0,2-23 0,0 0 0,-6 22 0,6-22 0,0 0-2,0 0-2,0 0-2,2-33-17,-2 33-12,-9-18-1,9 18 0</inkml:trace>
</inkml:ink>
</file>

<file path=ppt/ink/ink25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8"/>
    </inkml:context>
    <inkml:brush xml:id="br0">
      <inkml:brushProperty name="width" value="0.05833" units="cm"/>
      <inkml:brushProperty name="height" value="0.05833" units="cm"/>
      <inkml:brushProperty name="fitToCurve" value="1"/>
    </inkml:brush>
  </inkml:definitions>
  <inkml:trace contextRef="#ctx0" brushRef="#br0">26 26 17,'0'0'18,"0"0"-4,0 0-3,-18 6-1,18-6-1,0 0-1,0 0-1,0 0 0,0 0-1,0 0 1,0 0-2,0 0 1,0 0-2,0 0 0,0 0 0,-8 18-1,8-18-1,0 0 1,0 0-1,0 0 0,18-2 0,-18 2 0,22-4 0,-22 4-1,30-2 1,-30 2-1,35-2 0,-17 2 0,0-6 0,-18 6-1,36 0 0,-16 0 1,1-6 0,-1 4-1,0-4 0,-2 4 1,0-4-1,-18 6 0,31-8 0,-31 8 1,18-4-1,-18 4 0,0 0 0,0 0 0,0 0 1,0 0-1,18 0 0,-18 0 0,0 0 0,0 0 0,0 0 1,0 0-1,0 0 0,0 0 0,0 0 2,0 0-1,0 0 0,-4 24-1,4-24 1,0 0-1,-12 26 0,12-26 0,-22 33 0,3-9 1,5 2-1,-8 1 1,2 3-1,-2-2 1,4 5-1,-1-3 1,1-1 0,4-3-1,2-2 0,4-2 1,0-3-1,0-1 1,8-18-1,-14 28 0,14-28 0,0 0-1,-8 21 2,8-21-2,0 0 1,0 0 0,0 0 0,22 14 0,-22-14 1,22 6-1,-2-4 0,0 0 0,7-2 1,1 4-1,6-8 0,0 4 0,5 0-1,-3 0 1,-4 0 0,3 4-1,-9-4 1,-4 2-1,-22-2-1,28 6-1,-28-6-8,0 0-21,0 0 0,0 0-3,0 0 2</inkml:trace>
  <inkml:trace contextRef="#ctx0" brushRef="#br0" timeOffset="1">14 227 28,'0'0'28,"0"0"1,28-9-1,-2 1-19,-1 14-1,7-8-1,-2 10-2,6-14-1,-5 12-2,-1-10 0,-4 2-1,0-4 0,-3 2-1,-5-2-1,2-2-3,-20 8-8,0 0-17,24-10-2,-24 10 1,0 0 0</inkml:trace>
  <inkml:trace contextRef="#ctx0" brushRef="#br0" timeOffset="2">619 133 36,'0'0'31,"8"25"0,-6-9 0,-8 18-18,16-13-6,-10 15-1,10-4-3,-4 3 0,6-7-1,-6 3 0,0-9 0,0-4-1,-6-18 2,11 26-2,-11-26 1,0 0-1,0 0-1,0 0 1,-11-20-1,11 20 0,-6-38 0,6 13 0,2-7 0,4 2 0,0 1 0,5-1-1,1 4 1,2 1 0,4 9-1,-18 16 1,34-10 0,-34 10 0,26 20 1,-13 2 0,-3 5-1,2 3 0,-2 1 1,-4 3-1,0-4 1,0-3-1,0-3 0,2-6-1,-8-18 0,8 27-2,-8-27-5,0 0-14,22 12-11,-22-12-2,31-12 1</inkml:trace>
  <inkml:trace contextRef="#ctx0" brushRef="#br0" timeOffset="3">1317-37 11,'0'0'28,"0"0"-1,0 0-7,-10-28-4,-9 28-5,19 0-2,-28-16-2,28 16-2,-32-17-2,14 15 0,-2 4-1,-3 2 0,3 1-1,0 5 0,4 4-1,16-14 0,-26 26 0,18-8 0,8-18 1,4 31-1,-4-31 0,28 36 0,-8-16 0,10 1 0,3 1 1,3 2-1,-4 1 0,8 1 0,-5 2 0,-7-1 1,-6-5 0,-6 0-1,-12-2 1,-4-20 0,-16 33 0,-6-19 0,-2 0 0,-8-4-1,-1 3 1,-1-3-1,2-4-1,2 2 0,3-2 0,3 0-1,24-6-4,-26 6-5,26-6-14,2-20-7,-2 20 1,12-29 0</inkml:trace>
  <inkml:trace contextRef="#ctx0" brushRef="#br0" timeOffset="4">1623-77 17,'0'0'29,"-20"-17"0,20 17 0,-22-4-19,2 25-1,8-1-3,-9 12-2,7 5-1,2 9 0,6 5 0,0 2 0,8-1-2,4 5 0,8-8 0,4-9 0,7-7-1,5-9 0,4-10 0,2-12 0,5-10 0,-3-10 0,-6-11 0,5-9 1,-13-9-1,-10-5 0,-10-7 1,-6 4-1,-12 5 0,-14 7 1,-3 3-2,-9 13 0,2 7 0,3 8-5,-5 22-8,14-10-17,8 14-1,18-14 1,0 0-1</inkml:trace>
  <inkml:trace contextRef="#ctx0" brushRef="#br0" timeOffset="5">2081 603 14,'0'0'18,"0"0"-1,8 21-2,-8-21-1,0 0 0,0 0-4,0 0-3,0-19-1,0 19-2,0 0-1,-10-24 0,10 24-1,-16-28 0,8 3 0,-2 1 0,1-10 0,-3-1-1,2-7 0,2-3 0,4-2-1,0 5 0,0 5 0,0 7 0,2 4 1,2 26-1,-6-23 1,6 23 0,0 0-1,-24 27 1,12-9 0,2 2 0,-2 5-1,-3-1 0,3-2 1,0 0-1,0-3 0,12-19 0,-18 28 0,18-28 0,0 0 0,-10 20 0,10-20 0,0 0-1,20 4 2,-20-4-2,36-6 1,-13 0 0,5 4 0,0-2-1,0-2 0,0 0-3,-9 8-5,7-12-13,-8 8-10,-18 2 1,26-2 0</inkml:trace>
  <inkml:trace contextRef="#ctx0" brushRef="#br0" timeOffset="6">2293-124 9,'-6'-20'29,"6"20"0,0 0 2,0 0-15,0 0-7,0 0-1,0 0-3,-15 32-1,5 1-2,6 1 1,-4 13-2,6 3 1,-4 9 0,6 0 0,4 2-1,-2-9-1,10-5 1,-2-3-4,11-17-1,-9 1-8,16-22-10,-4 0-10,2-12 0,1 0 1</inkml:trace>
  <inkml:trace contextRef="#ctx0" brushRef="#br0" timeOffset="7">2670 127 20,'0'0'25,"-33"-30"0,33 30-9,-40-14-7,20 10-4,-8 14-1,1-2-2,-1 16 0,4 0 0,2 11-1,6-5 0,6 9 0,8-9 0,4-3-1,8-3 1,-10-24 0,26 28-1,-26-28 1,36 0 0,-16-14 0,1-2 0,-5-2 0,0-5 0,-2-1 0,-6 0-1,-2 1 0,-4 3 2,-2 20-1,0-26-1,0 26 1,0 0 0,0 0 0,0 0 0,-16 32 0,18-14 0,2 7 0,2-3 0,4 0-1,10-3 1,0-5-2,1-6 1,9-8-2,-4-2-1,2-10-1,-2 4-1,7-11 1,-15 5-2,6-10 1,-24 24 1,30-43 1,-26 25 0,4-6 2,-8 6 1,0-7 0,-6 5 1,-6 0 1,4 1 0,8 19 1,-26-24 0,4 26 1,4 0 1,-4 18 0,22-20-1,-33 45 0,23-19 0,-2 9-1,12-7-1,2 1-1,6-9 1,-2 4-7,18-26-1,-24 2-1,41-10 2,-41 10-2,42-39 1,-42 39-2,38-52 1,-24 23 6,-1 1 0,-7 6 1,2-3-1,-8 25 1,2-28-2,-2 28 2,0 0 0,0 0 0,-18 41 0,10-11 2,-5 11-1,7 3 0,-4 9 0,8-3 0,0 7-1,6-6 1,6-5-1,0-3-1,7-9 0,-7-3 1,10-9-2,-20-22 1,32 12-2,-32-12 0,38-12 1,-21-8-1,3-5 0,-2-3 0,-6-4 0,-10 1 1,-6-1 1,-6 1 1,-10 7 1,-3 4 1,-11 10 1,10-2 0,-6 12 1,12 0-1,-3 8-1,21-8 0,0 0-1,0 0 1,25 12-2,-3-14 0,6-4-2,4-2 0,9-9-2,-11 5-1,8-14-4,-8 12-8,-5-8-10</inkml:trace>
</inkml:ink>
</file>

<file path=ppt/ink/ink25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6"/>
    </inkml:context>
    <inkml:brush xml:id="br0">
      <inkml:brushProperty name="width" value="0.05833" units="cm"/>
      <inkml:brushProperty name="height" value="0.05833" units="cm"/>
      <inkml:brushProperty name="fitToCurve" value="1"/>
    </inkml:brush>
  </inkml:definitions>
  <inkml:trace contextRef="#ctx0" brushRef="#br0">866-65 1,'0'0'31,"-24"8"1,6 7 0,18-15-16,-38 60-5,25-25-3,-13 24-3,12-3-1,-2 13 0,10-4-2,2 4 0,8-8 0,4-7-1,0-5 0,4-9 0,4-7 0,6-7 0,-22-26-1,39 24-2,-39-24-3,44 2-4,-44-2-13,30-4-12,-30 4-1,31-32 1</inkml:trace>
  <inkml:trace contextRef="#ctx0" brushRef="#br0" timeOffset="1">1048-105 48,'26'8'35,"-26"-8"-2,28 38-12,2-11-14,-9 21-2,13 1-2,-10 8-1,2-1 0,-12 3-2,-2 6 1,-8-4 0,-8-5-1,-2 1-1,-26 0-5,12-21-27,-10 13-2,4-9 0,-7 1 0</inkml:trace>
  <inkml:trace contextRef="#ctx0" brushRef="#br0" timeOffset="2">1026 138 17,'0'0'31,"-31"-18"2,11 16 0,-6 20-24,26-18 1,-36 28-6,36-28-1,-31 43-2,27-21 0,2 6 0,4-5-1,8-3 1,-10-20-3,33 28 3,-13-14-1,2-3 1,-4 5 0,8-6-1,-1 2 1,3 0 0,-10 2-1,-18-14 1,24 29-1,-24-29 1,-4 32 0,4-32-1,-36 33 0,8-21 0,-1-2-1,5-4-1,-8 0-1,32-6-11,-36-4-18,36 4-3,-27-22 2</inkml:trace>
  <inkml:trace contextRef="#ctx0" brushRef="#br0" timeOffset="3">364 253 15,'0'0'18,"0"-16"-4,0 16-1,-2-24-1,4 0-2,-2 24 0,-10-47-2,-2 27-1,4-13-2,-6 11 0,6-4-1,-10 9-2,3-1 1,-5 14-2,0 2 0,-4 12 1,0 9-1,-7 13 1,-1 10 0,-2 15 0,4 4 0,3 12 1,7-2-1,8 6 0,8-4 0,10-9 0,12-11 0,9-10-1,7-9 0,-2-14-1,10-10 1,-3-10-1,-3-8 0,0-6-2,-7-2 0,-1-8-3,-28 24-3,36-45-9,-36 45-17,6-32 0,-6 32 0</inkml:trace>
  <inkml:trace contextRef="#ctx0" brushRef="#br0" timeOffset="4">417 381 28,'0'0'28,"0"0"2,-21 6-17,21-6-3,0 22-3,0-22-2,-6 41 0,6-17-1,-6 11-1,10-3 1,-6 2-1,8-7-1,-2 1 0,8-8-1,-12-20 0,27 25 0,-27-25-1,32-2 0,-14-13 0,-2-1 0,0-8 0,-4-8 0,3 3 0,-7-7 0,2 5 0,-8 1 0,2 2 1,-4 5-1,0 23 0,-2-24 0,2 24 0,0 0 1,-14 22-1,12 1 1,2 5 0,2 0 0,4 5 0,0-1-1,6-2 1,0-3 0,0-9-1,-12-18-1,28 24-2,-28-24-3,31 0-9,-31 0-19,24-8 0,-24 8-1</inkml:trace>
</inkml:ink>
</file>

<file path=ppt/ink/ink25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8"/>
    </inkml:context>
    <inkml:brush xml:id="br0">
      <inkml:brushProperty name="width" value="0.05833" units="cm"/>
      <inkml:brushProperty name="height" value="0.05833" units="cm"/>
      <inkml:brushProperty name="fitToCurve" value="1"/>
    </inkml:brush>
  </inkml:definitions>
  <inkml:trace contextRef="#ctx0" brushRef="#br0">320 171 19,'0'0'24,"0"0"-7,16 18-4,-16-18-1,0 0-5,0 0 0,0 0-2,22 14 0,-22-14 0,0 0-1,0 0 1,8-26-1,-8 26-1,-10-38 0,-2 15 0,-2-3-1,-8 2 0,-2 3 1,-5-1-2,3 10 0,-4 4 1,2 4-1,-1 8 0,3 8 0,-2 10 0,10 3-1,-6 9 2,8 7 0,-3 15-1,11-1 0,4 6 1,8-2-1,6-1 0,7-1 0,11-6-1,4-11 0,8-9 1,-3-13-1,3-8-1,4-8 0,-3-8 0,-7-8-1,2-9-2,-14 7-1,7-16-2,-15 12-2,10-15-1,-22 17 0,14-21-1,-18 21 2,12-12 1,-6 5 4,0 1 4,6 2 4,-10 22 3,10-33 2,-10 33 2,0 0-1,0 0 1,0 0-2,-12 45-2,6-19-2,-6 15-2,6-5 0,0 7-2,4-7 0,4-1 0,6-11-1,8-6 1,-16-18-1,37 14 0,-19-18 0,4-8 0,0-6 0,-2-8 0,-4-3 0,-6-3 0,5 0 0,-5-1 0,-6 7 0,0 1 0,-4 25 0,0-24 0,0 24 0,0 0 0,0 22 0,2-1 0,6 3 0,-2 2 0,8 3 0,-2-5 0,6 0-1,-2-5 0,-2-1-3,11-12-5,-25-6-15,28 14-7,-28-14-3,28-10 2</inkml:trace>
  <inkml:trace contextRef="#ctx0" brushRef="#br0" timeOffset="1">1032 29 30,'-26'-26'30,"5"10"1,1 6-1,2-7-21,-10 19-2,4-2-3,-7 9-2,7 5 0,2 4-1,8 0 0,4 8 0,12-3-1,8 1 1,10-6 0,6 3-1,9-1 1,-1 0-1,10 0 1,3 1-1,-1 1 0,-10 2 0,1 3 0,-11 3 0,-12-4 0,-12 1 0,-10 1 1,-20-4-1,-5-1 2,-3-3-2,-8-6 1,1-2-2,5-4 1,10-8-2,-4 0-4,32 0-10,-29-22-15,29 22-1,-12-30 0,16 11 0</inkml:trace>
  <inkml:trace contextRef="#ctx0" brushRef="#br0" timeOffset="2">1415 58 23,'-18'-8'29,"18"8"0,-33-9 1,7 22-20,26-13-1,-40 34-3,24-10-1,-8 25 0,11-5-1,-5 15-1,16 0 0,0 4-1,8-4-1,8-7-1,7-5 1,5-17-1,2-10 1,4-14-1,1-16 1,-3-10-1,-2-10 0,-10-13 0,0-3 0,-4-7 1,-9 0-1,-10 1-1,-7 3 0,-6 4-1,-8 9-1,6 2-1,-16 19-6,11-9-16,-1 20-7,26 4 1,-30 0 1</inkml:trace>
  <inkml:trace contextRef="#ctx0" brushRef="#br0" timeOffset="3">1806 801 14,'0'0'24,"-6"20"-4,6-20-4,0 0-1,0 0-2,2 25-2,-2-25-1,0 0-2,0 0-1,0 0-1,14-27-1,-14 27-2,-8-40-1,4 11 0,6-9 0,-6-7-2,4-1 1,-2-7-1,4 2 0,4-1 0,-6 7-1,-2 7 1,2 7 0,-2 11 0,2 20-1,-12-18 1,12 18 0,-24 14 0,6 0 0,-7 6-1,-1 3 1,6 1 0,-6 0 0,2 1-1,-1-1 1,7-2 0,-2-6 0,20-16 0,-16 25 0,16-25-1,0 0 1,0 0 0,0 0 0,24 14 0,-2-14 0,7 2 0,3-2 0,2-2-1,2 2 0,5-4-3,-11 8-9,10-12-18,-5 8-1,-1-4 0,-6 2 0</inkml:trace>
  <inkml:trace contextRef="#ctx0" brushRef="#br0" timeOffset="4">2203 72 13,'-8'-22'29,"8"22"0,0 0 1,-20 6-16,-2 24-3,10-8-4,-8 21-1,8-1-1,-9 15-2,15-2 0,-2 1-1,10 1-1,0-6 0,6-7-1,4-5-1,1-5 0,5-11-3,-8-1-3,20-18-7,-30-4-6,40 10-12,-15-12 0,5-8 1</inkml:trace>
  <inkml:trace contextRef="#ctx0" brushRef="#br0" timeOffset="5">2532 309 16,'-6'-27'28,"6"27"2,-38-16-2,38 16-16,-47 0-6,23 8 0,-8 7-4,8 3 1,-3 6-1,11 2 0,2 5 1,12-3-2,2 1 1,8-7-1,6-4-1,-14-18 0,35 16 0,-15-16 0,6-8 1,-8-6-1,6-6 1,-4-3-1,-3-5 1,-3 2-2,-2-3 1,-4 5-1,-6 4 1,-2 2-1,0 18 0,0 0 2,0 0-1,-24 14 2,22 10 0,-2 6 0,6 3-1,14 3 0,-4-7 1,12 1-2,2-10 1,5-6-2,3-11 0,2-3-1,4-11-1,-13 1 0,17-14-1,-20 8-2,10-15 0,-11 13 0,5-12 0,-14 5 1,2-9 1,-8 8 1,-4-5 2,-4 5 2,-12 8 1,2-3 1,-12 13 2,22 8 0,-46 2 1,25 0-1,-13 17 1,16-3-1,-8 10-1,14-6-1,-3 7-1,13-9-1,0 4 0,11-1 0,-9-21-1,30 24 1,-8-20-1,-4-6 1,6-6-1,0-4 0,-1-5 0,-5-1 0,-18 18 0,28-34 1,-28 34-2,12-31 1,-12 31 0,-2-18 0,2 18 0,0 0 0,-22 8 0,22-8 0,-26 43 1,12-9-1,0 9 1,1 1-1,-3 9 0,10 4 0,-2-5 1,4 3 0,6-10-1,4 1 0,0-9 0,0 1-1,4-12 1,0-3 0,-10-23-1,33 20 0,-11-20 0,-22 0 0,36-18-1,-36 18 1,28-41-2,-28 17 0,8-10 0,-18 7-1,4-7-1,-8 5 1,-4 1 1,-4 10 0,-2-2 1,2 11 2,-1 5 1,23 4 2,-34 4 0,34-4 1,-18 15 0,18-15 0,0 0-1,28 10 0,-28-10 0,38 0-1,-11-8-1,3 0 0,4-9-2,-2 5 0,5-12-3,-17 10-5,20-19-14,-24 9-10,3-2 1,-13-1 1</inkml:trace>
  <inkml:trace contextRef="#ctx0" brushRef="#br0" timeOffset="6">3115-106 27,'10'-25'30,"-10"25"3,0 0-2,26-20-21,-26 20-2,24 22-2,-12 5-3,13 1 1,-7 12-1,8 5-1,-6 10 0,2-3 0,-10 7-1,-2-2 0,-6 0-1,-12-1-2,0-5-5,-20 8-15,6-17-10,-8 3-3,3-15 2</inkml:trace>
</inkml:ink>
</file>

<file path=ppt/ink/ink25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47.162"/>
    </inkml:context>
    <inkml:brush xml:id="br0">
      <inkml:brushProperty name="width" value="0.05833" units="cm"/>
      <inkml:brushProperty name="height" value="0.05833" units="cm"/>
      <inkml:brushProperty name="fitToCurve" value="1"/>
    </inkml:brush>
  </inkml:definitions>
  <inkml:trace contextRef="#ctx0" brushRef="#br0">167 3073 3,'-6'18'11,"6"-18"-2,0 0 0,0 0 0,0 0 1,0 0 0,0 0-3,0 0 1,0 0-1,0 0 2,0 0-3,0 0-1,0 0-1,0 0 0,0 0-2,0 0 0,0 0 0,0 0 1,8-20-1,-8 20 1,0 0-2,0 0 1,-2-26 1,2 26-2,0 0 1,-2-24-1,2 24 0,0 0 1,-6-33-1,6 33 0,-8-18 1,8 18-1,-11-24 0,11 24 0,-6-23-1,6 23 1,-2-26 0,2 26-1,2-26 0,-2 26 0,0-25 1,0 25-1,-2-28 1,2 28 0,-4-22-1,4 22 1,-2-31 1,2 31-2,0-30 1,0 30-1,0-30 0,0 30 1,0-33-1,0 33 0,0-26-1,0 26 1,-2-29 0,2 29 0,-2-26 0,2 26 0,-2-24 0,2 24 0,-2-27 1,2 27-1,0-32 0,2 14 1,-2 18-1,-2-35 0,2 13 0,0 6 0,0-4 0,0-1 0,-4 3 0,4 18 0,-4-28 0,4 28 0,-4-29 0,4 29 0,0-32 1,0 32-1,-4-28 0,4 28 1,0-33-1,-2 15 0,2-2 0,-4 2-1,2 1 1,2-7 0,-2 6 0,-4-6 0,4 3 0,0-1 0,0 0 0,2-1 1,-2 1-1,-2 0 0,2 0 0,2-1 0,-4-1 0,0 2 0,2-3 0,0 3 0,0-2 0,2-3 0,-4 5 1,0 0-1,2 2 0,2-3 0,-2 3 0,2-2 1,-2 2-1,-2-1 0,2-1 0,2 2 0,-2 0 0,-2-3 0,2 3 0,0 0 0,2-3-1,-2 5 1,-3-2 0,5 20 0,-2-37 1,2 37-1,-2-34-1,2 34 2,-2-32-1,2 32 0,0-35 0,0 35 1,0-30-1,0 30 0,-2-29 0,2 29 0,-2-24 0,2 24 0,-6-24 0,6 24-1,-4-22 1,4 22 0,0-29 1,0 29-1,2-26 0,-2 26 0,2-26 0,-2 26-1,0-31 1,0 31 0,0-24 0,0 24 0,-2-24 0,2 24 0,0-27 0,0 27 0,2-24 0,-2 24 0,6-24-1,-6 24 2,2-27-1,-2 27 0,2-24 0,-2 24 0,4-22-1,-4 22 1,2-21 1,-2 21-2,7-24 1,-7 24 0,8-26 0,-8 26 0,6-25 0,-6 25 0,8-26 0,-8 26 0,8-28 0,-8 28 0,4-25-1,-4 25 2,6-22-1,-6 22 0,8-20-1,-8 20 1,8-24 0,-8 24 0,10-27 1,-10 27-2,12-24 1,-12 24 1,14-26-1,-14 26 0,12-27 0,-12 27 0,8-22 0,-8 22 0,7-24-1,-7 24 1,8-25 0,-8 25 0,10-20 0,-10 20 0,12-20 0,-12 20 0,12-18 1,-12 18-1,0 0-1,16-25 1,-16 25 0,12-18 0,-12 18 0,14-20 0,-14 20 0,16-20-1,-16 20 1,18-21 0,-18 21 0,21-20 0,-21 20 1,16-16-2,-16 16 1,0 0 0,22-20 1,-22 20-2,0 0 1,26-21 0,-26 21 0,22-14 0,-22 14 0,25-12 0,-25 12 0,22-8 0,-22 8-1,20-8 1,-20 8 0,22-8 0,-22 8 0,28-6-1,-28 6 1,29-10 0,-11 5 0,0-1 0,-18 6 0,34-8 0,-34 8 0,32-8 0,-32 8 0,27-6 0,-27 6-1,30-2 2,-30 2-1,32-2 0,-32 2 0,34 0 0,-34 0 0,35-2 0,-35 2 0,32 0 0,-32 0 0,30-4 0,-30 4 0,28 0 0,-28 0-2,35-2 3,-35 2-1,34-2 1,-14 2-2,-2-2 2,4 0-2,-1 2 1,3-2 1,2 0-1,-2 0 0,-2 2 0,-1-2 1,3 0-2,2 2 2,-4-4 0,-2 2-1,3 0 0,1 0 0,2 0 0,-2 0 1,0 0-1,3 0 0,-3 2 0,4-5-1,2 5 1,-4 0 0,-5-2-1,3 2 1,-2-2 0,-2 2 0,0-4 0,-2 4 0,-18 0 0,41-2 0,-17 2 0,-2 0 0,6 0 0,-1 0 0,1 0 0,0 0-1,0 0 1,-4 0 0,3 2 0,-5-2 0,4 0 0,-8 0 0,4 0 0,-5 0 1,5 0-1,-22 0 0,32 0 0,-32 0 0,32 0 0,-32 0 0,30-2 0,-11 4 0,-19-2 0,28 0 0,-28 0 0,30 0 0,-30 0 0,32 0 0,-32 0 0,27 0 1,-27 0-1,32 0 0,-32 0 0,40 6 0,-14-4 0,3 1 1,5 1-1,-4-4 0,2 2 0,-1 0 1,3-2-1,-12 0 1,2 0-2,-1 0 2,-1 0-2,4 0 2,-2 0-2,2 0 2,-1 0-1,1 0-1,4 0 1,-2-2 0,0 2 0,3-2 0,-3-2 0,4 1 0,-2 3-1,3 0 1,3-2 0,-4 2 0,-2-4 0,1 4 0,1 0 0,-4 4 0,2-8 1,-3 8-1,-3-4 0,2 0 0,0-4 0,3 4 0,-1-2 0,-2 2 0,2 0 1,-6 0-1,5 2 0,-7-2 0,4 0 0,-4 2 0,-2-2 1,2 4-1,-20-4-1,39 3 2,-19-1-1,4 2-1,-2-2 1,2-2-1,-1 0 0,-1 2 1,0 2-1,-4-4 1,2 2-1,-4-2 2,5 2-1,-21-2 1,36 4-1,-18-2 0,2-2 0,0 2 0,-1-2 0,1 4 1,-20-4-2,38 2 1,-18 0 0,2-2 0,-1 4 0,1-4 0,4 2-1,-4-2 2,-2 2-1,-2 2 0,3-2 0,1-2 0,-2 6 0,-2-4 0,-18-2 0,30 10 0,-30-10-1,35 10 1,-17-3 0,0-1 0,0 2 0,-18-8 0,36 12 0,-36-12 0,35 16 0,-35-16 1,32 18-1,-32-18 0,26 17 0,-26-17 0,26 20 0,-26-20 0,25 14-1,-25-14 1,22 16 0,-22-16 0,20 16 0,-20-16 0,16 23 0,-16-23 0,18 24 1,-18-24-1,14 26 0,-14-26-1,8 31 1,-8-31 0,6 24 0,-6-24 0,8 32 0,-8-32 0,11 33 0,-11-33 0,10 38 0,-4-17 1,4 3-1,-6-4 0,4 2 0,2 1 0,-6-1 1,2-2-1,-2 0 0,4 1-1,-4-3 1,4 0 1,-8-18-2,14 33 1,-14-33 0,14 34 0,-6-16 0,-8-18 1,7 33-1,-7-33 0,6 32 0,-6-32 0,2 33 0,-2-33 0,6 28 1,-6-28-1,10 26 0,-10-26 0,8 25 0,-8-25 1,14 24-1,-14-24-2,16 26 2,-16-26-1,18 24 1,-18-24 0,12 35 1,-6-15-1,-6 0 0,0 1 3,-4-1-3,6-2 1,-8 4 0,6-3 1,6-3-3,-2 4 2,0 0-1,6-1 0,-1 3 1,-1-4 0,4 6-1,-2-1-1,-4-3 2,0 2 1,2 3-2,-2-7 0,-2 6 0,2-4 1,2 3-1,-6 1 0,4 0 0,0 1 1,8-3-1,-4 2 1,-3 0-1,5 5 0,-6-5 1,4 4-1,0-1 1,-2 1-1,-8 1 0,6 1 0,-2-4 1,0 1-1,-2 1 0,4-2 1,-2 1-1,0-1 1,4 0-1,-4 1 0,8-1 1,-8 0-1,2 1 1,0 1-1,3 0 1,-5 3 0,0-3-1,-6 7 1,0-3-1,4 0 0,-4 1 1,-2-1 0,4 3-2,2-3 2,0 0-1,4-3 0,2-1 1,-4 5-1,-2-1 0,6-2 0,-8 5 0,4-5 0,-6 5 0,6-1 0,-4-4 0,2 5 0,2-7 0,0 5 0,2-3 0,-2-4 0,6 3 1,-4-1-2,-2 0 1,0 3 0,0-7 0,0 4 0,-4-1 0,0 1 0,2-6 0,-4 3 1,6-5-1,0 0 0,4 1 0,-8-21 0,4 30 0,-4-30 0,9 30 0,-9-30 0,4 31 1,-4-31-2,-2 30 1,2-30-1,8 30 2,-8-30-1,2 23-1,-2-23 1,8 20 0,-8-20 0,0 0 0,0 0 1,8 18-1,-8-18 0,0 0 0,0 0 0,0 0 0,4 20 0,-4-20 0,0 0 0,0 0 0,0 0-1,0 0 1,0 0 0,0 0-3,0 0-1,0 0-11,0 0-21,-20-38-2,3 14-2,5-7 2</inkml:trace>
</inkml:ink>
</file>

<file path=ppt/ink/ink25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15.49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64 24 30,'0'0'29,"0"0"-9,-6-26-2,6 26-4,0 0-5,0 0-1,0 0-2,-8 18 0,8 4-2,-6 17 0,4 4-1,-4 11-1,4 3 0,-8 6-1,8-5 1,-4 1-2,6-8 1,-2-7-1,0-7 0,2-3 0,-2-9 0,0-7 0,2-18-1,2 20 0,-2-20-2,0 0-4,0 0-13,0 0-14,8-24-2,-8 24 2</inkml:trace>
  <inkml:trace contextRef="#ctx0" brushRef="#br0" timeOffset="873.6016">389 555 15,'24'-6'17,"-24"6"-3,22-8-2,-22 8-1,20-8-1,-20 8-1,19 0-3,-19 0-1,0 0-1,0 0 0,16 18-1,-16-18 0,0 0 0,-22 22 0,22-22 0,-33 12 0,33-12-1,-30 2 0,30-2 0,-22-6 0,22 6-1,0 0 0,0-24 0,0 24-1,20-16 1,-20 16-1,26-12 1,-26 12-1,26-6 0,-26 6 0,21 0 0,-21 0 0,0 0 0,0 0 0,2 24-1,-2-24-1,-23 16-4,23-16-14,0 0-13,-30 6 1,30-6 0</inkml:trace>
  <inkml:trace contextRef="#ctx0" brushRef="#br0" timeOffset="1310.4023">786 14 8,'0'0'26,"0"0"3,0 0-13,0 0-1,0 0-4,-4 24-2,0 5-2,10-7 0,-6 19-2,4-7 0,-2 15-1,0-7-2,-2 11 0,6-9-1,-4 1 0,0-4 0,-2-3 0,2-10-1,-6-3-1,8-9 0,-4-16 0,-2 20-3,2-20-5,0 0-14,0 0-11,4-22 1,-4 22 0</inkml:trace>
  <inkml:trace contextRef="#ctx0" brushRef="#br0" timeOffset="1840.8032">1298 109 9,'-2'-26'28,"2"26"0,-14-20-10,14 20-3,0 0-5,-6-18-1,6 18-3,0 0 0,-30 32-2,16-14 0,0 17-1,0 1-1,-3 11 0,11-1-1,0 7 0,6-4 0,4-1-1,6-3 0,5-5 1,5-11-1,2-9 1,2-10-1,2-10 1,5-8-1,-1-8 0,0-9 1,-2-7-1,-4-4-1,-3-7 1,-3-4 0,-4 3-1,-12-1 1,-4-1 0,-10 7-2,10 1 0,-20 13-2,11-5-4,-17 26-12,6-8-13,4 6 0,-2 4 1</inkml:trace>
  <inkml:trace contextRef="#ctx0" brushRef="#br0" timeOffset="2574.0045">1897 32 8,'0'0'27,"2"-24"1,-2 24-12,0 0 0,0 0-4,0 0-4,0 0 0,0 0-1,0 0-1,8 33-2,-4-15 0,0 12-1,10 5 0,-3 9 0,3-1-2,-4 7 1,6-3-1,-4-1 0,2-1 0,-4-6 0,0-5 0,0-6 0,-2-9 0,-8-19 0,12 24 1,-12-24-1,0 0 0,23-14-1,-11-5 2,2-7-1,4-10-1,-2-9 1,12-6-2,5-5 1,-3-9-1,6 2 1,-6-2 0,7-2-2,-7 9 1,-2 7 1,-12 4 0,-2 13-1,-3 6 1,-5 7-1,-6 21 0,2-18-1,-2 18-2,0 0-6,-19 20-25,19-20-1,-24 23 1,24-23 0</inkml:trace>
</inkml:ink>
</file>

<file path=ppt/ink/ink25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8"/>
    </inkml:context>
    <inkml:brush xml:id="br0">
      <inkml:brushProperty name="width" value="0.05833" units="cm"/>
      <inkml:brushProperty name="height" value="0.05833" units="cm"/>
      <inkml:brushProperty name="fitToCurve" value="1"/>
    </inkml:brush>
  </inkml:definitions>
  <inkml:trace contextRef="#ctx0" brushRef="#br0">-159 85 31,'0'0'31,"0"0"0,0 0-12,0 0-8,-24 23-2,24-23-2,-23 46-2,13-15-1,-10 15-1,0 9 1,-2 10-1,4 2-1,2 4 0,3-5-1,9 1 0,0-12-2,14 0 0,3-21-1,3-10 0,2-3-4,8-15-2,-26-6-10,34 2-15,-13-4 0,-1-15 0</inkml:trace>
  <inkml:trace contextRef="#ctx0" brushRef="#br0" timeOffset="1">-54 327 32,'-33'4'31,"15"2"1,18-6-2,-22 14-25,22-14-2,-18 28-2,18-28 0,0 26 0,0-26-1,24 21 0,-24-21 0,36 20 1,-13-12 0,3 0 0,-4 0 0,0 6 1,-22-14-1,26 31 1,-24-9 0,-4 2-1,-10 5 1,-6-3-2,-4 3 0,-4-7-2,4-4-3,-9 2-8,11-22-19,2 2 0,18 0-1,-20-26 1</inkml:trace>
  <inkml:trace contextRef="#ctx0" brushRef="#br0" timeOffset="2">0 0 19,'0'0'29,"0"0"0,10 33 2,14-13-24,-5 23-1,11-3 2,-12 17-2,12-9-1,-20 15-1,6-2 0,-10 8-1,-6-8-2,-4-3-2,-14 3-7,8-14-20,-14 5-5,4-7 1,-2-5-1</inkml:trace>
  <inkml:trace contextRef="#ctx0" brushRef="#br0" timeOffset="-2">-903 555 22,'0'-18'26,"0"18"0,26-10 0,-2-2-22,0 10 0,9-8-1,-5 6-1,6-8-1,-4 5 0,3-3-1,-11 6 1,0-6-1,-4 6 0,-18 4 0,28-16-1,-28 16-2,0 0-2,21-10-2,-21 10 0,0 0-1,0 0 1,0 0 2,0 0 4,0 0 4,0 0 3,0 0 4,0 0 0,0 0 1,8 18 0,-8-18-1,-2 43-3,6-21-1,-6 14-2,4-5 0,-6 5-2,6-3 0,-4-3-1,4-8 0,-2-2-1,0-20 0,-2 25 0,2-25 0,0 0 0,0 0-1,0 0 0,0-31 1,0 9-1,2-2 1,4-11 0,-4 1 0,8-3 0,2 3 0,4 2-1,-2 5 1,6 5 0,0 8-1,-1 10 1,1 6 0,-20-2 0,34 30 0,-24-6 2,6 7-2,-8-1 2,6 5-1,-6-1 0,-1-6 0,1 1-1,-4-9 0,0-2 0,-4-18-1,16 21-1,-16-21-5,0 0-13,0 0-13,0 0-1,0 0 0</inkml:trace>
  <inkml:trace contextRef="#ctx0" brushRef="#br0" timeOffset="-1">-885 286 13,'0'0'21,"0"0"-5,0 0-3,0 0-2,0 0 1,0 0-3,0 0 0,0 0-2,0 0 0,0 0-1,22-24-1,-22 24-1,26-12-1,-8 7-1,7-5-1,-25 10 0,38-14 0,-18 8 1,0 0-2,-20 6 1,31-8 0,-31 8 0,26-2 0,-26 2 0,18-6-1,-18 6 1,0 0 0,20-2-1,-20 2 1,0 0 0,0 0 0,0 0 0,8 26-1,-8-26 1,-10 33 0,0-9 0,-2 0 0,-2 5 0,0 1 0,-3 0 0,-3 7-1,0 3 1,0-1 0,-2 3 0,2-1 0,1 1-1,3-5 1,-4-1-1,10-7 1,2-7-1,8-22 0,-8 30 1,8-30-1,0 0 0,18 18 2,-18-18-2,32-4 1,-9 0-1,-1 0 1,4 0-1,2-4 0,0 4 0,1-2 0,1 0 0,-6-2 0,-2 4-1,-22 4-2,33-12 0,-33 12-7,0 0-22,12-25-1,-12 25 0,-12-20-1</inkml:trace>
</inkml:ink>
</file>

<file path=ppt/ink/ink25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3:06.443"/>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177D36"/>
      <inkml:brushProperty name="fitToCurve" value="1"/>
    </inkml:brush>
    <inkml:brush xml:id="br2">
      <inkml:brushProperty name="width" value="0.05833" units="cm"/>
      <inkml:brushProperty name="height" value="0.05833" units="cm"/>
      <inkml:brushProperty name="color" value="#3165BB"/>
      <inkml:brushProperty name="fitToCurve" value="1"/>
    </inkml:brush>
  </inkml:definitions>
  <inkml:trace contextRef="#ctx0" brushRef="#br0">-577 1068 9,'20'-2'17,"-20"2"-1,0 0-2,0 0-1,16-30-1,-16 30 0,0 0-3,0 0-2,-10-25-1,10 25-1,-18-8-1,18 8-1,-24-8-1,4 12 0,20-4-1,-39 4 1,17 0-1,-4 7 1,2-3-1,1 2 0,1 6 0,2 0 0,2 2-1,18-18 1,-22 33-1,22-33 0,-2 26 0,2-26-1,18 24 2,2-9-1,8-5 0,-1-2 0,7 0 0,2 8 0,2 0 0,-3 1 0,-1 1 0,-8 6 0,-4 0 0,-10 1 0,-3-5 0,-9 4 1,-2-3-1,-9-1 1,11-20-1,-34 32 1,12-18-1,-2-5 1,-6 1-1,5-2 0,-5 0 0,-2-8 0,4 0-1,5-2 0,-1-2 0,4-6-3,0 4-3,10-15-11,10 21-15,-18-24-1,18 6 2</inkml:trace>
  <inkml:trace contextRef="#ctx0" brushRef="#br0" timeOffset="764.4013">-109 1145 10,'0'0'27,"-18"-26"-1,18 26-15,-19-20-2,19 20-2,-28-17-3,28 17 0,-30-8 0,12 2-1,-6 14 1,1-6-1,-7 15 0,0-5 1,0 8-2,1 2 0,3 5 0,6 7-1,4 2-1,6 1 1,4-1-2,14 3 1,6-7 0,2-5 0,4-3 0,2-10 1,5-6-1,3-8 1,-2-8 0,2-6-1,-5-8 1,1-5 0,-4-3-1,0-7 0,-6 3 0,0-4 0,-6 3 0,-3 7 1,-5-1-1,-2 11 1,0 18-1,-2-24 1,2 24-1,0 0 1,0 0 0,-7 20-1,7-20 1,3 37 0,1-7-1,8-2 0,-2 5 0,4-1 0,4-4 0,-2 3 0,2-7-1,0-6 0,-1-7-2,-17-11-2,34 12-5,-34-12-11,20 4-10,-20-4-2,20-12 3</inkml:trace>
  <inkml:trace contextRef="#ctx0" brushRef="#br0" timeOffset="1232.4022">209 937 6,'0'0'27,"0"0"-8,-18-19-2,18 19 0,0 0-5,0 0-1,-30-2-2,30 2-1,0 0-3,-14 29-1,10-3 0,6 2-1,-4 9 0,4 3-1,0 7-1,4 2 0,-2-1 1,6-1-1,-6 1 0,2-5-1,-2-9 0,0-1 1,-2-7-1,0-8 0,-2-18-1,0 25-1,0-25-3,0 0-7,0 0-20,0 0-3,-4-27 0</inkml:trace>
  <inkml:trace contextRef="#ctx0" brushRef="#br0" timeOffset="2028.0036">324 1194 3,'0'0'29,"0"0"1,30-16 0,-30 16-18,55-9-2,-27 7-4,19-4-1,-13 0-2,8-4 0,-8 8-1,5-8-1,-3 4-1,-4-2 0,-3 6-1,-7-4-3,8-2-6,-30 8-16,22 6-6,-22-6 1</inkml:trace>
  <inkml:trace contextRef="#ctx0" brushRef="#br0" timeOffset="1762.8031">532 928 3,'0'0'29,"0"0"1,0 0-6,-4-24-10,4 24-2,0 0-3,-6 16-2,6-16-1,0 33 0,4-9-1,-4 15-1,0-3-1,-6 15 0,2 1-2,0 9 1,0-6-1,4 1-1,0-7 1,2-2-1,-2-5 1,6-9-1,-4-11 0,-2-22 0,12 24-1,-12-24 0,0 0-2,0 0-1,8-18-4,0-8-9,-8 26-16,-10-33-3,4 9 2</inkml:trace>
  <inkml:trace contextRef="#ctx0" brushRef="#br0" timeOffset="3151.2055">-728 1710 1,'0'0'31,"0"0"0,0 0 2,0 0-19,0 23-2,-4 7-6,12-4-1,-6 17-2,6-5 0,-6 9-1,6 2-1,-4-1 0,0-5 1,-2-1-2,0-7 1,-2-5 0,-2-4 0,6-3-1,-4-5 0,0-18 1,4 24 0,-4-24-1,0 0 1,0 0-1,0 0 0,0 0 1,0 0-1,12-26 0,-12 26 0,-2-37 1,2 17-1,2-4 0,4 0 0,6-5 0,-2 1 0,6-1 1,1 5-1,5 6 0,2 0 0,4 2 0,0 7 0,3 5-1,-1 8 1,2 7 0,-4-1 0,-1 6-1,-3 2 2,-10 8-1,-8 1 0,-10-1 0,-10-2 1,-10 1-1,-7 1 0,-7-4 1,-6-3-1,1-3 0,1-6 0,2-2 0,7 2-1,7-10-2,0 2-3,26-2-7,0 0-19,0 0-3,-16-18 1</inkml:trace>
  <inkml:trace contextRef="#ctx0" brushRef="#br0" timeOffset="3666.0064">-232 1945 9,'0'0'31,"-2"-20"0,2 20 1,0 0-20,0 0-3,-8 20-2,6 3-3,2-23 0,-2 46-2,6-17 1,-2 3-1,6-2-1,0 5 0,-2-9 0,-4-4-1,4-1 1,-6-21-1,6 22 1,-6-22-1,0 0 1,0 0-1,-18-20 1,12 1 0,2-3 0,0-2-1,4-5 1,4 3-1,2 0 0,2 2 0,4-1 0,2 1 0,-2 4 0,6-1-1,2 3 1,1 4-1,1 2 1,2 2-1,0 2 0,0 6 1,3-2-1,-3 4-1,-4 6 0,0-6-2,-20 0-3,30 8-5,-30-8-7,0 0-8,14 22-2,-14-22 1</inkml:trace>
  <inkml:trace contextRef="#ctx0" brushRef="#br0" timeOffset="4040.4071">171 1722 22,'0'0'30,"-20"-24"-2,20 24-2,-20-4-44,20 4-11,0 0-1,32 8 1</inkml:trace>
  <inkml:trace contextRef="#ctx0" brushRef="#br0" timeOffset="3868.8068">155 1893 15,'0'0'26,"0"0"-3,0 0-4,0 0-2,22-4-4,-26 26-3,4-22-2,-2 48-3,0-19-1,-4 11-2,2-3 0,2 5-2,-6-7-1,6-7-3,-10 3-7,12-31-21,-2 24-2,2-24 1</inkml:trace>
  <inkml:trace contextRef="#ctx0" brushRef="#br0" timeOffset="4680.0082">653 1953 14,'-22'-14'28,"22"14"1,0-24-15,0 24-1,-18-22-4,-3 18-1,21 4-2,-44-21 0,24 11-2,-12 10-1,7 0 0,-1 6-1,2 6-1,4 5 1,2 5-2,8 6 1,2 5 0,6 1 0,2 1-1,6 1 0,6-2 0,0-3 1,6-7-1,4-6 0,0-5 0,5-9-1,-1-6 0,4-7 0,-8-5 0,6-8-1,-9-4 0,3-9 1,-8-1-1,-2-3 0,-2-3 1,-6-5 0,0 5 0,-6-3 1,-2 0 0,-4 7 0,4 4 0,-2 3 1,-2 5 0,6 8 1,2 18 0,0 0 1,0 0 1,0 0-1,-2 26 1,2 8 0,4 3-1,-8 13-1,8 1 0,2 2-1,0-1-1,2-5 0,2-4 0,2-7-3,0-2 0,12-17-5,-13 9-11,7-16-15,4-4-2,0-4 2</inkml:trace>
  <inkml:trace contextRef="#ctx0" brushRef="#br0" timeOffset="5226.0092">1064 1988 5,'-6'-22'29,"0"-9"0,-2 13-4,-16 8-12,10-12-3,-18 20-2,9-7-3,-11 18 1,10 1-1,-8 10-2,11 2 0,1 13 0,6-5 0,4 4-2,8 1 0,10-1-1,6-11 1,2-1-1,7-6 1,3-10-2,4-4 1,2-10 0,-1-6 0,-5-2 0,2-7 0,-8-7-1,-2-2 1,-2-1 0,-12 1 1,-4 1-1,4 3 0,-4 4 1,-6 6 0,6 18 0,0 0 0,-22-5 1,22 5 0,-10 39-1,6-11 1,-2 13 0,12-1 0,2 11 0,10 2 1,-6 9-3,15 3 2,-5 2-2,-2-2 1,-4 2-1,-4 0 0,-10-3 0,-10-3-1,-14-10 0,-10-11-2,-5-7 1,-9-7-1,0-18-1,-7-2-1,15-24-6,-6 10-20,13-24-4,3-3 0,14-11 0</inkml:trace>
  <inkml:trace contextRef="#ctx0" brushRef="#br0" timeOffset="5834.4102">1228 1968 9,'0'0'27,"0"0"2,0 0-13,18 8-1,4-12-4,-22 4 0,32 2-2,-32-2-2,43-12-2,-23 5-1,8-7-1,-4 4-2,4-10-2,-1 6 1,-1-7 0,-2 3 0,-2 0-1,-8-2 1,-14 20-1,20-31 1,-20 31 0,-12-26 0,12 26 0,-42-10 0,8 12 1,-5 6-1,-1 6 2,-2 10 0,7 1 1,3 13 0,10 3-1,8 5 1,10-3 0,8 4-1,14-7 0,4-4-1,8-7 1,5-7-1,11-14-1,-6 0-1,7-10-1,-1-6 1,-7 0-2,3-10-1,-14 6-5,8-15-19,-17 11-8,-7-2 0,-12 18 0</inkml:trace>
  <inkml:trace contextRef="#ctx0" brushRef="#br1" timeOffset="157561.2768">-18 84 3,'0'0'6,"0"0"0,1 15 1,-1-15 0,0 0 0,0 0 0,0 0-1,0 0 0,0 0-1,0 0-1,0 0 1,14 18-1,-14-18 2,0 0-2,0 0 3,0 0-2,0 0 1,-4-18-1,4 18-1,0 0 0,-4-22-1,4 22-1,-7-16 0,7 16 0,-16-17-1,16 17 1,-20-15-1,20 15 0,-21-11-1,21 11 1,-25-4 0,25 4 0,-26 4-1,9 5 1,-2 3 0,7 7 0,-3 2-2,4 5 2,1 1-1,10 7 0,-1-2 1,14-1-1,6 1 1,5-7-1,3-1 1,3-3-1,4-5 0,-2-9 0,1-5-1,-3-8-2,-7 5-3,1-17-5,-1 13-10,-23 5-10,32-25 1,-32 25 1</inkml:trace>
  <inkml:trace contextRef="#ctx0" brushRef="#br1" timeOffset="158356.8782">366 139 23,'0'0'27,"-6"-17"-8,6 17-5,-13-24-3,13 24-2,-21-23-3,21 23 0,-28-21-1,28 21-1,-36-8-1,36 8 0,-36 0-1,15 6-2,4 3 2,-6 1-2,6 9 0,-2-2 1,8 6-1,-1 2 0,9 3 1,5-3-1,1 3 0,5-1 1,1-4-2,8 0 1,-17-23 0,38 30 0,-19-22 0,6-6 1,-2-4-2,-1-6 1,-1-7 0,0 0 0,-6-4 0,-4 0 1,-1-4-1,-5 0-1,-3 0 2,0 6-1,-2 0 0,0 17 1,-4-23-1,4 23-1,0 0 1,0 0 0,0 0 0,-11 19 0,11-19 0,10 32 0,-1-13 0,6 0 0,-2 2 0,6-5 0,0-1-1,-19-15-3,29 23-3,-29-23-13,15 17-11,-15-17 1,0 0 0</inkml:trace>
  <inkml:trace contextRef="#ctx0" brushRef="#br1" timeOffset="159214.8797">434 134 22,'0'0'27,"30"0"-8,-30 0-2,36-8-3,-36 8-2,40-9-1,-40 9-3,47-10-4,-22 10 0,7-8-2,-6 5-1,3-1-1,-10 0-1,3 4-2,3-4-4,-8 12-15,-17-8-8,0 0-1,0 0 1</inkml:trace>
  <inkml:trace contextRef="#ctx0" brushRef="#br1" timeOffset="158934.0792">546-64 4,'1'-23'24,"-1"23"0,0 0-9,0 0-2,0 0-4,0 0-2,0 0 0,0 0 0,0 0-1,0 0 1,14 23-1,-14-23-1,19 38-1,-18-13-1,3 5-1,0 4 0,6-1-2,-1 3 1,-1 2-1,-5-6 0,3 0 0,2-3 1,1-6-1,-5-6 0,-4-17 0,2 25-1,-2-25 0,0 0-4,0 0-7,0 0-18,0 0-2,-4-27 0,4 27 1</inkml:trace>
  <inkml:trace contextRef="#ctx0" brushRef="#br1" timeOffset="159854.4808">835-39 24,'0'0'29,"0"0"-6,0 0-4,-19-10-42,19 10-2,17-2 0</inkml:trace>
  <inkml:trace contextRef="#ctx0" brushRef="#br1" timeOffset="159698.4804">873 31 6,'0'0'27,"0"0"-1,-10 23 2,7-8-16,3-15-1,3 38-6,7-15 3,-10 2-5,4-3 2,-1 5-1,7-6-1,-10 2 0,0-23-2,6 26 0,-6-26-1,5 21 1,-5-21-1,0 0-2,0 0-3,0 0-8,0 0-15,0 0-4,0 0 0,0 0 1</inkml:trace>
  <inkml:trace contextRef="#ctx0" brushRef="#br1" timeOffset="160462.8818">1144 107 34,'0'0'22,"0"0"-4,5-19 0,-5 19-4,-21-9-5,2 14-4,19-5-1,0 0-1,-24 8 0,1 7-1,23-15-1,-11 38 0,20-19 1,-5 10 2,-4-7-3,15 1 1,-5 0 0,-1-6 0,-9-17-1,11 25 1,-11-25 0,0 0-3,31 0 1,-9-10 0,-22 10 0,21-30 1,-6 9 0,-17-2-2,14 0 1,-8 4 1,-8-3 1,-17 5-4,21 17 2,6-31-3,-25 25-2,19 6 0,0 0-10,-34-9-15,34 9-3,0 0 2</inkml:trace>
  <inkml:trace contextRef="#ctx0" brushRef="#br1" timeOffset="160977.6828">1291 60 24,'0'0'29,"0"0"-1,4 17-4,-4-17-14,0 0-5,4 32 1,7-15 0,-7 10-2,1-10 0,-8 8-1,5-5 1,1-1-3,5 0 1,-8-19-1,4 19 1,-4-19 0,0 0 0,4 18-2,-4-18 1,0 0 0,0 0 2,0 0-2,11-19-3,-19-4 2,6-2 0,6-2 0,-2 8 0,-2 19 0,0 0 0,0 0-1,0 0 4,0 0-5,42-78 3,-42 78-1,0 0 0,0 0 3,0 0-3,0 0 3,79-22-1,-79 22-1,0 0 0,0 0-1,0 0 1,0 0-4,82 80 1,-82-80 4,0 0-7,0 0 7,39 89-3,-39-89-6,0 0-24,0 0-2,0 0-2,29 74-3</inkml:trace>
  <inkml:trace contextRef="#ctx0" brushRef="#br1" timeOffset="161710.884">2006 92 12,'0'0'28,"0"0"1,0 0-11,0 0-2,0 0-6,0 0-1,0 0-4,0 0-2,0 0 1,0 0-1,0 0-1,0 0 0,0 0-2,0 0 1,-83-34 0,83 34 0,0 0 0,0 0-2,0 0 1,0 0-3,-77 41 4,77-41 0,0 0-1,0 0 0,0 0 0,0 0 2,0 0-3,43 78 1,-43-78-1,0 0 1,0 0 0,0 0 1,78 56-1,-78-56 2,0 0-3,0 0 3,0 0 0,0 0 0,0 0-1,0 0 0,0 0 0,3 79-1,-3-79 2,0 0-2,0 0 0,-71 21-3,71-21 2,0 0 0,0 0-5,0 0-10,-84 10-16,84-10 0,0 0-2</inkml:trace>
  <inkml:trace contextRef="#ctx0" brushRef="#br1" timeOffset="163380.087">2268 387 4,'0'0'9,"0"0"2,0 0-2,0 0-1,0 0-1,0 0-2,0 0-1,0 0-2,0 0-1,0 0-2,0 0 0,0 0 0,-4-78-1,4 78 0,0 0 0,0 0 0,0 0 1,0 0 1,0 0 0,0 0 0,0 0 0,0 0 3,0 0-1,0 0-1,0 0 2,0 0 0,0 0 0,0 0 2,0 0-2,0 0 2,0 0-2,0 0 0,0 0 1,0 0-2,0 0 1,0 0 0,0 0-1,0 0 0,0 0 1,0 0 3,0 0-2,0 0 1,0 0-1,0 0 1,0 0-1,0 0 0,-74-23 1,74 23-2,0 0-1,0 0 1,0 0-1,0 0-1,0 0 1,0 0 1,0 0-3,0 0 0,0 0 3,0 0-4,0 0 2,0 0 1,0 0-2,0 0 1,0 0-1,0 0 3,83 15-4,-83-15 2,0 0 0,80 21 0,-80-21 1,0 0-1,92 27 1,-92-27-1,0 0-1,97 45 4,-97-45-4,0 0 0,89 61 1,-89-61 2,0 0-2,85 72 1,-85-72 0,0 0-1,70 86-1,-70-86 1,0 0 0,53 85-3,-53-85 4,0 0-1,42 86-1,-42-86 0,0 0 0,0 0 2,41 89-1,-41-89-1,0 0-1,0 0 0,0 0 0,0 0 0,0 0-2,0 0-3,0 0-5,38 78-20,-38-78-6,0 0-1,0 0 1</inkml:trace>
  <inkml:trace contextRef="#ctx0" brushRef="#br1" timeOffset="164128.8883">2671 793 26,'0'0'30,"0"0"-9,0 0 0,0 0-6,0 0 0,0 0-6,0 0 1,0 0-5,75-21-1,-75 21-2,0 0-1,0 0 1,0 0 0,0 0 2,82 46-4,-82-46 4,0 0-2,0 0 0,0 0 2,68 76-1,-68-76-3,0 0-1,0 0 3,0 0 0,0 0-1,87 82 1,-87-82-3,0 0 2,0 0-1,0 0 2,0 0-4,0 0 1,79 6 0,-79-6 1,0 0-1,0 0 1,0 0 2,74-97 1,-74 97-1,0 0 1,0 0-3,49-101 1,-49 101 1,0 0-3,0 0 1,10-90-4,-10 90 0,0 0-6,0 0-24,0 0-4,0 0 1,0 0-1</inkml:trace>
  <inkml:trace contextRef="#ctx0" brushRef="#br2" timeOffset="168278.4956">-2077 653 13,'0'0'22,"0"0"-6,0 0-2,0 0-3,0 0 0,2-21-1,-2 21-1,0 0-1,0 0-2,-4-19-1,4 19-2,0 0 0,0 0-2,-10-17 1,10 17-1,0 0 1,-13-17-1,13 17 1,-19-21 0,19 21 0,-21-25 0,21 25-1,-26-23 0,26 23-1,-28-13 1,28 13-1,-35-2 0,17 9-1,-1 3 1,-4 3 0,0 8 0,4-2 0,0 10 0,4-3 0,0 5-1,9-1 1,6 1 0,4-5 0,4 3-1,-1-6 1,8-4 0,-15-19 0,40 26 1,-23-18-1,2-6 0,0-2 1,2-6-1,0-5 1,-2-5-1,3-3 1,-5 0-1,0-9 1,0 1-1,-3-3 1,-3 3 1,-2 1-2,-7 1 1,0 8-1,-2-2 0,0 19 0,-4-17 0,4 17 0,0 0-1,-3 17 1,3-17 0,7 34-1,1-15 2,1 6-3,1-3 3,3-1-3,-4-2 3,-1 0-4,-8-19-1,11 23-5,-11-23-16,0 0-6,0 0-2,0 0 2</inkml:trace>
  <inkml:trace contextRef="#ctx0" brushRef="#br2" timeOffset="168840.0966">-1952 502 23,'0'0'28,"0"0"1,13-17-10,-13 17-5,0 0-3,0 0-4,0 0-1,0 0-2,7 31 0,-3-12-3,4 7 1,-4 7-1,5-7-1,-5 7 1,0-5-1,-6-5 1,6-6-1,-3 0 1,-1-17 0,0 0-1,0 0 1,0 0 0,0 0-1,-1-25 1,1 8-1,-2-7 0,5-5 0,3-1 0,0-1-1,7 7 0,-2-7 1,6 8 0,0 6 0,8 2 0,-8 0 0,11 13 1,-9 0 0,-19 2-1,33 15 1,-33-15 0,26 34-1,-17-9 1,-1 9-1,-6-7 0,6 5 0,-3-1 0,-5-7 0,2-3 0,-2-21-1,10 23-2,-10-23-3,0 0-16,0 0-10,18-11-2,-18 11 2</inkml:trace>
  <inkml:trace contextRef="#ctx0" brushRef="#br2" timeOffset="169292.4974">-1440 324 37,'0'0'30,"-20"-23"1,20 23-1,-17-2-27,17 2-3,0 0-6,0 0-15,17 21-10,-17-21 2,24 17-1</inkml:trace>
  <inkml:trace contextRef="#ctx0" brushRef="#br2" timeOffset="169120.8971">-1424 463 13,'0'0'28,"0"0"2,0 0 0,26 7-16,-30 12-4,16 0-3,-12 8-2,11-1-1,-5 3-2,-1 1 0,-1 3-2,-4-5-2,10-11-4,-20 8-17,10-25-8,-7 19 0,7-19-1</inkml:trace>
  <inkml:trace contextRef="#ctx0" brushRef="#br2" timeOffset="169791.6983">-1084 487 27,'0'0'28,"0"0"-8,-9-28-1,9 28-5,0 0-3,-25-17-2,25 17-3,-19-6-1,19 6-3,-24 0 1,24 0-2,-29 27 1,18-10-1,0 5 0,3 5-1,4 4 1,4 3 0,2 6-1,6-10 0,11-3 0,-4-6 1,2-6-1,0-4 1,5-11-1,-3-5 1,-2-9-1,2-7 0,-7-3 0,3-5 0,-8-1 0,-1-3 0,-6 7-1,-4-5 1,-1 5-1,-7 7 0,3-2 0,-8 11-3,17 10-1,-25-17-4,25 17-5,-17-7-6,17 7-4,0 0 0,17-8 2</inkml:trace>
  <inkml:trace contextRef="#ctx0" brushRef="#br2" timeOffset="170212.8989">-1002 425 23,'0'0'20,"28"0"-1,-9-2 0,-19 2-5,23 11-3,-23-11-2,19 25-1,-21-4-2,13-4 0,-13 11-2,12-9 0,-14 4 0,11-2-1,-9-2-1,2-19 0,4 27 0,-4-27-1,0 0 1,0 0-1,12-23-1,-11 2 1,3-4-1,2-3 0,3 1-1,1 0 1,5 1-1,-2 1 1,10 6-1,2 4 1,-5 5-2,7 10 2,-3 0 0,-3 2 0,-2 10 1,0 5-1,-6 11 2,-1-1-2,-1 9 2,0-4-2,-5 3 1,2 1-1,-3 0 1,5-10-3,-6-5 2,-4-21-2,19 19-7,-19-19-21,0 0-3,0 0 0,1-19-1</inkml:trace>
  <inkml:trace contextRef="#ctx0" brushRef="#br2" timeOffset="170930.5003">-261 387 23,'0'0'28,"0"0"3,16-18-14,-34 20-2,18-2-3,-24-15-2,24 15-2,-32-13-2,13 9-2,-8 4-2,6 0 0,-1 4 0,1 7-2,4 1 1,17-12-2,-19 32 1,19-32-1,9 23 1,-9-23 0,29 26-1,-5-16 1,5 3 0,-1-3 0,4 5 0,-1 2 0,-3 4 0,-5-4 0,-4 0 0,-6 0 1,-13-17 0,-13 29-1,-6-16 0,0-5 1,-11-3-1,7-1 0,0-2 0,-11-2-2,34 0-3,-49 0-16,49 0-11,-40-6-1,40 6-1</inkml:trace>
</inkml:ink>
</file>

<file path=ppt/ink/ink25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50.188"/>
    </inkml:context>
    <inkml:brush xml:id="br0">
      <inkml:brushProperty name="width" value="0.05833" units="cm"/>
      <inkml:brushProperty name="height" value="0.05833" units="cm"/>
      <inkml:brushProperty name="fitToCurve" value="1"/>
    </inkml:brush>
  </inkml:definitions>
  <inkml:trace contextRef="#ctx0" brushRef="#br0">27-521 12,'0'0'19,"0"0"-3,0 0-2,0 0-2,-18-12 0,18 12-3,0 0 0,10-32-1,-10 32-1,-2-23-2,2 23-1,-4-32 0,4 32 0,-8-36-1,0 17-2,8-3 1,-2 4 0,4-6-1,2 5 0,4-5 0,-2 2 0,12-1 0,-6 5-1,6 0 0,-4-6 1,4 7-1,-18 17 0,33-18 0,-15 10 1,-18 8-1,26 0 1,-26 0-1,20 14 0,-20-14 0,14 25 0,-14-25 1,-4 28-1,4-28 0,-16 16 0,16-16 0,-22 8 1,4-16 0,18 8-1,-24-16 1,24 16 0,-12-32 0,10 7 0,8 5-1,0-2 1,10 1 0,4-3-1,4 4 0,2 2-1,9 3 1,-1 5 1,0 2-1,1 4-1,-1 4 1,-2 4 0,-2 4 0,-6 0 0,-1 9 1,-5-3-1,-2 4 0,-16-18 0,16 30 0,-16-30 1,2 25-1,-2-25 0,-12 18 1,12-18-1,0 0 1,0 0-1,0 0 1,0 0-1,0 0 0,18-18 1,-18 18 0,36-20-1,-13 11 0,1 3 0,0 4 0,-2 2 0,0 2 0,-22-2-1,33 23 0,-33-23 1,22 32 0,-20-12 0,2 3 0,-2 1 0,-6 0 0,0-6 1,4-18-1,-18 35 0,18-35 0,-14 24 0,14-24 0,-23 22 0,23-22 0,0 0 0,-18 25 0,18-25 1,0 0-1,0 0 0,-4 18 0,4-18 0,0 0 0,0 0 0,24 28 0,-24-28-1,15 31 1,-15-11 0,6 2-1,-8 5 1,2 1 0,-4-2 1,-1 3-2,-1-1 1,-2-4 0,-2-5 0,-2 1 1,12-20-1,-28 28 0,28-28 1,-30 16-1,30-16 1,-26 4-2,26-4 2,0 0-1,-17 0-1,17 0 1,0 0-1,0 0 1,0 0 0,0 0 0,0 0-1,23 15 2,-23-15-1,0 0 0,2 22 0,-2-22 0,-31 18 0,7-8 0,-12 0 0,-9 3 0,-1-9 0,-4 0 0,1-2 0,3-4-1,6-4 1,3-5 0,9-1-1,2 2-2,16-8-1,-10 10-7,20-19-18,0 27-7,-4-32 2,4 32-1</inkml:trace>
  <inkml:trace contextRef="#ctx0" brushRef="#br0" timeOffset="-1778.4031">733-671 9,'0'0'14,"0"0"1,-12 19-1,12-19-1,0 0-2,0 0 0,0 24-3,0-24 0,-4 20-2,4-20-1,-2 35 0,2-35 0,-7 34-1,10-16 0,-8 9-1,7-7 0,-4 4-1,4-6 1,-2 5-2,5-5 1,-1 4-1,-4-22 0,4 31 0,-4-31 1,8 30-1,-8-30 0,4 24 0,-4-24-1,4 23 0,-4-23 1,0 0-1,2 22 0,-2-22-1,0 0-1,0 0-4,0 0-10,0 0-17,-20-2-3,20 2 3</inkml:trace>
  <inkml:trace contextRef="#ctx0" brushRef="#br0" timeOffset="-5.3883E6">450 274 8,'0'0'24,"0"0"2,0 0-11,-4-21-5,4 21 0,-14-32-4,-2 14-1,-1-11-1,-5 5 0,0-10 1,-10 7-1,6-5 0,-5 9-1,5 1 0,2 14 0,0 4 0,-5 16-1,7 13 1,0 19 0,-4 13-1,-2 18 1,7 10-1,-3 6 0,12 2 0,6 6 0,6-3-1,8-11 0,10-12 0,11-15 0,5-15 0,4-9 0,9-17-1,1-13 0,4-17-1,1-7-2,-7-2-3,9-19-6,-21 15-11,0-6-10,-10-1-1,1-1 1</inkml:trace>
  <inkml:trace contextRef="#ctx0" brushRef="#br0" timeOffset="-5.3883E6">736 381 10,'0'0'14,"0"0"-1,0 0-2,0 0-1,0 0 0,0 0 0,0 0 0,0 0-2,0 0-1,0 0-1,0 0 0,0 0 0,-22-4-3,22 4 0,0 0 0,0 0-1,-14 20 0,14-20 0,-10 32 0,10-13-1,-8 13 1,6-4 0,-6 7-1,8-3 1,-4 5-2,6-5 1,0-5 0,4-1-1,2-6 1,-8-20-1,20 24 0,-20-24 1,22 4-1,-22-4 1,24-8-1,-24 8 0,26-24 0,-11 4 0,1-2 0,0-5 0,0-7 0,-2 1 0,6-3 1,-2-3-2,-8-1 1,5 3-1,-7 3 2,2 6-1,-4 5 1,0 5-2,-6 18 1,0 0 0,0 0 1,0 0-1,0 0 1,-14 39-1,12-9 1,-4 8 1,6 7-1,2 2 1,-2 3-2,4-1 1,6-5 0,-2-3 0,6-5 0,0-7-1,2-11 0,-16-18-1,30 16 0,-30-16-2,31-18-7,-31 18-15,16-30-9,-12 9 0,0-3 1</inkml:trace>
  <inkml:trace contextRef="#ctx0" brushRef="#br0" timeOffset="-5.38829E6">1125-65 14,'0'0'21,"0"0"-1,0 0-3,-18 8-2,18-8-3,0 0-3,16-26-2,-16 26-1,26-26-2,-26 26-1,37-35 0,-17 21-1,2-2 0,0 6-1,-2 4 1,-20 6-1,29 6 0,-29-6 0,14 28 0,-14-6 0,-4 7 0,-8 3-1,-4 3 1,-1 1 0,-7-2 0,-2 1 0,0-3 0,2 1 0,3-9-1,1-2 1,20-22 0,-20 31 0,20-31 0,2 22-1,-2-22 0,24 6 1,-24-6 0,41-6-1,-17 0 0,4-2 1,-2-2-2,5 0 0,-7-3 0,4-3-4,-8 8-1,10-10-5,-30 18-8,29-18-13,-29 18 0,20-15 1</inkml:trace>
  <inkml:trace contextRef="#ctx0" brushRef="#br0" timeOffset="-5.38829E6">1420-18 10,'-22'-2'29,"22"2"2,0 0 1,0 0-14,0 0-8,22 0-2,4-10-3,-4 10-2,18-8 0,1 1 0,3-5-2,0 2 0,5-2 0,-5 4 0,1 0-1,-1 2 0,-14 2-1,2-4-3,-32 8-7,33-4-21,-33 4-1,0 0 1,0 0-1</inkml:trace>
  <inkml:trace contextRef="#ctx0" brushRef="#br0" timeOffset="-5.38829E6">1547-221 7,'0'0'27,"6"-20"0,-6 20-10,0 0-1,0 0-3,0 0-3,0 0-2,4 22-2,2-1-1,-12 13-1,12-2-1,-2 13 0,2-3-2,-8 5 0,10-4 0,-4-7 0,4-1-1,-4-9 0,-2-4-1,-2-22-1,4 18-3,-4-18-6,0 0-8,0 0-14,-16-34 2,10 12-1</inkml:trace>
</inkml:ink>
</file>

<file path=ppt/ink/ink25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5:59.183"/>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-2859 1622 6,'0'0'26,"-5"-19"1,5 19-8,0 0-2,0 0-5,0 0-2,0 0-2,0 0-2,24 19-1,-16 4-2,11-2 0,-2 11-1,9 1 0,-3 6 0,3 3 0,1 2-1,-1-6 1,-1 0-1,1-4 1,-9-5-1,6-8 0,-4 0 0,0-6 0,-2 0 0,-17-15-1,27 13 1,-27-13 0,20 0 0,-20 0-1,10-19 1,-10 19 0,11-34-1,-3 6 1,3-5 0,0-9-1,5-1-1,1-5 1,2-1 0,-1-1 0,7 3 0,-4 1 0,-2 10-1,-4 8 0,2 5-1,-17 23-1,26-25-4,-26 25-18,0 0-7,6 19-3,-6-19 2</inkml:trace>
  <inkml:trace contextRef="#ctx0" brushRef="#br0" timeOffset="-748.8013">-2458 850 6,'0'0'15,"0"0"-1,0-15 0,0 15-1,0 0 1,0 0 0,0 0-2,0 0-2,0 0-2,0 0-2,-17-6-1,17 6-2,-20 16 0,2-1-1,3 4-1,-7 9 0,1 9 0,-6 10 0,5 4 0,1 8 0,2 2 0,4 6-1,5 1 1,5 4-1,3-5 0,7-6 0,5 1 0,3-6 0,4-1 0,0-8 0,-2-7 0,6-6 1,-4-5-1,-4-6 0,-3-8 0,-10-15 0,15 19 0,-15-19-2,0 0-2,0 0-6,0 0-13,-2-27-9,2 27 1,-7-30-1</inkml:trace>
</inkml:ink>
</file>

<file path=ppt/ink/ink2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6:46.740"/>
    </inkml:context>
    <inkml:brush xml:id="br0">
      <inkml:brushProperty name="width" value="0.05833" units="cm"/>
      <inkml:brushProperty name="height" value="0.05833" units="cm"/>
      <inkml:brushProperty name="fitToCurve" value="1"/>
    </inkml:brush>
  </inkml:definitions>
  <inkml:trace contextRef="#ctx0" brushRef="#br0">786 5783 9,'0'0'17,"0"0"-3,0 0-2,8-20-2,-8 2 0,0 18-1,-2-37-1,-8 19-1,10-17-2,-10 9 0,8-12-2,-6-5-1,6-6 0,-6-1 0,0-7-1,0-2 1,2-5-1,-2-5 1,0-4-1,0 4 0,-2-6 0,-2-2 1,-1 0-2,-3-4 1,0-4 0,-2 0-1,4 0 1,-2 2-1,0 2 1,0 0-1,3 4 0,3 8 0,4-2 1,-4 10-1,4-4 0,-2 5 1,6-3-2,-4 2 2,2-2-1,-6 0 0,4 1 0,-2-5 0,4-6 1,-4 4-1,4-4 0,-2 6 1,0-2-1,4 5 1,-2-5-1,-5 10 1,5 2-1,-4 7 0,0-5 1,-2 2 0,4 3-1,0-1 0,-2-2 0,2 3 0,0 1 0,0 4 0,2-3 0,-2-1 0,2 7 0,-4-1 0,2 3 1,0-1-1,0 1 0,2 3 0,0-3 0,-5-1 1,5 1-1,-2 1 0,2-1 0,0 1 0,0-3 0,-2 1 0,0 1 0,4-3 1,-4 2-2,4 3 2,-4-1-1,-2 1 0,4 0 0,0-3 0,-4 0 0,2 1 0,-2 1 0,0-3 0,0 1 0,4 3-1,-5-3 0,-1 3 0,4 4 0,-2-1 0,0-3 0,2 9 0,0 3 0,-4-4 1,4 3-1,2 3 1,0-7 0,-4 3 0,2-4-1,-2-1 1,2 1 0,4-3 0,-4 7 0,2-2 0,0-1 1,2 7-1,-2 6 0,4-2 0,-2-1 0,-3 3 0,3 0 0,0-4 0,2 22-1,-6-33 1,6 33 0,0-36 0,-2 17-1,2 19 1,-4-36 0,2 16 0,-2 2 0,0-3 0,2 1 0,-2-2 0,0-1 0,0-5 0,2 6-1,0-5 1,-2 5 0,2-2 0,-2 2 0,4 22 0,-4-31-1,4 31 1,0 0 0,-2-22 0,2 22-1,0 0-1,0 0-2,0 0-7,0 0-13,0 0-6,0 0 0</inkml:trace>
</inkml:ink>
</file>

<file path=ppt/ink/ink26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43:40.399"/>
    </inkml:context>
    <inkml:brush xml:id="br0">
      <inkml:brushProperty name="width" value="0.05833" units="cm"/>
      <inkml:brushProperty name="height" value="0.05833" units="cm"/>
      <inkml:brushProperty name="fitToCurve" value="1"/>
    </inkml:brush>
  </inkml:definitions>
  <inkml:trace contextRef="#ctx0" brushRef="#br0">195 68 16,'0'0'20,"0"0"-2,23 0 0,-23 0-1,0 0-4,0 0-4,-9-25-1,9 25-3,-18-18-1,18 18-1,-26-16-1,8 10 0,18 6-1,-38-6 0,19 12 0,-5 6 1,6 4-1,-4 8 1,12 3 0,-2 7-1,8-1 0,4 5 0,8-3 0,8-5 0,4-4 0,6-3-1,3-9-1,3-8 0,-4 0-1,12-10-3,-17 4-6,11-14-15,-2 6-7,-10-5 0,0 1 1</inkml:trace>
  <inkml:trace contextRef="#ctx0" brushRef="#br0" timeOffset="343.2006">437 17 6,'0'0'30,"-14"-18"0,-4 22 2,0 14-19,18-18-3,-24 43-2,16-17-3,4 12-1,4 1-2,0-1 0,12-1 0,-4-9-1,10-1-1,2-7 1,2-10-1,-4-8 0,3-6 0,-5-10-1,-16 14 1,34-43-1,-24 17 0,-6-5 0,-6-3 0,-6 2 0,-4 3 0,-6 5-1,-8 2-1,7 5-5,-15 11-8,4-4-16,10 8 0,20 2 0</inkml:trace>
  <inkml:trace contextRef="#ctx0" brushRef="#br0" timeOffset="904.8015">522 25 19,'0'0'29,"0"0"1,0 0 0,16-20-25,14 8-2,9 2-3,-5-1-3,12-7-3,-9 12-6,1-12-11,-2 2-6,-12 6 1</inkml:trace>
  <inkml:trace contextRef="#ctx0" brushRef="#br0" timeOffset="2761.2048">786 653 10,'0'0'28,"-8"-18"-5,8 18-6,0 0-1,-4-27-5,-16 27-2,20 0-1,-30 2-1,30-2-2,-41 31-1,25-13 0,0 15-1,6-7-1,8 6 0,6-1-2,10-5 1,6-10 0,4-6-1,5-4 0,5-12-1,-2-4 0,-2-12 1,-9 2-1,1-11 0,-12 7 0,-2-8 0,-12 5 0,-6 3 0,-6 0 1,-4 5-1,-3 5 1,-1 4 0,6 4-1,18 6 1,-20-2-1,20 2 1,0 0-1,36 20 1,-6-8 0,7 1-1,9 3 2,0 6-1,-5 0 1,-5 5 0,-4-1 0,-7-2 0,-9 1 0,-10-1 1,-6-24 0,0 32 0,0-32-1,0 0 1,0 0-1,0 0 0,-14-34 0,16 12-1,4-9 0,2 5 0,6-3-1,6-1 1,2 6-1,6 2-1,3 5 0,3 3-1,-6 8-2,11-10-11,-11 22-17,-8-4 0,-2 0 0</inkml:trace>
  <inkml:trace contextRef="#ctx0" brushRef="#br0" timeOffset="686.4011">603-303 18,'-2'-30'31,"2"30"0,0 0-3,0 0-14,0 0-3,2 32-4,-2 6-3,6 3 0,0 16-2,6-3 1,0 5-2,-4-2 0,4 2 0,-2-5-2,2-11 1,-6-7-2,4-11-3,-12 3-5,2-28-21,0 0-3,0 0 0,0 0 1</inkml:trace>
  <inkml:trace contextRef="#ctx0" brushRef="#br0" timeOffset="1981.2035">776 27 10,'0'0'26,"18"-12"0,8 10-5,7-2-15,13-10 0,2 4-6,5-5 1,5 5 0,-5-2 2,-13 8 0,0-2 1,-21 8 1,-1 4 0,-18-6 0,0 28 1,-16-1-1,10-5-1,-11 10 0,9-1 0,0 1-2,8-3-1,2 1 1,6-6-1,4-3 0,-12-21-1,35 22 1,-13-22-1,2-6 0,-2-4-1,5-9-1,-9-1 0,2-6 0,-6 2 1,-4-5-1,-12 1 0,0-5 1,-12 7 0,-4 2 0,-4 1 1,3 3 0,-7 4-1,26 16-1,-32-16 0,32 16-1,0 0 0,0 0-1,0 0 1,26 8 0,-4 0 0,5-2 2,-1-4 1,4 4 1,-2-4 2,-6 6 0,3-6 0,-5 10 2,2-1 0,-12 7-2,-10-18 1,18 40-2,-10-15 1,0 1-1,-4-2 0,-8 3 0,6-7 0,-2-2-1,0-18-1,-4 18 1,4-18 0,0 0-1,-4-24 0,10 4 0,2-7 0,4-1-1,3-4 2,5-3-3,6 9 2,6-2 0,-2 9-1,3 5 0,-1 10 1,0 4 0,-3 16 0,-7 7 1,0 5 1,-8 6-2,-2 5 1,-2 1 0,-2-5-1,-2-1 1,-4-5-3,4-9-1,-10-2-15,4-18-15,0 0-2,0 0 1</inkml:trace>
  <inkml:trace contextRef="#ctx0" brushRef="#br0" timeOffset="1138.802">875-291 6,'0'0'29,"-10"-24"1,10 24 2,0 0-18,0 0-2,-18 30-4,22-8-1,-4 19-2,4 6 0,-2 13-1,2-1-2,6 2 0,-2 2-1,4-11-3,-4-1 0,10-19-4,-16 3-10,-2-35-18,20 24 0,-20-24 0</inkml:trace>
  <inkml:trace contextRef="#ctx0" brushRef="#br0" timeOffset="4383.6076">332 1253 5,'-10'-25'28,"10"25"-1,0 0-8,-4-22-2,4 22-6,0 0-2,0 0-2,21 24-1,-19 7 0,8-7-2,-8 14 0,6-1-2,-2 5 1,-2-3-2,0 1 1,0-5-1,-2-7-1,4-7 1,-6-21 0,0 0 0,0 0-1,26 0 1,-16-19-1,0-3 1,0-4 0,2-9-1,1 1 0,-1 1-1,-2 1 1,-4 2 0,0 3 0,-2 7 0,-4 20 0,12-24 0,-12 24 0,0 0 1,18 26 0,-8-6-1,2 7 1,0 1-1,5 2 1,-1-1 0,-6-3 0,2-4 0,-12-22-1,22 27 1,-22-27-1,0 0 1,18-12-1,-18 12 1,12-35-1,-10 11 0,2-5 0,0 1-1,-4-2 0,2 1-1,0 3 1,-2 4-1,0 1-1,0 21 0,10-28 0,-10 28 0,19-14 1,-19 14 0,22-8 0,-22 8 1,34-4 1,-34 4 0,24 2 1,-24-2 0,0 0 1,20 8 0,-20-8 0,-2 22 0,-2-4 0,4 3-1,0 7 1,4 0-1,-2 5 0,6-1 0,1 1 0,3-7 0,6-4 0,0-4 0,2-7 0,-2-7-1,4-10 0,3-7 0,-1-5-1,-2-2 1,-2-8-1,-6-1 0,-4-3 0,-8-1 0,-4-1 0,-12 6 1,-6 1-1,-10 7 1,2 4 0,-7 6 0,3 6 0,4 6-1,6 4 1,22-6-1,-18 12 0,18-12 0,0 0 0,32 10 0,-4-14 0,0 0 0,0-4 0,5 0 1,-1 0 0,-4-3 1,-4 3-1,-3 8 1,-21 0 0,20 8 0,-20-8 0,2 35 0,-8-7 1,6 1-1,-4 7 1,8 1-1,2-1 0,6-2 0,6-1 0,-2-9 0,8-2-1,1-5 0,-1-9 0,-2-8 1,0-6-1,-4-6 0,-18 12 0,33-37-1,-21 11 0,-8-3 1,-2-1 0,-4-2-1,-2-1 0,-13 3 0,-1-1 0,-4 7 1,-6 6-1,-2 8 0,5 2 0,-3 8-1,6 0 0,2 10-3,20-10-7,0 0-17,0 0-4,0 0-1,0 0 1</inkml:trace>
  <inkml:trace contextRef="#ctx0" brushRef="#br0" timeOffset="4633.2082">1399 969 28,'0'0'34,"2"-24"2,-2 24-1,0 0-19,-8 20-7,4 16-3,6 5-2,0 12 0,4 3-2,6 9 0,2-2-2,-4-2 1,3-5-1,-3-7-1,-2-6-1,4-13-2,-18 2-19,6-32-12,-4 21-3,4-21 3,0 0-2</inkml:trace>
</inkml:ink>
</file>

<file path=ppt/ink/ink26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85"/>
    </inkml:context>
    <inkml:brush xml:id="br0">
      <inkml:brushProperty name="width" value="0.05833" units="cm"/>
      <inkml:brushProperty name="height" value="0.05833" units="cm"/>
      <inkml:brushProperty name="fitToCurve" value="1"/>
    </inkml:brush>
  </inkml:definitions>
  <inkml:trace contextRef="#ctx0" brushRef="#br0">-3478 5146 8,'-16'0'21,"16"0"-4,0 0-2,0 0-3,0 0 0,-22 4-3,22-4-1,0 0-1,0 0-1,0 0 0,0 0-1,0 0-1,0 0-1,0 0-1,0 0 0,0 0 0,0 0-1,18-8-1,-18 8 1,26 4 0,-6-4-1,2 2 1,7-2 0,-3 0-1,4-8-1,-6 8 2,2-8-1,-3 8 0,1-8 0,-4 6-1,-20 2 1,32 0 0,-32 0 0,26 0 0,-26 0 0,23 0 0,-23 0 1,0 0-1,20 10 0,-20-10 0,0 0 0,0 0 0,0 0 0,0 0 0,0 0 0,0 0 0,0 0 0,0 0 0,0 0-1,6 22 1,-6-22 1,-6 24-1,6-24 0,-22 31 1,12-11-1,-11 10 1,-3-1 0,0 5 0,-2 3-1,-6 1 1,-1 3-1,1-1 0,2-5 1,6-1-1,-1 0 1,9-5-1,0-5 0,4-4 0,6 1 0,2-3 0,4-18 1,-2 30-1,2-30 0,0 23 0,0-23 1,4 18-1,-4-18 0,22 8 0,-22-8 0,34 0 0,-9-2 0,1-2 0,4 0 0,6 0 0,5 0-1,-13 0 1,6 0 0,0 1 0,-5-1 0,-5 0-1,-2 4-1,2-4-1,-24 4-3,39-12-4,-39 12-7,0 0-16,20-16 1,-20 16 0</inkml:trace>
  <inkml:trace contextRef="#ctx0" brushRef="#br0" timeOffset="1">-3553 5430 11,'0'0'29,"0"0"0,0 0 2,20-9-21,5 11-4,11-6-1,-2 0-2,17 0 0,-7-4-3,6 2 0,-3-2 0,-3 2-1,-12-2 0,-7 4-2,3-4-4,-28 8-7,20 0-16,-20 0 1,0 0-1</inkml:trace>
  <inkml:trace contextRef="#ctx0" brushRef="#br0" timeOffset="2">-2905 5296 3,'0'0'28,"0"0"-1,0 0-4,0 0-11,-23 38-4,25-17-2,-6 11-2,8-6 0,-4 13-1,4-9 0,1 3-1,-1-9 1,2 0-1,-4-4 0,0-1 0,-2-19-1,4 24 0,-4-24 0,0 0 0,0 0 0,-10 18 1,10-18-2,0 0 1,-13-20-1,13 20 1,-10-30-1,10 7-1,2 1 1,4-4-1,1-3 1,7-1-1,-4 2 1,8-1-1,-2 9 1,6-2-1,-2 6 1,3 5 0,-23 11 0,36-10 0,-36 10 0,34 10 0,-34-10 1,32 27-1,-11-9 1,-3 2-1,2-2 1,-4 9-1,6-1 1,-8 2 0,4-1 0,-8 3 0,3 3-1,-5-1 1,-2-2-1,-2-3 0,-6-1-1,6-8-1,-6 0-4,2-18-11,0 0-15,0 0-1,20-4 1</inkml:trace>
  <inkml:trace contextRef="#ctx0" brushRef="#br0" timeOffset="3">-2669 4872 9,'0'0'11,"0"0"-2,0 0-1,0 0 0,0 0 1,0 0 0,0 0 0,10-20 1,-10 20-2,12-18-1,-12 18-2,24-26-1,-24 26-2,34-33 0,-12 23-1,1-6 0,-1 2 0,0 0-1,-2 5 0,-2 1 1,0 6-1,-18 2 1,29 10-1,-29-10 1,14 33-1,-10-11 1,-6 2 0,-4 3 0,-6 5 0,-3-3 0,-5 1 0,0 2 0,-2-5 0,4-5-1,-2 0 1,20-22 0,-27 31-1,27-31 1,-10 18-1,10-18 0,0 0 1,0 0-1,0 0 1,27 14-1,-5-14 1,-4-2-1,4-6 0,8 0 0,3 0-2,-7-4-1,10-1-3,-16 5-4,11-6-10,-13 4-10,-18 10 0</inkml:trace>
  <inkml:trace contextRef="#ctx0" brushRef="#br0" timeOffset="4">-2232 4848 29,'-20'-6'30,"20"6"2,0 0-3,22-10-23,0 4-4,2 0-1,3 2-1,3-4-2,0 0-2,2-7-4,-13 13-5,1-10-15,0 6-2,-20 6 0</inkml:trace>
  <inkml:trace contextRef="#ctx0" brushRef="#br0" timeOffset="5">-2141 4561 9,'0'0'23,"0"0"-10,0 0-1,0 0-2,2 24 0,-2-24 0,4 50-1,8-23-2,-12 19 1,10-9-2,-6 18-1,4-13-1,0 7-1,2-11 0,-2 1-2,0-11 0,-2 0-1,-1-11-1,-5-17-3,0 24-6,0-24-16,0 0-5,0 0 1,-15-30 0</inkml:trace>
  <inkml:trace contextRef="#ctx0" brushRef="#br0" timeOffset="5.39317E6">-2660 4086 9,'0'0'13,"-26"-4"-1,26 4 1,-16-6-1,16 6 0,0 0-1,-11-26 1,11 26-3,-2-24-2,2 24-1,4-35-1,1 13-1,3-4 0,0-3-2,2-1 0,6-3 0,-2 1-1,0 4-1,2-1 0,-2 7 1,4 2-1,-5 4 1,-13 16-1,20-21 1,-20 21-1,24 0 1,-24 0-1,0 0 0,24 29 0,-24-29 1,4 20-1,-4-20 1,-6 20 0,6-20 0,0 0 0,-28 12 0,28-12 0,0 0 1,-22-24-1,22 24 0,-10-36 0,10 11-1,8-3 1,2 2 0,4-3-1,10-3 0,4 1 1,5 3 0,-3 6-1,4 2 1,2 3-1,-5 3 0,5 6 0,-6 6-1,-2 2 0,-5 4 1,3 4-1,-6 4 1,-2-2 0,-18-10 0,24 33 0,-24-33 1,4 32-1,-4-32 1,-8 25-1,8-25 1,-18 16 0,18-16 0,0 0-1,-24 0 0,24 0 0,0 0 0,2-20 0,-2 20 0,0 0 0,24-21-1,-24 21 2,26-6-2,-7 10 1,-1 0-1,4 4 1,-2 7 0,2 3 0,-6 8 0,-4 5 0,-1 1 0,-13 2 0,-5 3 0,-7 5 0,-2-3 1,-2 1-1,-4-3 0,0-1 1,2-7-1,3-1 1,5-8-1,12-20 0,-18 27 1,18-27-1,0 0 0,0 0 0,-10 18 0,10-18-1,0 0 1,0 0 0,0 0 0,18 26-1,-18-26 1,16 26 0,-16-26 0,21 37 1,-17-17-1,0 2 0,-8 3 0,-5-1 0,-7 2 1,-2-1-1,-8-3 0,-2-2 0,-2-4 1,-3-3-2,-1-3 1,2-6 1,8-4-1,-1-4 1,3-2-2,22 6 2,-36-19-2,36 19 1,-18-22 0,18 22 0,0 0-1,6-20 1,-6 20 1,0 0-3,24-10 1,-24 10 1,18 6 0,-18-6 0,0 0 1,-24 24-1,4-12-1,-2 0 1,-7-3 1,-3-1-2,-2-4 1,4 0-1,-9-6 0,7-2-1,2-6 2,1-3 0,5-5 0,0-4 1,8-4-1,2-7 0,6-3 1,8 3-1,6-3 0,-2 1 0,6 3 0,0 4-1,4-3-1,-14 31-4,18-44-11,-18 44-17,16-17 0,-16 17 0</inkml:trace>
  <inkml:trace contextRef="#ctx0" brushRef="#br0" timeOffset="5.3915E6">-2005 3657 12,'0'0'13,"0"0"0,0 0-2,0 0-1,18 18-2,-18-18-1,0 0 0,4 25 0,-4-25-2,2 22-1,-2-22 1,4 36-1,-4-36 0,0 45 0,5-27-1,-8 12 1,6-5-1,-6 9 0,8-7-1,-3 3 1,2-4-1,2 7 0,-2-5-1,-2 2 1,0-5-1,0 3 1,-2-2-1,-4 1 0,6-7 0,-6 4 0,4-3 0,-2-3-1,2-18 1,4 32 0,-4-32-1,4 22 0,-4-22 0,0 0 0,14 21 0,-14-21-1,0 0 0,0 0 0,0 0-1,18 8 0,-18-8-1,0 0 0,0 0-3,0 0-6,0 0-14,-18 0-7,18 0 2</inkml:trace>
  <inkml:trace contextRef="#ctx0" brushRef="#br0" timeOffset="5.39058E6">-2702 3841 2,'0'0'7,"0"0"0,0 0-1,0 0 1,0 0-1,0 0 2,0 0-2,0 0 1,0 0-1,0 0-1,0 0 0,0 0 0,0 0-2,0 0 2,-13 19-2,13-19 0,0 0 0,-4 18 1,4-18 0,-6 26-1,4-4 0,2-22-1,-2 35 1,2-15-1,-4 8 0,4-9-1,-2 5 1,4-2-1,-4 3-1,4-3 1,-2 0 0,2 0 0,-2 1 0,2-3 0,2 4 0,-2-3 0,-2 3 0,0-2 1,-2 2-1,2-3 0,0 1 1,0 0 0,-2-2-1,2-1 0,0-19 0,4 32 0,-4-32-1,2 28 0,-2-28 0,4 19 0,-4-19 0,0 0-1,4 18-2,-4-18-3,0 0-15,0 0-12,0 0 2,11-22-2</inkml:trace>
  <inkml:trace contextRef="#ctx0" brushRef="#br0" timeOffset="6.03758E6">-2227 3700 9,'0'0'19,"0"0"-1,0-19 0,0 19-2,0 0-1,0 0-3,0 0-1,0 0-2,21-6-2,-21 6-1,28 20-1,-4-1-2,8-3 0,5 8-2,7 3 1,4 5-2,3 2 1,-1 1-1,9 1 1,-7-1-1,0 1 0,-3-5 0,-1-3 1,-3 0-1,-5-5 0,-4-3 0,-8-2 0,-7-2 0,-21-16 1,30 21-2,-30-21-2,0 0-8,0 0-21,0 0-2,-4-19 0,4 19 0</inkml:trace>
</inkml:ink>
</file>

<file path=ppt/ink/ink26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76"/>
    </inkml:context>
    <inkml:brush xml:id="br0">
      <inkml:brushProperty name="width" value="0.05833" units="cm"/>
      <inkml:brushProperty name="height" value="0.05833" units="cm"/>
      <inkml:brushProperty name="fitToCurve" value="1"/>
    </inkml:brush>
  </inkml:definitions>
  <inkml:trace contextRef="#ctx0" brushRef="#br0">3162-256 9,'22'19'27,"8"7"2,-2 8-2,19 3-13,-19 22-2,10-13-2,-22 23-2,7-12-2,-19 10-3,-4-5-3,0-7-8,-11 2-22,-5-11-1,-4-11-1,6-5 1</inkml:trace>
</inkml:ink>
</file>

<file path=ppt/ink/ink26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1"/>
    </inkml:context>
    <inkml:brush xml:id="br0">
      <inkml:brushProperty name="width" value="0.05833" units="cm"/>
      <inkml:brushProperty name="height" value="0.05833" units="cm"/>
      <inkml:brushProperty name="fitToCurve" value="1"/>
    </inkml:brush>
  </inkml:definitions>
  <inkml:trace contextRef="#ctx0" brushRef="#br0">1966 361 3,'0'0'9,"0"0"-1,0 0 0,0 0 0,0 0-2,0 0 1,0 0-2,0 0 2,0 0-1,0 0 0,0 0 0,0 0 1,0 0-2,0 0 0,0 0-1,0 0-1,0 0-1,0 0 0,0 0 0,0 0-1,0 0 1,0 0-1,0 0 1,-14-21 0,14 21-1,0 0 1,0 0 0,0 0 0,0 0-1,0 0 0,0 0 0,0 0 0,0 0 0,0 0 0,-18-4-1,18 4 1,0 0 0,0 0-1,0 0 1,0 0-1,0 0 1,0 0-1,0 0 0,0 0 1,0 0-1,0 0 0,0 0 1,0 0-1,0 0 0,0 0 0,0 0 1,0 0-1,0 0 0,-18-4 1,18 4-1,0 0 0,0 0 1,0 0-1,-19-2 0,19 2 1,0 0-1,0 0 0,0 0 1,0 0-1,0 0 0,-20-4 0,20 4 1,0 0-1,0 0 0,0 0 0,0 0 0,-20-2 1,20 2-1,0 0 0,-24 0 0,24 0 1,0 0-1,-24 4 0,24-4 0,0 0 0,-22 2 1,22-2-1,0 0 0,-25 0-1,25 0 1,-22 0 0,4 2 0,18-2 0,-30-2 0,30 2 0,-37 0 0,19 0 0,-2-2 0,-2 2 0,4-2 0,-4 2 0,-3-2 1,-7 0-1,4 2 0,-2 2 1,-1-2-1,1 0 2,2 2-2,-4-2 1,3 2-1,3 0 1,0 0-1,-6-2 1,2 2-1,-5 0-1,-3 0 2,0 2-1,-7-2 0,-1 2 0,0-2 0,-1 0 0,-1 1 0,-1 3 0,-1 0 0,0 2-1,3 0 1,1 2 1,-3-2-1,5 2 0,2 2 0,1-5 0,5 2 0,2-3 1,2 2-1,1 2 0,3 0 1,-4 2-1,2 2 0,-3 5 1,-1-1-1,6 0 1,0 4-1,1-3 2,7-3-3,20-16 2,-22 26-1,22-26 0,-6 18 0,6-18-1,6 19 1,-6-19 0,12 24 0,-12-24 0,18 28 0,-18-28 0,22 33 0,-5-15 0,-3-2 1,6 0-2,0 5 1,4-7-1,-2 0 1,11-2-1,-1 0 2,4-2-2,5-2 1,1 3-1,2 1 1,3-4 0,1 0 0,0 2 0,3-2-1,-5 0 1,5 0 0,-5 0 0,2-3 0,1 1 0,-3 0-1,5-4 2,-5 0-2,4 4 1,-1-6-1,3 2 1,7 2 0,3-2-2,1-2 2,1 0-2,7 0 2,-1 0-1,9-4 0,-2 0 0,-1 0 1,5 0 0,10-4 0,-5-1 0,9 1 0,-4 0 0,-2-2-1,-3 4 1,-1-2-1,-2 0 0,-7 2 0,1 2-1,-3-4 0,1 4 1,4-5 0,3 1-1,3-4 1,6 4 1,2-6-1,-1 4 0,3 0 0,2-4 1,-4 5 0,-1-1 0,3-2 0,0 2 0,0 0 0,6 2 0,7-6 1,-3 3-1,14-5 0,0 2-1,2-4 0,-6 0 1,6 1 0,-6-3 1,-12 2-2,-2 0 2,-15-1-1,-7 3 0,-6 0 1,-7 0-1,-13 0 0,-3 1-1,-4-3 1,-5-2 0,-9 2 0,0 0 0,-8 0-1,-3-2 1,-5 0 0,-4 2 0,-12 18 0,8-33 0,-8 33 0,-12-32-1,12 32 1,-20-27 0,20 27 0,-39-24 0,13 8-1,-6 2 1,0 2 0,-9-3-1,-5-1 1,-2 6 0,-9-4-1,-5 4 1,-7-4-1,-2 5 0,-3-1 1,-7 4-1,-2-4 0,-3 2 0,-1 0 1,0-2-1,3 4 2,-3-4-1,2 3 1,5-3-1,3 8 1,-2-8-1,3 6 1,7 0 0,1 2-2,7 2 1,7 0-1,-1 0 2,3 0-3,7 0 3,5 0-2,-2 2 1,7-2 0,-5 0 0,2 2 1,-2 0-1,1-2 0,-1 8 0,4-8 1,-1 8-1,5-2-1,0 1 1,6-3 1,3 2-2,3-4 1,20-2 0,-22 4 0,22-4 0,0 0 1,-26 8-1,26-8 0,-24 8-1,5-4 2,-5 0-1,-4 0 0,0 2 0,2-2 0,1-2 0,1 0 1,0 0-1,24-2 0,-30 2-2,30-2-4,0 0-12,-28 10-12,28-10 2,0 0-1</inkml:trace>
  <inkml:trace contextRef="#ctx0" brushRef="#br0" timeOffset="1">3196-1106 14,'0'0'11,"0"0"0,18 10-1,-18-10-2,0 0-1,0 0-1,0 0-2,12 24-1,-12-24-2,0 0-1,0 19 0,0-19-1,0 0 1,0 0-1,0 0 0,14 18 1,-14-18 0,0 0 0,0 0 1,0 0 0,0 0 1,21 4 1,-21-4 1,0 0 2,0 0-1,0 0 1,0 0 0,0 0 0,0 0-1,0 0-1,0 18-1,0-18-1,0 0 0,2 25-1,-2-25-1,2 24 1,-2-24-1,4 34-1,-4-11 1,4-3 0,-2 2 0,0 4 0,6-1 0,-4 1 0,2 2 1,-4-5-1,0 1 1,0 0 0,-2 3-1,4-1 1,-4 2 0,-2-3 0,4 3 0,-4 0 0,4 5 0,-4-7 0,4 0 0,-4 1-1,6-1 1,-2-2 0,-2 3 0,2-1-1,0 4 1,2 1-1,-4 1 1,0-1-1,0 1 0,-2-2 0,2 5 0,-2-3 0,-6 1 0,4-5 0,0 0-1,4-1 1,-2-1 0,0 0 0,2 3 0,0-5 0,2 4 0,2 1 0,-6 3 0,4 5 0,-4-3 0,0 1 0,0-3 0,2 2 0,0-2 0,2 0 1,0 1-1,-2-7-1,4 8 2,-2-1-1,-4-1-1,2 3 2,-2 5-1,-2 1 0,0-1 0,6 3 0,-8 1 0,2-1-1,8-3 2,-8-1-1,8-3 0,-2 1 0,2-5-1,-10 3 2,12-3-1,-2 2 0,2 5 0,-2-5 0,2 5 0,-4-1 1,4-1-1,2-1 0,-4 1 0,-2-3 0,0 1 0,0-3 1,-2 0-1,0 1 0,0-1 0,0 3 0,2 1 1,-2-5-1,0 5 0,0-2 1,0 3-1,2-3 0,-2-1 0,2 1 0,-2-1 0,4 5 0,-4-1 0,2 1 0,-2 0 0,2 1 0,2 1 0,-2-1 0,2-3 1,0 3-1,0-3 0,0 3 0,1-5 0,-3 3 1,0 1-1,0-1 0,0-1 0,-2 1 0,2 1 0,-4-1 0,2-3 1,0 2-2,2 3 1,-2-3 0,0-1 0,2-1 0,-4 1 0,2-1 0,0-1 0,0-3 0,0 2 0,4-1 0,-2-1 0,-2 5 0,0-3 0,2-2 0,0-1 0,2 5 0,-2-1 0,0-1 0,4-2 1,-4 3-1,0-6 0,2 6 0,0-1 1,-2-6-1,2 7 0,-4-3 0,-2-2-1,4 5 1,-2 1 0,-2 3 1,2-3-2,2 1 1,0 1 0,2 1 0,-2-3 0,0 0 1,0-1-1,4-5 0,-2 3 0,0 1 0,-4-2 0,4 1 0,-4-1 0,2-1 0,4-1 0,-4 6 0,0-1 0,-2-1 0,6 3 0,-2-7 0,0 4 0,-2-1 1,0-1-1,0-2 0,-2-1 0,2-1 0,0 0 0,1 3 0,-3-3 0,2 0 0,2-1 0,-2-1 0,2-4-1,-2 1 2,-2-3-2,0-18 1,4 32 1,-4-32-1,0 27 0,0-27-1,0 22 1,0-22 0,-2 20 0,2-20 0,0 20 0,0-20 0,0 0 0,0 0 0,0 19 0,0-19 0,0 0 1,0 0-1,0 0 0,0 0 0,0 0 0,0 0 0,0 0 0,2 20 0,-2-20 0,0 0 0,0 0 0,0 0 0,0 0 0,0 0 0,0 0 0,0 0 0,0 0 0,0 0 0,-16 18 0,16-18 0,0 0 0,0 0 0,0 0 0,0 0 0,0 0 0,0 0 0,-21-2 0,21 2 0,0 0 0,0 0 0,-24-6 0,24 6 0,-22 2 0,22-2 1,-28 4-1,10-2 0,-5 0 0,3 2 1,0-2-1,0-2 0,-8 2 0,6-2 0,-5 2 0,5 0 0,0 0 0,0 2 0,-2-2 1,3-2-1,3 4 0,-2-2 0,2-4 0,-2 2 0,0-4 0,1 4 0,-3-2 0,0 0 0,4 0 0,-2 2 1,2 0-1,-3 0 0,1 2 0,2-2 1,0-2-1,18 2 0,-32-4 0,14 0 1,-3 0-1,1 0 2,0 0-3,2 0 2,-4 2 0,2 2 0,-1 0-1,3 0 0,18 0 0,-32 0 0,32 0 0,-30-4 0,30 4 0,-30-10 0,30 10 0,-33-14 0,15 8 1,18 6-1,-32-13 0,32 13 0,-30-8 0,30 8 0,-29-6 0,29 6 0,-22-4 0,22 4 0,-18-4 0,18 4 0,0 0 1,-18-4-1,18 4 0,0 0 0,-18-2 0,18 2 0,0 0 0,0 0 0,-18 0 0,18 0 0,0 0-1,0 0 1,-23 4 0,23-4 0,0 0 0,0 0 0,-24 10 0,24-10 0,0 0 0,0 0 0,0 0 0,0 0 0,0 0 0,0 0 0,0 0 0,0 0 0,0 0 0,0 0 0,0 0 0,0 0 0,0 0 0,0 0 0,0 0 0,0 0 0,0 0 0,0 0 0,0 0-1,0 0 1,0 0-1,0 0 1,-10-20 0,10 20 0,2-30 0,-4 7 0,4-5 0,0 0 0,2-5 0,0 1 0,-4-1 0,2 7 0,-2 2-1,0 24-1,4-33-1,-4 33-5,0 0-18,0 0-6,0 0 0,0 25 0</inkml:trace>
</inkml:ink>
</file>

<file path=ppt/ink/ink26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3"/>
    </inkml:context>
    <inkml:brush xml:id="br0">
      <inkml:brushProperty name="width" value="0.05833" units="cm"/>
      <inkml:brushProperty name="height" value="0.05833" units="cm"/>
      <inkml:brushProperty name="fitToCurve" value="1"/>
    </inkml:brush>
  </inkml:definitions>
  <inkml:trace contextRef="#ctx0" brushRef="#br0">22 0 8,'0'0'16,"0"0"-1,0 0-2,0 0-4,0 0-1,0 0-2,0 0-1,0 0 1,0 0-2,0 0 0,0 0 0,-12 19 0,12-19 0,0 0 1,0 0 0,0 0-2,-8 18 1,8-18-2,-2 26 1,2-26-1,0 33-1,2-11 0,0-4-2,0 6 2,0-1-2,-4 1 2,4 4 1,-2-1-2,4 5 2,-4 3 0,6 3 0,-6 5-1,4-3 0,-2 9 0,4-7 0,-6 9 0,0-11 0,-2 1 1,2-1-1,4-5 0,-2-1 1,-4 1-1,4-3 0,2 7 0,-2-3 0,2 5 0,-4-1 0,-2 3 0,4-1 0,-2 1-1,0-3 1,-4 3 0,6-3 0,-4 1 0,2-1 0,-2 5 0,2 0 0,0 3 0,2 1-1,-4 3 0,4-5 2,0 2-1,2-5-1,-4 1-1,2-3 2,2 1-1,2 3-1,0-1 2,-2-2-1,0 5 0,0 1 0,0 1 1,2-1-1,-6 2 0,3-3 1,-1 3-1,2-2 0,0-7 1,0 5-1,0-5 0,0 3-1,-6 1 1,2-1 1,2 1-2,-4 3 1,-4 6 0,4-1 1,2-1-1,-8 4 1,10-4-1,-8-1 1,10-3 0,-8-1-1,8 1 1,-2-4-1,2 1 0,4-5 0,-4 1 0,2 5 0,-4-3 0,4 7 0,-2 2 0,-6-1 1,6-3-1,-2 0 0,-2-1 1,0-1-1,-2 1 0,4-5 0,-4-1 0,-4-3 1,4 4-2,2-3 1,0-1 0,-2-5 0,2 0 0,0-1 0,0-9 0,4-2 0,-4-1 0,0-21 1,4 28-2,-4-28 2,8 28-1,-8-28 0,2 35 0,2-11 0,-2 0 1,0 1-1,0-1 1,-2 0-1,0-24 0,2 31-1,-2-31-1,0 0-5,0 0-25,0 0 1,4-25-3,-4 25 1</inkml:trace>
</inkml:ink>
</file>

<file path=ppt/ink/ink26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4"/>
    </inkml:context>
    <inkml:brush xml:id="br0">
      <inkml:brushProperty name="width" value="0.05833" units="cm"/>
      <inkml:brushProperty name="height" value="0.05833" units="cm"/>
      <inkml:brushProperty name="fitToCurve" value="1"/>
    </inkml:brush>
  </inkml:definitions>
  <inkml:trace contextRef="#ctx0" brushRef="#br0">1 348 10,'0'0'11,"0"0"0,0 0 1,0 0 0,0 0 2,18-12 1,-18 12-2,0 0-1,0 0-2,0 0-2,0 0-3,0 0-1,2 18-1,-2-18-1,0 0 0,27 21-1,-27-21 0,26 14 0,-26-14 0,30 16 0,-30-16 0,36 16-1,-36-16 1,33 16-1,-15-7 1,2-3 0,-2 2 0,2 0-1,0-2 1,3 0 0,1-2-1,-2 0 1,2 2-1,-2-2 1,9 2-1,-5 0 1,-4 2-1,2 1 1,4 1-1,1-2 1,3 2-1,2-2 0,-2-2 0,7-2 1,1 0-1,2-4 0,1 2 0,-5-2 0,0 2 0,1 0 0,-7 2 0,0 0-1,5 0 1,-3 3 0,-6-1 0,6-2 0,7-4-1,-1 0 1,2-4-1,1 4 0,-7-4 1,0-1-1,3 5 1,-1-2-1,-12 2 1,-2 2 1,1-2-2,-3 5 2,2-1-1,0-4 0,2 4 0,1-2 0,1 0 0,-2-2 0,-4 0 0,7 0 0,-5 0-1,0 4 1,-6-4 0,0 2 0,0 0 1,1 2-1,7-2 0,-4 0 0,0-2 0,2 0 0,5 0 0,-1 0 0,-2 0 0,2 0 0,1 0-1,-3 0 2,4 0-2,-6 4 1,4-4 0,-1 0 1,-1 0-2,2 2 1,-4 0 0,1-2 0,-3 0 0,0 0 0,-2 2 0,4 2 0,-2-2-1,3-2 0,1-2 1,6-2-2,-4 2 2,3 2-2,1-2 2,0 0-2,0-2 2,3 4-1,1 0 1,-4 6 0,3-6 0,-1 2-1,6-2 1,-2 0 0,5 0-1,1-2 1,3-4 0,3 6 0,2-6-1,3 4 0,-1 0 0,3-2 1,-1 2 0,-1 2 0,-1 0-1,1-2 1,-1-2-1,-1 0 1,-1-3 1,0-1-1,3 0 0,3-2 0,-7 2 1,7 0-2,-7 0 2,1 0-1,1 0-1,3 0 1,-4-1 0,3 1-1,5-2 1,1 2 0,5-4-1,-1 2 0,6 0 0,-5-4 1,1-1-1,-3 5 0,-1-8 0,-11 2 0,7-11 1,-7 11 0,3-4 0,-3 0 0,5-5 0,-7 7-1,4-2 0,-3 2 1,-1 1-2,-5 5 1,-5-8 0,-8 10 0,2-6 1,-11 6 0,5-3 0,-10 1 0,0-2 0,0 2 0,5-2-1,-5-2 1,2-1-1,0 7 0,-20 10 0,30-22 0,-30 22-3,0 0-6,0 0-20,0 0 1,-28-10-1</inkml:trace>
  <inkml:trace contextRef="#ctx0" brushRef="#br0" timeOffset="5">3242 71 15,'0'0'16,"0"0"-3,0 0-2,0 0-2,0 0-1,0 0-2,0 0 1,18-16-2,-18 16 0,0 0 0,24 2-1,-4-4 0,-20 2 0,36 0-1,-13 2 0,3-2 0,0 4-2,2-4 1,4 6-1,-5-4 0,3 0 0,-4 4 0,0-4-1,5 2 1,-5 0 0,6-4 0,-6 0 1,13 0-2,-11 0 2,6 0-2,-4 0 2,7 0-2,-5 4 1,0 0-1,4 0 0,-5 0 0,3 2 0,0-4 0,5 4 0,-9-4-1,4 0 2,0 2-1,-3-4-1,-5 3 1,4-3 0,-2 0 0,-1 0-1,1 0 2,0 0-2,0 0 1,4 0-1,1 0 1,1 0 0,0-3 0,7-1 0,-7 2-1,0 0 1,2-4 0,-11 6 0,7-6-1,-6 6 1,-2 0 0,1 0-1,-5 2 1,2 2 0,2-4 0,2 4 0,-1 0 0,3-4 0,0 4 0,6-4 1,5 0-1,-7 0 1,4 5 0,-2-5-1,3 0 1,-3 0 0,-2 2-1,-4 4 0,3-4 1,-5 0-2,4 4 2,2-6-2,-3 2 2,-1 2-2,0-4 2,-2-4-2,3 4 1,-9-2 1,-20 2-1,34-6 0,-34 6-1,18-4 1,-18 4 0,0 0 0,0 0 0,0 0 0,0 0-3,20-8-12,-20 8-16,0 0-3,-18-9 2</inkml:trace>
  <inkml:trace contextRef="#ctx0" brushRef="#br0" timeOffset="-11">1991 3146 9,'0'0'15,"0"0"-1,0 0-2,0 0 0,0 0 0,0 0 0,0 0-2,0 0-1,0 0-3,4-19 0,-4 19-2,0-18-1,0 18-1,0-32 0,4 12-1,0-5 1,-2-3-1,5-2 0,-5-3 0,6 3 0,-10-7-1,6-1 1,0 5-1,0-5 1,-4 3 0,2 1-1,-2-4 0,2-5 1,4 7 0,-6-9-1,2 2 1,0 1-1,0-1 0,0-1 1,-2-3-1,2 3 0,0-1 0,0-6 0,2 7 0,-2-3 0,0 1-1,2-3 1,0 2 0,-2-1 0,2-5 1,-2 5 0,-6 1-1,2-2 1,0-1 1,0-3-1,-4 2 0,4-1 0,-4-3-1,4 4 0,0 1 1,4-1-1,-4 3 0,2-1 1,0 6-1,0 1 0,4-7 0,-4 1 1,0-1-1,2-2 0,2 1 0,-2-1 0,-2 0 0,2 3 0,-4 1 0,2 5 0,2-1 0,-4 3 0,2-1 0,-2-1-1,4 3 1,-2-3 1,2-1-1,0 3 0,-4-3 0,4-2 0,-2 3 0,0 3 0,-6-1 0,6-1 0,-8 3 0,4 1 0,2-1 0,-2-1 0,0 3 0,0-3 0,4-3 0,-4-1 0,2 3 0,-2-1 1,0 1-1,2-3 0,-2 7 0,2-5 0,0 9 0,-3 0 0,3-3 0,-2-3 0,0 1 0,0-3 0,-2-1 0,2 1 0,2-1 0,-2 3 0,0 1 0,-4 3 0,4 5 0,2 1 0,-2 0 1,-2-1-1,0 1 0,2 0 0,-4-5 0,6 1 0,0-3-1,-4 3 2,6-5-1,-4 9 0,2-2 0,-4 1 0,4 1 1,-2 4-1,-2-1 0,2 1 0,-3-4 0,7 1 0,-4-3 0,4 2 1,-4-1-1,6 3 0,-8 0 0,8 1 0,-4 5 0,0 0 0,-2 2 0,4-1 0,0 19 0,-4-34 0,4 34-1,-2-35 1,-2 15 0,6 0 0,-2 0 0,-2-3 0,2 1 0,-2-2 0,4 0 0,-6-1 1,2 3-1,2 0-1,-2-1 1,2 5 1,0-4-1,0 4 0,-2-1 0,2 19-1,2-32 1,-2 32 0,-2-34 0,4 11-1,-2 23 1,0-34 0,0 18 0,0 16 0,-2-33 0,2 33 0,-2-24 0,2 24-1,-2-18 1,2 18 0,0 0 0,2-19 0,-2 19 0,0 0 0,0 0 0,-2-18 0,2 18 0,0 0 0,0 0 0,0 0 1,0 0-2,4-20 1,-4 20 1,0 0-1,0 0 0,0 0 0,0 0-1,0 0 1,-6-20 0,6 20 1,0 0-1,-4-25-1,4 25 1,0-22 1,0 22-1,-2-24 0,2 24 0,4-25 0,-4 25-1,2-18 2,-2 18-1,0-16 0,0 16 0,0-18 0,0 18-1,2-22 2,-2 22-1,2-17 0,-2 17 0,0 0 0,-6-26 0,6 26 1,0 0-1,0 0 0,0 0 0,-2-16-1,2 16 1,0 0 0,0 0 0,0 0-1,0 0 1,0 0 0,0 0-1,0 0 1,0 0 0,0 0 0,18-6 1,-18 6-1,0 0 0,26 0 0,-26 0 0,25 4 0,-25-4 0,32 4 0,-14 0 0,4-2 0,0-2 0,3 0 0,-1 0 0,0-2 0,4-2 0,-6 2 1,3 0-2,-3-2 1,-2 2 0,0 2 0,0 2 0,5 2 0,-25-4 0,38 2-1,-14 4 2,0-4-2,0-2 1,3 0 0,-1 0 0,-2-2 0,-2-2 0,-2 2 0,1 2 0,-3 0-1,-18 0 1,30 6-1,-10-4 1,0 4-2,6-4 2,-7 4-2,3-2 2,4-2-1,0 2 1,-2-4-1,-3-4 1,-3 4-1,0-2 1,0 0 0,-18 2 0,32 0 0,-32 0 0,24 2 0,-24-2 0,31 2 0,-31-2 0,40 0 0,-20-2 0,2 0 0,5-2 0,-3 0 0,-4 4 0,-20 0 0,32-8 0,-32 8 1,0 0-1,18 0 1,-18 0-1,0 0 0,0 0 0,0 0-1,0 0 1,23-4 0,-23 4 0,0 0 0,18 0 0,-18 0 0,0 0 0,0 0 0,0 0 0,0 0-2,0 0-9,0 0-19,-20-4-3,20 4 1,-25 0 0</inkml:trace>
</inkml:ink>
</file>

<file path=ppt/ink/ink26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7"/>
    </inkml:context>
    <inkml:brush xml:id="br0">
      <inkml:brushProperty name="width" value="0.05833" units="cm"/>
      <inkml:brushProperty name="height" value="0.05833" units="cm"/>
      <inkml:brushProperty name="fitToCurve" value="1"/>
    </inkml:brush>
  </inkml:definitions>
  <inkml:trace contextRef="#ctx0" brushRef="#br0">137 0 10,'0'0'9,"4"21"-1,-4-21-1,2 42-2,-4-13-1,4-1 1,-6 10-1,2-1 1,-4 5-1,6 3 0,-6-2 0,2-3 0,-2 9 0,4-5 0,-2 5 0,4-3-2,-2 9 1,6-6 0,-8 12 0,6-11 0,-4 11-1,0-8 0,-6 1 0,6-7 1,-6 8-2,8-5 0,-8 1 0,6-5 0,-4 5 0,2 0 0,0 1 0,2-3-1,-2 2 2,0-1-1,-2 5 0,2-6 0,0 1 0,2 1 0,-2-3 1,4 3-1,-6 0 1,8-3-1,-6 1 1,2-6-1,-3 7 1,3-5-1,-4 5 0,6-1 0,0-2 0,-4-3 0,4 1-1,0-3 2,6 1-2,-6-5 1,2-1 0,-2-1-1,-2 3 1,2-1-1,-4 1 0,6 7 1,-6-1-1,2-3 0,-2-1 0,2-3 0,2-1 0,0 1 0,2-3 1,-2 1-1,0 3 0,4-7 1,-2 9-1,0-1 1,-4-1-1,6 5 0,0-5 1,0 3-1,1-5 0,-3 1 0,0-1 0,4-3 1,0-4-1,-4 5 0,-2-7 0,0 3 0,2 3 1,-2 3-1,0-3 0,0 2 1,0 1-1,4-3 0,-2-3 0,2-1 1,-2-4-1,0-5-1,2-3 1,-4-18 0,4 34 0,-2-13 0,-2 1 0,0 2 1,-2 0-1,2 1-1,0 3 1,2-6 0,-4-1 0,2 1 0,0-22 0,4 34-1,-4-34 1,12 29 0,-12-29 0,4 30 0,6-8 0,-10-1 1,4 3-1,-2 0 0,0 7 0,0-5 0,4-2 0,-4 1 0,-2-1 0,8 0 0,-6 1 0,4-1 0,-4-4-1,0 6 2,4 7-1,-2-1 0,-1-3 0,-1 1 1,2 2-1,2 3 1,2 3-1,2-3 0,-2-3 0,-2 1 0,2 1 0,0-6 0,-2 5 0,-2-7 0,-4-2 0,2 5 1,-4-7-1,4 6 0,-2-3 0,-2-1 0,4 2 0,-2 3 0,0-1 0,2-4-1,2 3 1,-4-3 0,-2 2 0,6-3 0,-6-1 0,4 0 0,-4 1 0,2 3 0,0-2 0,2 0 0,4-3 0,-6 1 0,4-2 0,-4-20 0,10 31 0,-10-31 1,2 20-1,-2-20 0,2 22 0,-2-22 0,0 22 0,0-22 0,-2 29 0,2-29 0,-2 22 0,2-22 0,0 0 0,-8 20-1,8-20-2,0 0-8,-24-8-22,24 8 0,-22-14 0,22 14-1</inkml:trace>
</inkml:ink>
</file>

<file path=ppt/ink/ink26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8"/>
    </inkml:context>
    <inkml:brush xml:id="br0">
      <inkml:brushProperty name="width" value="0.05833" units="cm"/>
      <inkml:brushProperty name="height" value="0.05833" units="cm"/>
      <inkml:brushProperty name="fitToCurve" value="1"/>
    </inkml:brush>
  </inkml:definitions>
  <inkml:trace contextRef="#ctx0" brushRef="#br0">0 166 14,'0'0'14,"0"0"0,0 0-1,0 0 0,0 0-1,0 0 0,0 0-3,0 0-1,0 0-2,0 0-1,0 0-1,0 0-2,0 0 0,26 4 1,-26-4-1,23 0 0,-23 0 0,30 0-1,-30 0 1,20-2 0,-20 2-1,0 0 1,28-8 0,-28 8 0,28-8 0,-28 8 0,41-11 0,-11 5-1,4 2 0,3-4 0,5 4 0,0 0-1,5 2 0,-7-2 0,-2 2 0,-3 0 0,3-4 0,-2 4-1,0-2 1,5-4 0,-3 2 0,6 0 0,-3-1 0,3 3 0,-4 0-1,1 2 2,-5 2-1,-2 0 0,3 4-1,-5-2 1,-2 0-1,0-2 1,5 0-1,-7-2 1,6 0-1,-1-2 1,-3 0-1,0-2 0,0 2 1,-4 0 0,3 0 0,-5 2 0,-4 0 0,-2 2 0,0-2 0,-18 2 0,29 0 0,-29 0 0,26-2 0,-26 2 0,26-2 0,-26 2 0,30-6 0,-10 4 0,-20 2 1,35-2-1,-35 2 0,20-2 0,-20 2 0,0 0 0,0 0 0,0 0-1,22 2 1,-22-2 0,0 0-1,0 0 0,26-6 1,-26 6-2,0 0 1,33-8-4,-33 8-8,0 0-17,0 0-1,0 0 1,0 0 0</inkml:trace>
</inkml:ink>
</file>

<file path=ppt/ink/ink26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0"/>
    </inkml:context>
    <inkml:brush xml:id="br0">
      <inkml:brushProperty name="width" value="0.05833" units="cm"/>
      <inkml:brushProperty name="height" value="0.05833" units="cm"/>
      <inkml:brushProperty name="fitToCurve" value="1"/>
    </inkml:brush>
  </inkml:definitions>
  <inkml:trace contextRef="#ctx0" brushRef="#br0">0 214 7,'0'0'7,"0"0"0,0 0 1,0 0 0,0 0 0,0 0 0,0 0-1,0 0 0,0 0 0,24-16-1,-24 16 1,0 0-3,26 8 1,-26-8-1,26 4-1,-8-4 0,-18 0-1,33 6 0,-33-6 0,30 4 0,-30-4 0,32 4 0,-32-4 0,38 2 0,-15 3 0,5-5 0,-2 2-1,4-2 1,3 2-1,-1-2 0,-2 0 0,2 2 0,-5 0-1,3 0 1,2 2 1,-2 2-1,5-2 0,-1 0 0,4 2 0,4 0 1,7-4 0,3-2-1,3 4-1,3-2 1,3 0 0,-1-2 0,-1 6-1,1-4 0,-7 6 0,-5 0 1,-4-1-1,-1-3 0,1 4 1,-4 0-1,-3 0 0,5-2 1,-4 0-1,9-2 1,-3 0 0,4 0-1,-5 0 0,5-2-1,-3 0 1,-1 2 0,-6 0 0,3-4-1,-9 0 1,0 4 1,-2-2-1,3 1 1,1-3 0,2 6-1,5-6 1,1 2 1,8 2-2,7 0 1,-3-4 0,5 2 0,-1 0-1,5 2 1,-9-2-1,5 4 0,-7-4 1,-8 4-1,-1-4 0,-3 0 0,-2-2 0,1 4 1,-3-4-2,0 0 1,15 2 1,1-4-1,1 4 0,-1 0-1,0-2 2,-1 2-1,-1-2 0,-1 0 0,-9 0 0,-6 0 0,5 0 0,1-2 0,-4 2 0,6 0 0,3-2 0,3 2 1,-3 0-1,1 0-1,-2-4 1,3 4 0,-3-2 0,2 0 0,-3 2-1,3-4 1,1 2-1,1 0 2,2 0-2,-1-2 1,1 0 0,-1 2 1,-1-4-1,-2 2 0,1 4 1,-3 0-1,0 0 1,3 0-1,-5 0 0,3 0-1,-3 0 1,-2 2 0,1-6 0,1-2 0,-4 2-1,0-5 1,-1 1 0,3 0 0,2 0 0,-5 0 0,3 0 0,-8 0 0,3 0 0,1 2 0,-4-2 0,-4 1 0,1-1-1,-1 2 1,0 0 0,-2-2 0,3-2 0,-7 2 1,8 0-1,-6-4 1,0 1-1,-3 1 0,1 2 0,-2-2 2,-20 10-2,32-16 1,-32 16-2,32-16 2,-32 16-1,31-17 1,-31 17-2,34-20 2,-34 20-2,32-12 1,-32 12 0,28-16 0,-28 16 0,27-14 0,-27 14 1,20-17-2,-20 17 1,24-12 0,-24 12 0,22-14 0,-22 14 0,20-14 0,-20 14-1,18-12 1,-18 12 0,0 0 0,0 0-1,21-16 2,-21 16-1,0 0-1,0 0 1,0 0-1,0 0 0,0 0-3,14-21-10,-14 21-21,-20 8 0,1-6 0,19-2 1</inkml:trace>
</inkml:ink>
</file>

<file path=ppt/ink/ink26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1"/>
    </inkml:context>
    <inkml:brush xml:id="br0">
      <inkml:brushProperty name="width" value="0.05833" units="cm"/>
      <inkml:brushProperty name="height" value="0.05833" units="cm"/>
      <inkml:brushProperty name="fitToCurve" value="1"/>
    </inkml:brush>
  </inkml:definitions>
  <inkml:trace contextRef="#ctx0" brushRef="#br0">705 477 12,'0'0'13,"0"0"-3,0 0 1,0 0-2,0 0 0,0 0-1,0 0-1,0 0 0,0 0-1,0 0-2,0 0 0,-28 10 0,28-10-1,-24 4-1,24-4 0,-26 2 0,26-2-1,-31 2 0,31-2 0,-28 0 0,28 0-1,-30 2 0,12-2 0,18 0 0,-37 2 1,37-2-1,-34 2 0,34-2 0,-30 2 0,10 0 1,2-2-2,-1 0 2,-3 0-1,0 2 0,-2-4 0,-4 2 0,3 0 1,5-2 0,20 2 0,-34-6-1,34 6 1,-24-8-1,24 8 1,0 0 0,0 0-1,-26-20 0,26 20 0,-21-10-1,21 10 1,-22-12 0,22 12 0,-24-10 0,24 10 0,-28-11 0,28 11 0,-20-10 1,20 10-1,0 0 0,0 0 0,0 0 0,-18-20 0,18 20 0,0 0 0,0 0 0,0 0 1,-11-18-1,11 18 0,0 0 0,0 0 1,0 0-1,0 0 1,7-18-2,-7 18 2,0 0-1,0 0 0,24-23 1,-24 23-1,0 0 0,30-20-1,-30 20 2,28-14-1,-28 14 1,26-14-1,-5 8 1,-1-2 0,10-1 0,-8 1 0,8 0 0,3 0 0,1 0-1,2-2 1,-3 2 0,5 0-1,-6 0 0,0 1 0,1 1 0,-1 2 0,0-2 0,0 0 1,1 2-1,-1 0 1,0 2 0,2-2 0,5 0 0,-1 2 0,0 0 0,3-4-1,-3 2 2,4 0-2,-5-2 0,5 0 1,-4-5-2,5 7 1,3-6 0,4 6 1,-3-4-1,1 6 0,7-6 0,-7 0 0,7 4 1,-5-4-1,-4 4 0,1-6 0,-3 6 0,-4-5 0,5 5 0,-5 2 0,-6 0 0,1 2 0,9-2 0,-2 2-1,1 0 1,-1 0-1,-4 0 1,11 0 0,-3-2 0,0 2-1,-11-2 1,7 2 0,-4-2 0,1 0 0,-3 0 0,-8 2 0,7 0 0,-7 0 1,6 0-2,-6 0 2,9 0-1,-1 0 1,6 0-2,-1 0 2,5-2-1,-4 0 0,1 2 0,-1-2 0,-8 0 0,9 2 0,-11-2 0,0 2 0,-2 2 0,1-2 0,-3 0 0,2 0 0,0 2 0,1-2 1,-5 0-1,6-2 0,-4 2 0,7 0 1,-9 0-1,12 0 0,0 0 1,-3 0-1,-3 2 0,-2-2 0,0 2 0,-1-2 0,1 2 0,-12-2 0,-2 0 0,6 0 1,-3 0-1,3 0 0,-2 0 0,0-2 0,-20 2 0,36-2 0,-36 2 0,31-2-1,-31 2 1,20-2 0,-20 2 0,0 0-1,0 0-3,0 0-21,-18 12-8,-9-10-1,7-2-1</inkml:trace>
</inkml:ink>
</file>

<file path=ppt/ink/ink2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6:50.452"/>
    </inkml:context>
    <inkml:brush xml:id="br0">
      <inkml:brushProperty name="width" value="0.05833" units="cm"/>
      <inkml:brushProperty name="height" value="0.05833" units="cm"/>
      <inkml:brushProperty name="fitToCurve" value="1"/>
    </inkml:brush>
  </inkml:definitions>
  <inkml:trace contextRef="#ctx0" brushRef="#br0">0 38 16,'0'0'15,"0"0"-1,20-8-1,-20 8-2,0 0-2,0 0-2,19 0 0,-19 0-4,22 0 1,-22 0-1,36 0 0,-18 2 0,4-4 0,-22 2 0,41 2-2,-41-2 3,40 0-3,-40 0 1,38 4-1,-20-2 0,3-2 1,-3 4-2,4-2 1,0 2-1,4-2 1,-1 1-1,-3-3 1,4 0-1,2 0 0,-2 0 0,-1-3 0,-1 1 0,-2 0 0,-4 0 0,0 0 0,-18 2 0,37-2 0,-37 2 0,28-2 0,-28 2 0,30-2 0,-12 2 0,-18 0 0,34-4 0,-34 4 0,23-4 0,-23 4 0,26-2 1,-26 2-1,18-2 0,-18 2 0,24 2 0,-24-2 0,22-2-1,-22 2 1,21-2 0,-21 2 0,28-6 0,-28 6 0,18-6 0,-18 6 0,22-2 0,-22 2 0,20-2 0,-20 2 0,0 0 0,28 2 0,-28-2 0,19 2 0,-19-2-1,0 0 1,22-2 0,-22 2 0,20 0 0,-20 0 0,20-2 0,-20 2 0,24-4 0,-24 4 0,22 0 0,-22 0 0,19-2 0,-19 2 0,0 0 0,22-2 0,-22 2 0,0 0 0,22-4 0,-22 4 0,0 0 0,22-2 0,-22 2 0,0 0 0,0 0 0,0 0 0,0 0 0,18 0 0,-18 0 0,0 0 0,0 0 0,0 0 0,0 0 0,0 0-1,0 0 1,0 0 0,0 0 0,0 0 1,0 0-1,0 0 0,0 0 0,0 0 0,16 6 0,-16-6 0,0 0 1,0 0-1,0 0 0,0 0 0,0 0-1,9 24 1,-9-24 0,0 18 0,0-18 0,2 25 0,-2-25 0,2 26 0,-2-26 0,0 26 0,0-26 0,2 35 0,-2-35 0,-2 32 0,2-32 0,2 35 0,0-15 0,0-2 0,0 4-1,4-3 1,0 1 1,-4 2-1,2 0 0,-2-1 0,2 3 0,-2 0 0,2-1 0,-2-1 0,0 2 0,4-2 0,0 3 0,-2-5 0,-2 2-1,2 3 0,2-1 1,0 0 0,-4 1 0,0 1-1,2 2 2,-2 1-1,6-1 1,-6-2-1,2 1 1,-2-3-1,4-2 2,-2 0-2,1-5 0,-5 5 0,0-4 0,2 4 0,-2-1 0,4 3 0,-2-6 0,-2 5 0,0-1-2,0 4 2,2-2 0,-2 1 0,2-1-1,0 0 0,-2 3-1,2 1 1,0-6 2,0 5-2,0-5 0,0 4-1,2-1 1,-2 3 1,0-4 0,-2 1 0,2 3 0,2-4 0,0 5-1,-2-5 2,0 0-1,6 1-2,-4 5 2,2-8-1,0 7 1,0-5-1,0 1 1,2 2 0,-2 1 0,0-2-1,-2-1 1,0 3 0,2-4 0,-1 7-1,-1-3 1,0 0 0,-2-1 0,0-1 0,2 0 0,0-1 0,-2-1 0,2 0 0,0-8-1,-2 5 1,4-1 0,-2-2 0,-2 4 0,2-1 0,0 3 0,0 6 0,-2-3 0,0 5 1,4 3-2,-4-3 1,2 0 0,0 3 0,2-7-1,0 3 1,-2-5 0,0 4-1,0 3 1,0-5 0,0 2-1,0 11 1,2-5 0,1 3-1,-1 3 1,-2-3-1,2-1 1,0 1-1,2-3 1,-2-1 1,0-5-1,0-1 0,-2 3 0,4 0 0,-2-3 0,-4 1 0,4 5 0,-2-1 0,4 0 1,-4 3-1,0-3 1,0-3-1,0 3 1,0-3 0,0 1 0,4-4-1,-8 7 0,5-3 0,1 1 0,-2 1 0,0-2 0,0 1 0,2-1 0,-2-3 0,4 1 0,-4 2 0,4 3 0,0-3 0,0 1 0,-2 3 0,0 3 1,-2-5-1,0 7 0,0-9 0,0 4-1,0-1 1,0 1 0,-2-5 1,4 5-2,-2-5 1,2 1 0,-3 4 1,1-1-1,-2 1 0,0 1 0,2-1 0,-2 1 0,2 1 0,-2 1 0,4-7 0,0 3 1,-2-3-1,0 2 0,0 1-1,-4 3 1,4 1 0,0-1-1,-2 5 1,-2-9 0,8 7 0,-6-3 0,6-1 0,-2-7 0,0 3 0,0-2 0,0-1 0,0 5 0,-2 1 0,-2-5 0,0 1 0,2 0 0,0-1 0,1 1 0,-3-6 0,2 7 0,-2-9 0,6 5 0,-6-3-1,6-2 2,-6-2-1,4 3-1,0-7 1,-2 0 0,2 3-1,-2-3 1,-2 0 0,2 4 0,0-4 0,-4-18 0,8 39 0,-8-39 0,6 34 0,-6-34 0,6 25 0,-6-25 1,0 0-1,0 0-1,8 18 2,-8-18-1,0 0 0,0 0 0,0 0 0,0 0 0,0 0 0,0 0 0,0 0 0,0 0 0,0 0 0,0 0 0,0 0 0,0 0 0,0 0 0,0 0 0,0 0 0,0 0-1,0 0 1,0 0 0,0 0 0,-6 18 0,6-18-3,0 0-15,0 0-10,-20 8 1,20-8-1</inkml:trace>
  <inkml:trace contextRef="#ctx0" brushRef="#br0" timeOffset="-9984.0175">-421 2812 1,'0'0'10,"-6"39"0,2-21-7,2 4-1,-2 3 0,2-3 0,2 0-1,2 1 1,0-3-1,4 2 0,-2 2 0,2 1 0,2-1 1,0 2 0,-2 3 1,0 1 0,-2 3 0,0-3 1,0 4 0,-2-1 0,-2 5-1,4-5 0,-8 3-1,10-5 0,-10 5-1,6-4 0,-2 3 0,4 1 0,-2-3-1,4 3 1,-4-3-1,4 7 0,4-3 1,-6 1-1,-2 1 1,0-3-1,2 2 0,-1-3 1,-1-1 0,0 1-1,2 3 1,2-3-1,-4-1 1,2 5 1,2-1-2,0-1 0,0 5 1,-2-5-1,2 3 0,-2 5 1,0-3-1,4 1 1,-6-1 0,2 3-1,-2-1 1,4-5 0,0 5 0,-2-9 0,0 5 0,4-3-1,-2-1 1,0 1-1,-2-1 1,1 1-1,1-1 1,-2 5 0,0-3-1,-2 3 0,0-3 1,0 1-1,2-4 0,-2 2 1,0-1-2,4 0 1,0 1 0,-4-3 1,2 3-2,4-5 2,-4 9-1,-2-7 0,2 3 1,-2-3-1,-2 3 0,4-3 0,-2 0 0,2 3 0,0-3 0,0 7 1,0-1-1,0 3 1,2-1-1,-2 7 1,0-4 0,0 1 0,0-3 0,2-3-1,-3 3 1,3-5 0,0-1-1,0-1 0,0-1 0,0-5 0,-2 2 1,0-3-1,-2-1 0,2 0 0,-4 1 1,2-1-1,-4 1 0,2 1 1,2-2-1,0 1 0,0-3 1,-2-2 0,4 1-1,2-5 0,-6-20 1,8 30-1,-8-30 1,6 23-1,-6-23-1,0 0 0,0 0-3,0 0-7,0 0-17,0 0 0,0 0 1</inkml:trace>
  <inkml:trace contextRef="#ctx0" brushRef="#br0" timeOffset="-8283.6145">2 6786 15,'0'0'11,"0"0"0,0 0 1,0 0-1,0 0-1,0 0-1,0 0 1,28-10-3,-7 10-2,1 8-3,6-2 0,0 4-1,7 2-1,-3 2 0,-2 0 1,6 1-1,-3-1 1,1-2 0,2-4 0,2 2-1,3-4 2,-1 2-2,9 2 1,-5-1-1,4-1 0,1 0 1,-3 0-1,0-2 1,5-4-1,-1-2 1,-1-2 0,-3-2 0,4-2 0,-3 0-1,1 2 0,-1-2 1,-5 6-2,6 2 3,1 2-3,-3 0 3,0 4-3,-1 0 3,3-2-3,1-4 3,3 4-3,0-4 1,-5-4 0,11-4 0,-7 2 0,-1 0 0,-3 0 0,-1 0-1,-2 4 1,-3-2 0,-1 2 0,-6 2 0,5-2 1,-1 0-1,6-2 1,-5 0 0,-1-2-1,2 2 0,0-4 1,1 4-1,-5-2 1,-2 0-1,1 1 0,1-1 1,0 2-1,1-4 0,1 4 0,0-6 1,0 0-1,1 0 0,3-2 0,-2-4 1,-1 6 0,-3-7-1,2 7 1,1-4-1,-5 4 1,8-2 0,-5-4-1,-7 4 1,10-5-1,-8-1 0,3 0 0,-5-2 0,4 2 0,-3-7 0,-3 5-1,8 0 1,-14 2 0,6-1-1,-3 1 1,-3 8-1,-22 8 1,32-16-1,-32 16 1,28-16 0,-28 16 0,23-10-1,-23 10 1,26-15 0,-26 15 0,30-10 0,-30 10 0,24-10-1,-24 10 1,20-10-3,-20 10-9,0 0-16,0 0-4,-18 0 2</inkml:trace>
</inkml:ink>
</file>

<file path=ppt/ink/ink27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3"/>
    </inkml:context>
    <inkml:brush xml:id="br0">
      <inkml:brushProperty name="width" value="0.05833" units="cm"/>
      <inkml:brushProperty name="height" value="0.05833" units="cm"/>
      <inkml:brushProperty name="fitToCurve" value="1"/>
    </inkml:brush>
  </inkml:definitions>
  <inkml:trace contextRef="#ctx0" brushRef="#br0">-1 0 5,'0'0'9,"6"23"1,-6-23-4,4 28-2,-4-28 0,8 35 0,-8-35 1,9 40 0,-7-22 0,-2 11 1,2-7-1,-4 6 1,2 1 1,-11 7-1,11-1 0,-8 7-2,6-5 0,-4 3 0,8-1-1,-6 1-1,6-6 1,0 1-2,2-1 1,0 3-1,4-3 1,-4 3-1,3 1 1,-7 1 0,10 5 0,-4 3 0,0-1 0,-4 3-1,6-4 1,-4 3-1,4 1 1,-2 1-1,0-7 0,0 4 0,-2-3 0,2 7 0,2 1-1,-6 1 1,4 4 0,-2 2 0,2-3 0,-4 3-1,4-2 1,-6-5-1,2-1 1,0-2-1,0-5 0,0-3 1,1-1-1,-3 1 1,6-7-1,-4 9 1,2-3 0,-6 1 0,4-1-1,-4 1 0,2-5 1,0 5 0,2-1-1,-2-11 0,-4 1 1,6-6-1,0 3 0,2-3 0,-4 0 0,2 1 0,0-1 0,-6 2 0,6 5-1,-4-1 2,0-2-1,-2 3 0,4-1-1,-4 1 1,6-5 0,-2 0 0,2 1 0,-2-3 0,2 2 0,0 3 0,0-3 0,-2 0 0,0-1 0,-2 1 0,0 2 0,2 1 0,-2 1 0,0 2-1,-4 1 1,4 1 0,-3 1-1,5 1 1,-2-3 0,2 1 0,2 0 0,-2-1 1,7 1-1,-5-1 0,2 1 0,2-2 1,-8 1-1,2 3 1,-2-5-2,2 1 1,0 5 0,4-7 0,-4 6 0,4-3 1,-4-1-1,6-1 0,-8 1 0,8 0 0,-8-7 0,2 7 0,-2-5 0,-2 5 0,6 2 0,-6-1 0,4 5 0,-2-3 0,2 3-1,0-1 1,0-1 0,4-3 0,-4-1 0,4-2 0,-2 1 0,0-3 0,0 0 0,-4 3 0,4 1 0,-2-3 0,2-1 0,0 0 0,0-1 0,-2-3 0,2-2 0,4 3 0,-6-3 1,2-2-2,2 2 2,-2 1-1,0-1 1,-2 0-1,4 5 0,-4-5 0,6-2 0,-4 2 0,0 1 0,-2-23 0,16 34-1,-16-34 1,10 32 0,-10-32 0,14 27 0,-14-27 0,12 28 0,-12-28 0,7 29 0,-7-29 0,12 24 0,-12-24 0,6 18-1,-6-18 1,0 0 0,0 0 0,0 0 0,6 18 0,-6-18 0,0 0 0,-4 21 1,4-21-1,-2 18 0,2-18 0,2 22 0,-2-22 0,0 0 0,0 0 0,0 0 0,0 0 0,0 0 0,0 0 0,0 0 0,0 0 0,0 0 0,0 0 0,0 0 0,0 0 0,0 0 0,0 0 0,0 0 0,0 0 0,0 0 0,0 0 0,0 0 0,0 0 0,0 0 0,0 0 0,0 0 0,0 0 0,0 0 0,0 0 0,0 0 0,0 0 0,0 0 0,0 0 0,0 0-1,0 0 1,0 0 0,0 0 0,0 0-1,0 0 1,0 0 0,0 0 0,0 0 0,-10 18 0,10-18 0,0 0 1,0 25-2,0-25 2,0 0-2,0 22 2,0-22-1,0 0 0,0 0 0,0 0 0,0 0 0,0 0 0,0 0 0,12 18 0,-12-18 0,0 0 0,0 0 0,0 0 0,10 18 0,-10-18 1,0 0-1,0 0-1,0 0 1,0 0 0,0 0 0,0 0 0,0 0-1,0 0 1,0 0 0,0 0 0,0 0 0,0 0 0,0 0 0,4 23 0,-4-23 0,0 0 1,-2 20-1,2-20 0,0 0 0,2 24 0,-2-24 0,0 0 1,2 20-2,-2-20 1,0 0 0,-8 25 0,8-25 0,-4 20 0,4-20 0,-2 26 0,2-26 0,-6 25 0,6-25 0,2 16 0,-2-16 0,0 0 0,2 24 0,-2-24-1,2 18 1,-2-18 0,2 19 0,-2-19 1,4 22-1,-4-22 0,0 0 0,0 0 0,0 0-1,20 10 0,-20-10-7,0 0-23,-4-18-2,4 18 0,-20-8 0</inkml:trace>
</inkml:ink>
</file>

<file path=ppt/ink/ink27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4"/>
    </inkml:context>
    <inkml:brush xml:id="br0">
      <inkml:brushProperty name="width" value="0.05833" units="cm"/>
      <inkml:brushProperty name="height" value="0.05833" units="cm"/>
      <inkml:brushProperty name="fitToCurve" value="1"/>
    </inkml:brush>
  </inkml:definitions>
  <inkml:trace contextRef="#ctx0" brushRef="#br0">0 0 4,'0'0'27,"0"0"1,0 0-6,0 0-9,14 33-1,-14-33-5,27 18-1,-7-10-1,-20-8-3,44 24 1,-22-14 0,11-8-1,-3 7 1,4-9-1,-4 6 0,5-6 0,-7 2 0,2 2 0,-8 4-1,4-4 1,-1 4 0,9 0 1,0 4-1,7-6 0,5 0 0,4 0 0,5-2-1,1 1 0,1 3 1,-5-4-3,-3 4 2,-5 0-1,-10 6 0,2-4 0,-3 4 0,-3-1 0,0-1 0,5-2 1,1-2-1,2 0 0,2-2 0,3 0 0,-3-2 2,7 4-2,-11-4 0,0 4 0,-4 1 0,1 1 0,-5-2 0,-2 0 0,2-2 0,3 0 1,1-2 0,2 0 0,4 0-1,3-2 0,1 2 1,0 0 0,-1 0-1,1 4 0,-2-1 0,-1 1 0,-1-2 0,2 2 1,-5 0-1,11-4 0,0 2 0,5-4 1,3 2-1,3-4 1,-1-2-1,1 2 0,3 0 1,-11 2-1,-3-2 0,-2 0 0,-7 0 1,-5 0-1,0 2 0,0-2 0,1 2 0,3-2 0,2 0 0,5 0 0,9-2 0,0 0 0,-1 0 0,3 2-1,-3-4 1,3 4 0,-3 0 0,-9 0 0,-8 0 0,9 4 0,-9-2 0,-4 0 0,2-2 0,-1 0 0,3 0 0,4 0 0,7-2 0,-3-4 0,6 4 0,5-4 0,1 4 1,-3 0-1,-3-2 0,-4 4 0,-5 0 0,-1-2 0,0 0 0,-6-2 0,-1 4-1,1-4 2,2 0-2,-3 0 1,3 0 0,0 0 0,0-3 1,1 7-2,-5 0 2,0-2-2,-2 2 2,3 0-1,-7 0 1,4-2-2,4 2 1,-1-4 0,1 2 0,0 0 0,2-2 0,-1 2-1,5-4 2,-4 6-1,-8-2-1,9-4 1,-3 4 0,4-4 0,1 4 0,1 0 0,-4-2 0,4 0 0,-1 0-1,-1 4 1,0-2 0,-5 0 0,-5-2-1,2 2 1,2-4 0,-1 6 0,-1-5 0,2 1 0,0 4 0,7-2-1,-1 0 2,-4-2-1,0 4 0,-1-4 1,-1-2-1,-2-2 1,-4 0-1,-2 0 1,-1-2-2,-1-2 1,4 1 0,-24 11-1,32-16 0,-32 16 0,26-14 2,-26 14-3,21-10 2,-21 10-2,0 0-1,0 0-7,8-20-22,-8 20-3,0 0-2,0 0 2</inkml:trace>
</inkml:ink>
</file>

<file path=ppt/ink/ink27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6"/>
    </inkml:context>
    <inkml:brush xml:id="br0">
      <inkml:brushProperty name="width" value="0.05833" units="cm"/>
      <inkml:brushProperty name="height" value="0.05833" units="cm"/>
      <inkml:brushProperty name="fitToCurve" value="1"/>
    </inkml:brush>
  </inkml:definitions>
  <inkml:trace contextRef="#ctx0" brushRef="#br0">0 207 5,'0'0'11,"0"0"0,0 0-1,0 0-2,0 0 0,0 0-1,0 0-2,0 0 0,0 0 0,18 12-1,-18-12 0,25 0 2,-25 0-2,34-2 0,-10 2-1,-2-4 1,-2 2-2,7-4 1,-3 4-1,4-2 0,-2 4-1,2-4 1,3 4-1,-1-2 0,0 2 1,7 0-2,-5 0 1,4-6 0,0 6-1,3-3 0,-9 3 0,0-4 1,-2 2-1,3 0 0,-3 2 1,0 0 0,0-4 0,7 2 0,-1 2 0,6-2 0,3-4 1,1 4-1,2-4-1,5 4 0,-1-4 0,-1 0 1,-3 4-1,-4 0 0,3-2 0,-3 2 0,-2 2 0,3-2 0,-3 2 1,2 0 0,9 0 0,-1-4 0,1 4-1,3-4 1,0 4 0,1-6-1,-3 2 1,1 2-2,-5-3 2,-4 3-2,1-6 1,-7 6 0,2-2 1,1 0-2,-3 4 1,-2-2 0,1-2 0,-1 2 0,-2 2 0,3-2 1,-1 2-2,0-2 1,0-4 0,5 2 0,-3 4 0,0-2 0,-1 0 1,1 0-1,-4 2 0,1-2 1,-9 2-1,2-2 0,-2 2 0,5-2 1,-9 0-2,8-4 1,0 4 1,2-6-1,1 3-1,-1-1 1,-2 4 0,4-4 0,-1 4 0,-9 0 0,0 2-1,0 0 2,-1 0-1,1 0 0,10 0 0,0 0-1,1 0 1,5 0-1,-4-2 1,0 2-1,1-4 1,-1 4-1,-18-2 0,6 2 1,1 0 0,-3 2 0,-2-2 0,0 0 0,4 4 0,-1-4 0,3 2 0,-4 0 0,2-2 0,-4 0 0,2 0-1,-1 0 1,1 0-1,-22 0 1,24 4-1,-24-4-2,20 2-4,-20-2-8,0 0-17,-12 23 1,12-23 0</inkml:trace>
</inkml:ink>
</file>

<file path=ppt/ink/ink27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32.084"/>
    </inkml:context>
    <inkml:brush xml:id="br0">
      <inkml:brushProperty name="width" value="0.05833" units="cm"/>
      <inkml:brushProperty name="height" value="0.05833" units="cm"/>
      <inkml:brushProperty name="fitToCurve" value="1"/>
    </inkml:brush>
  </inkml:definitions>
  <inkml:trace contextRef="#ctx0" brushRef="#br0">184 1184 15,'0'0'14,"0"0"0,0 0-1,-10-22-1,10 22-2,0 0-2,0 0-3,-12-18-1,12 18-1,0 0 0,0 0-1,-2-25 0,2 25 1,0 0-1,-2-24 1,2 24 0,-6-18-1,6 18 1,-7-22-2,7 22 1,-2-21-1,2 21 0,-6-20 0,6 20 0,0 0 0,-4-24 0,4 24-1,-2-18 1,2 18 0,-4-17-1,4 17 1,-2-22-1,2 22 1,-4-18-1,4 18 0,-4-18 0,4 18 0,-4-19 1,4 19-1,0 0 0,-6-26 0,6 26 0,-2-20 1,2 20-1,-2-24 0,2 24 1,-2-27-1,2 27 1,-2-32 0,2 32-1,-6-33 1,4 11-1,2 22 0,-12-36 1,8 19-1,-2-1 0,6 18 1,-10-32-1,10 32 0,-12-31 0,12 31 0,-8-24 0,8 24 0,-10-24 0,10 24 0,-9-20 1,9 20-1,-6-25 0,6 25 0,-4-22-1,4 22 1,-4-18 1,4 18-1,0 0-1,-2-25 1,2 25 0,0-16 0,0 16 0,2-24 0,-2 24 0,0-20 0,0 20 0,2-23 0,-2 23 0,2-20 0,-2 20 1,0 0-1,-2-24 0,2 24 0,0 0 0,0-20 0,0 20 0,0 0 0,0 0 0,-2-19 0,2 19 0,0 0-1,0 0 1,0 0 0,0 0 0,0 0-1,0 0 1,0 0 0,16-18 0,-16 18 0,0 0 0,27-10 0,-27 10 0,24-8 0,-24 8 0,22-6 0,-22 6 0,20-6 0,-20 6 0,24-8-1,-24 8 1,27 0 0,-27 0 0,30-2 0,-30 2 0,32-2 0,-32 2 0,30-5 0,-30 5 0,31-2 0,-31 2-1,28-6 1,-28 6 1,30-2-2,-30 2 1,30 0 0,-30 0 0,33 0-1,-33 0 2,32 0-1,-12 0 0,0-2 0,-4-2 1,5 4-1,-3-2 0,4 2 1,-2-2-1,0 2 1,-20 0-2,28 0 2,-9 2-2,1-4 2,-2 4-2,0-2 1,4 2 0,0 0 0,1-2 0,-1 4 0,-2-4 1,2 2-1,-2-2 0,-4 6 0,5-6 0,-3 0 0,4 2 0,-2-2 0,4 0 0,2 0-1,3-2 1,3 2 1,0 0-1,-4 0 0,3 2 0,5-2 0,-4 0 0,-4 2 0,5 3 0,-3-3 0,2-2 0,5 0 0,-3 0 0,6 0 1,-6-2-2,7 2 1,1-7 0,-2 7 0,1-2 0,-3-4 0,0 4 0,-3 2 0,-1 0 0,0 0 0,-4-4 0,7 4 0,5 0 0,-6 0 0,3 0 0,3 0 0,0-2 0,3 0 0,-3 2 0,-2-4 0,-7 2 1,5 0-2,-4 0 1,5 2 0,-3-2 0,0 2 0,0 2 0,3-2 0,7 0 0,-1-2 0,3 2 0,-4-2 0,7 0 0,-5-2 0,2 0 0,-1 0 0,-5 0 1,-4 0-1,7 2 0,-7-2 0,3 0 0,1 2 0,0 2-1,3-4 1,-3 0-1,-2-3 1,1 5-1,-3-6 0,0 4 1,-6 0-1,1-2 1,-3 0 0,2 2 1,0 2-1,-1-2 0,3 2 0,-4 0 0,0 0 0,3-2 0,-11 2 0,6 2 0,-2-2 0,1 0 0,1 0 0,0-4 0,4 2 0,-1 0 0,5 1 0,-4-3 1,-2 4-1,1-4 0,1 6 0,-8 0 1,-4 0-1,2 0 0,-1 0 0,1 0-1,-2 0 1,-20 0 0,38 2 0,-20-2 0,-18 0 0,33 4 0,-15-2 0,0 4 0,-18-6 0,34 9 0,-34-9 0,39 8-1,-15-2 1,-4 0-1,-2 0 1,2-4-2,-20-2 2,32 8-1,-32-8 1,27 8 0,-27-8 0,22 2 0,-22-2 0,24 4 0,-24-4 1,20 2-1,-20-2 0,20 4 0,-20-4 0,0 0 0,0 0 0,21 14 0,-21-14 0,0 0-1,0 0 1,10 25 0,-10-25 0,4 18 0,-4-18 0,-4 24 0,4-24 0,-2 29 0,2-29 0,0 32 1,0-32-1,0 35 0,0-35 0,2 34 0,0-16-1,-2 0 1,-2 3 0,0-1 1,0 6-1,2 1 0,0 1 0,0 4 1,2-1-1,4-1 0,-4 3 0,4-3-1,-2-2 1,0 5 0,-2-7 0,2 4 0,0-5 0,0 1 0,-2 4 0,0-5 0,2 1 1,0 0-1,2-1 0,-4-1 0,2 0 0,0-3 0,2 1 1,0 2-1,0-4 0,0 3 0,0-5 0,-2 0 0,-4-18 0,13 33 0,-13-33 0,6 28 0,-6-28 0,2 18 0,-2-18 0,0 0-1,-4 18 1,4-18 0,0 0 0,-23 19-1,23-19 1,-26 12-1,26-12 0,-32 14 0,12-6 0,-4 4 0,-1-4 0,3 0 0,-2 1 1,-4 1-1,-7 0 1,3-2 1,0 2-1,2-2 1,-3 0-1,-1 6 1,-4-5-1,0 5 1,1-6-2,-7 8 0,0-8 1,-9 2-1,-1 2 1,1-6-1,1 5 1,-3-7 0,-3 4 0,1-2 0,-1-2 0,5 0 0,-3-2-1,0-2 1,-5 2 0,3-4-1,3 2 1,-7 0 1,3 0-2,-3 0 2,1-2-1,-5-2 1,3 2-1,-5 2 1,1 0-1,-2-2 0,1 2 0,-3-4 0,3 2 0,1 2 0,1 0 0,3 0 0,1 0 0,7-2 0,-3 2 1,-1 0-2,9 2 1,-9-2 0,9-2 0,-4 2-1,3 0 2,-3 0-2,1-2 1,7 2 0,-13-4 0,11 2 1,-6 2-1,-1 0 0,-1 0 0,3-2 0,-3 2 0,3-4 0,-1 4 0,5 0 0,1 0 1,6 0-1,-1 0 0,1 0 0,2 0 0,-3 0 0,5 0 0,-6-2 0,-1 2 0,5 0-1,-2 0 2,1 0-1,5-2 0,2-1 0,-3 3-1,13 0 2,-2 3-2,0-3 2,4 2-2,0-2 0,3 0 0,-3 4 1,2-4 0,2 2-1,18-2 1,-32 2 0,13-2 0,19 0 0,-32 4 0,32-4 0,-28 0 0,28 0 0,-36 2 0,36-2 0,-31 0 0,31 0 0,-26-2 0,26 2 0,-22-4 0,22 4 0,-22-2 0,22 2 0,-18-2 1,18 2-1,-18 2 0,18-2 0,-19 0 1,19 0-1,0 0 0,-24-2 0,24 2 0,0 0 0,-24-13 0,24 13 0,0 0 0,-20-18 0,20 18 0,-6-20 0,6 20 0,-6-28 0,6 28 0,-4-35 0,8 17 1,-4-4-1,0-1 0,0-1 0,0 0 0,2 1 0,2-1 0,0 2 0,-6 0-1,2 3 1,2 1 1,-2 18-1,-2-32 0,2 32 0,-2-27 0,2 27 0,-2-20 0,2 20-1,0 0 1,0 0-1,0 0 1,0 0-1,-8-18 0,8 18 0,0 0-3,0 0-2,0 0-9,0 0-15,0 0 1,0 0 0</inkml:trace>
</inkml:ink>
</file>

<file path=ppt/ink/ink27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55"/>
    </inkml:context>
    <inkml:brush xml:id="br0">
      <inkml:brushProperty name="width" value="0.05833" units="cm"/>
      <inkml:brushProperty name="height" value="0.05833" units="cm"/>
      <inkml:brushProperty name="fitToCurve" value="1"/>
    </inkml:brush>
  </inkml:definitions>
  <inkml:trace contextRef="#ctx0" brushRef="#br0">205 4472 6,'0'0'17,"0"0"-4,0 0-1,4 23 1,-4-23 0,0 0-1,18 18-2,-18-18 0,0 0-2,10 24-1,-10-24-1,0 0-2,20 6 0,-20-6-1,0 0-1,18 15 0,-18-15-1,0 0 0,29 22 0,-29-22 0,24 16 0,-24-16 0,24 14 0,-24-14-1,26 4 1,-26-4 0,24 4-1,-24-4 1,25 2 0,-25-2-1,28 6 1,-28-6 0,24 13-1,-24-13 1,24 16 0,-24-16-1,18 14 0,-18-14 0,19 8 0,-19-8 0,0 0 1,24 8-2,-24-8 2,18 2-1,-18-2 1,0 0-1,24 10 1,-24-10-1,20 15 1,-20-15 0,29 16 0,-29-16 0,42 14 0,-22-10-1,2 2 1,2-4 0,5 4-1,-1 0 1,-2-2 1,0 4-2,1 9 1,5-5-1,-4 4 2,2 4-1,-3-8 0,7 3-1,-2-1 1,-2-2 0,5-6 0,-1-2-1,2-2-1,-8-2 0,9 2 0,-9 4 0,0-2 0,-2 4 1,3-2-1,-3 4 1,0-1 0,0 3 0,5-4 1,1 0-1,-2 0 0,2-4 0,5 0 1,3 0-1,-6 0 1,3 0-1,3 0 0,0 0 0,1 4 0,5-1 0,-2 1 0,1 0-1,5-2 1,1-2 0,-5 0 0,2 2-1,-1-6 1,-1 0 0,-3-2 0,-3 0 0,2 2 0,-5 2-1,3 0 1,2-2 0,-1 4-2,-3 0 2,2-2-3,1 0 3,1-2-1,2 2 0,-5-6 1,1 0 0,0 0 1,1-2-2,-5 4 1,4-2 0,-1 0 0,-5 2-1,6 2 1,-2 0-1,3 0 1,-1 2 0,0 0 0,1 0 0,1 0-1,1 0 1,-7-2 0,2 0 0,-4 0 0,-1-4 0,1 4 0,-4 0-1,0-2 1,1 2 0,1-2-1,-4 2 1,0 0 0,-1 0 2,1-4-2,2 2 2,-2-4-2,-3 2 2,1-2-2,0-1 1,0-1-1,-2-2 0,3 8-1,-3-4 1,2 4-1,2-2 0,1 4 1,-3 4 0,2-4 0,6 0 0,-3-4-1,-3 2 1,4-2 0,-2 0 0,1 2 0,-1-4 0,0-2 0,2 6 0,3-4 0,-3 4 0,0 0-1,0-2 1,-1 4 0,-1-2 0,2-1 0,-2-1 0,-1 4 0,3-4 0,0-2 1,1 2-2,1 0 1,-4-2 0,6 4 1,-5-4-1,-3 6 0,-2-2-1,8 0 1,-7 2 0,3-6 1,-6 4-1,6-4 0,1 0 1,-3 0-1,2-2 1,-2-5 0,2 5-1,1 0 0,-5-2-1,2-4 1,-2 4 0,1 0 0,-3-5-1,0 3 1,-2-4 0,0 0 0,1 2 0,-1 0 0,-4 1 0,0-1 0,2 0 0,-20 14 0,30-18 0,-30 18 0,23-16-1,-23 16 1,0 0 0,26-19 0,-26 19-1,18-14 1,-18 14-1,32-10 1,-32 10 0,35-10-1,-17 6 1,-18 4-1,32-10 1,-32 10-1,0 0-1,20 0-1,-20 0-5,0 0-21,-8 22-5,8-22 1,-30 24 0</inkml:trace>
  <inkml:trace contextRef="#ctx0" brushRef="#br0" timeOffset="1">237 3261 9,'0'0'10,"0"0"-1,0 0 1,0 0-1,0 0 1,0 0-2,0 0 1,0 0 0,0 0-1,0 0-2,0 0-1,0 0-1,-18 12-1,18-12 0,0 0 0,-2 19-1,2-19 1,2 24 0,-2-24 0,-2 26 0,-4-6 0,6-1 0,-2 7-1,2 0 1,-2 5 0,4-1-1,0 7 1,-2-9-1,2 4 0,2-1 0,-4 1 0,2-4 0,-2 1-1,0-1-1,0-1 1,0-1 0,0 0 0,-2 1 0,0-1 0,2 0 0,0 1 0,0 1 0,-2 6 2,4-5-2,-4 3 0,2-4 0,-4-1-1,2-5 0,0-2 1,0 1-1,2-21 0,-4 32 0,4-32 0,-8 34 0,6-7 1,0 1-1,-2 0 1,2 5-1,-2-3 1,0-3-1,4-3 1,0-6-1,0-18 0,0 26 0,0-26 0,0 0 0,0 0 0,0 0 0,4 23 0,-4-23 0,0 0 0,0 18 0,0-18 0,0 0-1,0 16-1,0-16-1,0 0-2,0 0-1,0 0 0,4-22-1,2 4 1,-6 18 1,2-27 0,-2 27 2,-2-22 1,2 22 2,0 0 0,0 0 0,-6-18 0,6 18 0,0 0 0,-4-16 0,4 16 0,-4-25 1,4 7-1,0-6 1,2-1-1,0-7 0,0-4 0,0-11 1,-2 2-1,4-7 0,4-1-1,-8 0 1,0 1 0,2 5 0,-2 5 0,0 1 0,0 9 0,2 1 0,-4 5 0,4 2 1,0-3-1,-2 1-1,0 2 1,-2-3 0,-2 1 0,0-4-1,0 1 1,-2-1 0,4 4 0,-2-3 0,4 5 0,-2-2 0,2 5 0,0 1 0,0 20 0,-2-28 0,2 28 0,2-25 0,-2 25 0,0-20 0,0 20 0,2-18 0,-2 18 0,2-20 1,-2 20-1,-2-16 0,2 16 1,0 0-1,-9-23 1,9 23-1,0 0 1,0 0-1,0 0 1,0 0-1,0 0 0,0 0 1,0 0-1,0 0 0,0 0 0,0 0 1,0 0-1,0 0 1,0 0-1,0 0 0,-10 31 1,8-11-1,0 10 1,0 13 1,0 7-1,0 5 0,0 4 1,2 4-1,-2-5 0,2-1 0,4 0-1,-4-9 1,2-1-1,0 4 0,2-5 0,-2 1 0,0 3 1,-6 1-1,0-4 0,-2-3 0,0-1 0,2-7 0,2-13-2,-6 1-4,8-24-17,0 0-4,0 0-3,0 0 2</inkml:trace>
</inkml:ink>
</file>

<file path=ppt/ink/ink27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47.669"/>
    </inkml:context>
    <inkml:brush xml:id="br0">
      <inkml:brushProperty name="width" value="0.05833" units="cm"/>
      <inkml:brushProperty name="height" value="0.05833" units="cm"/>
      <inkml:brushProperty name="fitToCurve" value="1"/>
    </inkml:brush>
  </inkml:definitions>
  <inkml:trace contextRef="#ctx0" brushRef="#br0">38 1551 7,'0'0'9,"0"0"-1,0 0-2,0 0 0,0 0 0,0 0 0,-2-16 1,2 16-1,0 0 0,0 0-2,0 0 0,0 0-1,0 0 0,0 0-1,0 0 0,0 0 0,0 0-1,0 0 1,0 0 0,0 0 0,0 0 0,0 0 1,0 0-1,0 0 1,0 0-1,0 0 0,0 0 1,0 0-1,13-18-1,-13 18 1,0 0-1,0 0 1,0 0-1,0 0 1,0 0-1,0 0 1,6-19 0,-6 19-1,0 0 0,0 0 1,-2-24 0,2 24-2,-2-18 2,2 18-2,0-20 1,0 20 1,-4-19-2,4 19 1,0-20-1,0 20 2,0-20-1,0 20 0,0-24-1,0 24 1,-2-25 0,2 25 0,-2-24 1,2 24-1,2-24-1,-2 24 1,2-21 0,-2 21 1,4-24-2,-4 24 1,2-22-1,-2 22 1,0-25 0,0 25-1,-4-28 1,4 28-2,-6-24 2,6 24-1,-5-27 1,5 27-1,-2-28 0,2 28 1,2-30-1,-2 30 0,-4-35-1,0 17 1,4 18-1,2-32 2,-2 32-1,0-33 1,0 33-1,2-28 0,-2 28 1,0-28-1,0 28 1,-2-27-1,2 27 0,-4-28-1,4 28 1,-6-27-1,6 27 1,-6-30 0,6 30-2,-2-34 2,-2 15 0,4 19 1,0-36-2,0 20 1,0 16 1,-2-31-2,2 31 1,-6-20 0,6 20-1,-2-20 1,2 20 0,0 0 0,-2-26-1,2 26 1,0-19 0,0 19 0,4-22 0,-4 22 0,2-20 1,-2 20-1,4-23 2,-4 23-1,8-22 0,-8 22 0,6-20 0,-6 20-2,6-16 0,-6 16 1,10-23 0,-10 23-1,15-20 1,-15 20 0,16-22 0,-16 22 1,22-20-1,-22 20 0,18-23 0,-18 23-1,0 0 1,26-24 0,-26 24 0,20-10 0,-20 10 0,21-14 0,-21 14 0,24-10 1,-24 10-1,24-17 0,-24 17 0,22-14-1,-22 14 2,22-12-1,-22 12 0,23-14-1,-23 14 2,24-12-2,-24 12 1,30-8 0,-30 8 0,28-15 0,-28 15 0,28-8 0,-28 8-1,25-8 1,-25 8 0,28-10 0,-28 10 0,28-8-1,-28 8 1,34-8 1,-34 8-1,31-8 0,-31 8 0,32-8 0,-32 8 0,32-8 0,-32 8 0,34-6 0,-13 4-1,-1 0 1,-20 2 0,34-5 0,-16 3 0,6 0 0,-7-2 0,7 4 0,-4 0 0,0-2 0,4 2 0,0-2 0,1-2 0,-5 4-1,4 0 2,0 0-2,-2 0 1,1 0 0,-3 0 0,2 0 0,0 0 0,-2 0 0,0 0-1,7-2 2,-1 2 0,2-4 0,-2 4-2,3 0 3,-3 0-3,4 0 2,-2 4-1,-4-2 1,-3-2-1,-1 2-1,-2-2 2,4 0-2,2 0 1,0 4 0,-1-8 0,1 4 0,-2-2 0,0 2 0,4 0 0,-5 0-1,3 0 1,-4 0 0,6 0 0,0 0 0,-1 0 0,3 0 0,0 0 0,4 0 0,-3 0 0,5 0 0,-2 0 0,-4 0 0,3 0 0,-1-2 0,-2-2 0,4 0 0,-1 2 0,-1-2 0,0 2 0,2 0-1,-1-4 1,3 6 0,-4-6 0,-2 4 0,1-4-1,-3 4 1,0-2-1,0 0 2,-2 0-2,-1 0 1,3 4 0,0-3 1,0 3-1,-2-4 0,-3 4 0,5 0 0,-2 0 0,0 0 0,-4-2 0,2 2 0,1 0 0,3 2 0,-2-4 0,0 4 0,-2-2 0,1 4 0,-3-1 0,2-3 0,0 0 0,-4 0 0,-2 0 0,7 0 0,-5 0-1,-18 0 1,32 2 0,-32-2 0,32 2 0,-14-2 0,-18 0 0,35 0 0,-35 0 1,40 4-1,-20-2-1,0-2 2,1 0-1,-3 2 0,-18-2 0,34 4-1,-16-4 2,-18 0-1,20-4 0,-20 4-1,0 0 2,20-2-1,-20 2 0,0 0 0,0 0 0,0 0 0,0 0-1,0 0 1,0 0-1,0 0 0,0 0-4,0 0-21,0 0-7,-20 0-1,20 0 0</inkml:trace>
</inkml:ink>
</file>

<file path=ppt/ink/ink27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1:50.633"/>
    </inkml:context>
    <inkml:brush xml:id="br0">
      <inkml:brushProperty name="width" value="0.05833" units="cm"/>
      <inkml:brushProperty name="height" value="0.05833" units="cm"/>
      <inkml:brushProperty name="fitToCurve" value="1"/>
    </inkml:brush>
  </inkml:definitions>
  <inkml:trace contextRef="#ctx0" brushRef="#br0">0 11 16,'18'-2'15,"-18"2"-3,0 0 0,0 0-2,0 0-3,22-2-1,-22 2-1,0 0-1,0 0-1,0 0 1,0 0-1,24-4 0,-24 4 1,18-2-1,-18 2 0,23-4 1,-23 4-1,38-4 0,-16 8-1,0-8 0,2 10-1,9-6 1,-1 4-2,6 0 2,1-2-2,3 0 1,0 4 0,9-6 0,-5 0-1,2 0 1,-1 0 0,1 0 0,-7 0-1,-1 0 0,0 0 0,-8 0 1,3 7-1,-9-5 1,4 6-1,0-4-1,-1 0 2,1 0-1,-2 0 1,4-2-2,3 0 1,1 2 0,-6-4 0,2 2 0,5-2 1,-5 2-1,2 2 0,-3-2 0,1 0 0,2 2 1,0-2-1,3-2 0,-3 2 0,-2 2 1,5-4-1,3 2 1,-2-2-1,-2 0 0,1 0 0,-3-2 0,6 4 0,-1-2 1,-7 6-1,-4-10 1,12 10-1,-7-4 1,-5-2-1,2 7 1,0-7 0,1 8-1,-1-8 0,-4 2 0,-6 0 1,11 2-1,-5 4 1,-4-6-1,-2 4 1,2-2-1,-2 0 2,3 2-2,-3 0 0,0 0 0,-2-4 1,4 4 0,5-2-1,-5 0 1,0 5-1,0-5 1,-2 4-1,0-2 0,5 4 1,-5-4-1,-20-6 0,32 14 1,-12-6 0,-20-8-1,37 12 0,-13-5 1,-4 1 0,0-4-1,-4 4 0,6 0 0,1 0 0,-3 0 0,-20-8 0,30 20 0,-30-20 0,30 17 0,-30-17 0,34 14 0,-34-14 0,31 16 0,-13-6 0,-18-10 0,28 18 0,-28-18 0,28 25 0,-28-25 1,22 24-1,-22-24-1,21 26 1,-21-26 1,18 27-1,-18-27 0,18 28 0,-18-28 0,20 28 1,-20-28-1,14 31 0,-14-31 0,12 32 1,-12-32-1,6 32 0,-6-32 0,12 27 0,-12-27 0,9 30 0,-9-30 0,10 29 0,-10-29 0,14 28 1,-10-10-1,0 0 1,4 3-1,0-1 1,-2 0 0,0 2-1,0-1 0,-2 1 1,4-4-1,0 0 2,-2 3-2,-2-3 0,2 2 0,0 0 0,-4 1 1,2-1-1,-1 2 1,-1-2-1,-2 5 0,0-3 0,0 2 1,2-3-1,2 3 0,-6 0-1,2-1 1,2-1 1,0-2-1,-4 0 0,0 1 1,0-3-1,0 4 0,2-4 1,0-1 0,0-17 0,-2 34-2,2-34 2,4 32-1,-4-32 1,2 25-1,-2-25 1,2 26-1,-2-26 0,2 22 1,-2-22-1,2 25 1,-2-25-1,6 22 0,-6-22-1,0 0 2,0 24-1,0-24 0,0 0 0,0 18 0,0-18 0,0 0 0,-2 21 0,2-21 0,0 0 0,0 0-1,0 0-1,-8 24-4,8-24-30,0 0 0,-15-24-2,15 24 0</inkml:trace>
  <inkml:trace contextRef="#ctx0" brushRef="#br0" timeOffset="16723.2294">1419-373 11,'0'0'18,"0"0"-1,0 0 0,0 0-5,18-9 1,-18 9-3,0 0-2,0 0-1,0 0-2,0 0-2,23-6 0,-23 6 0,0 0-1,0 0 0,30 0 1,-30 0-1,24 0 0,-24 0-1,20 0 1,-20 0-1,26 0 0,-26 0 0,29-2 0,-29 2 0,28 2-1,-6-2 1,2 0 0,4 4-1,1-2 1,7 0-1,-10 0 1,4 0-1,1 1 0,-3-1 1,-2 0-1,-2 0 0,1-2 1,-25 0-1,40 4 0,-18-2 0,0 0 1,0 2-1,3-2 0,3 2 0,-2-2 1,-2 2-1,0-2 1,5 2 1,-1-2-2,0 4 1,-4-6-1,1 6 2,-3-2-2,0 2 1,-2-2-2,2 2 1,2 0 0,-1-3 0,-1 3 1,2-2-1,0 0 0,0 4 0,5-6 0,-5 6 0,-2-6 1,-4 4-1,6 0 0,-24-6 0,35 10 0,-35-10 0,30 10 0,-30-10 0,32 10 0,-14-5 0,2-1 1,3 0-1,-3 4 0,4-6 1,-24-2-1,32 14 0,-12-6 1,-1 0-1,-19-8 1,30 16-1,-30-16 0,30 17 0,-30-17 1,28 16-1,-28-16 0,31 14 0,-31-14 0,30 20 0,-30-20 0,26 16 1,-26-16-1,26 21 0,-26-21 2,22 22-2,-22-22 0,25 24 0,-25-24 0,26 23 0,-26-23 0,24 24 0,-24-24 0,24 20 0,-24-20 1,24 16-1,-24-16 1,29 21-1,-29-21 1,24 24-1,-24-24 0,24 26 1,-24-26-1,24 31 0,-24-31 0,22 26-1,-1-12 1,-1-2 0,-20-12-1,26 25 1,-26-25 0,30 28 0,-30-28 0,30 32 0,-30-32-1,15 33 2,-15-33-2,22 32 1,-22-32-1,16 29 2,-16-29-1,14 28 0,-14-28 0,8 32 0,-8-32 0,8 35 1,-6-17-1,0 2 0,2 0 0,0-3 0,2 3 0,0-2 1,-6-18-1,10 29 0,-10-29-1,12 28 1,-12-28 1,2 26-1,-2-26 0,5 29 0,-5-29 0,0 32 0,-7-16 0,7 4 0,0-20 0,2 35 1,-2-35-2,5 26 2,-5-26-1,2 18 0,-2-18 0,0 0 0,0 0-1,0 0-2,8 19-2,-8-19-12,0 0-18,0 0-2,0 0 1,0 0-1</inkml:trace>
  <inkml:trace contextRef="#ctx0" brushRef="#br0" timeOffset="17846.4314">3353 694 21,'0'0'23,"0"0"-4,0 0-3,0 0 0,0 0-4,0 0-2,-2-16-2,2 16-1,0 0-2,0 0-1,0 0-1,0 0-1,0 0 1,0 0-1,0 0-1,0 0 2,0 0-1,16 20 0,-16-20 1,0 0-1,18 12 0,-18-12 0,0 0 1,0 0-1,20 18-1,-20-18 0,23 11 1,-23-11-2,30 12-1,-30-12 2,30 16-3,-30-16 3,28 26-2,-28-26 1,20 35-1,-9-15 1,-1 0 1,4 0-1,-2 1 1,4-3-1,-16-18 0,30 30 1,-30-30-1,28 19 0,-28-19 0,21 16 1,-21-16-1,18 6 0,-18-6 0,0 0 0,0 0 1,0 0-1,0 0 0,0 0 0,0 0 0,18 2-1,-18-2 2,0 0-1,18-16 0,-18 16 0,12-21 0,4 1 1,2-4-2,1-2 2,-3-3-1,4-7 0,-2 5-1,0-5 1,2 5 0,-1-1-1,-9 8 2,0 1-1,-10 23-1,16-32 1,-16 32 0,8-20-1,-8 20 0,0 0-2,0 0-2,0 0-7,0 0-23,0 0-1,0 0-2,0 0 1</inkml:trace>
</inkml:ink>
</file>

<file path=ppt/ink/ink27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5"/>
    </inkml:context>
    <inkml:brush xml:id="br0">
      <inkml:brushProperty name="width" value="0.05833" units="cm"/>
      <inkml:brushProperty name="height" value="0.05833" units="cm"/>
      <inkml:brushProperty name="fitToCurve" value="1"/>
    </inkml:brush>
  </inkml:definitions>
  <inkml:trace contextRef="#ctx0" brushRef="#br0">54-2781 11,'0'0'16,"0"0"-2,0 0-1,0 0-2,0 0-2,0 0-1,0 0-2,-6 18-2,6-18 0,-2 22-2,2-22 0,6 30 0,-6-11 0,2 5 0,0-4-1,0 11 1,-4-3 0,4 4 0,-4 7-1,2-5 0,0 7 0,2-9 0,0 9 0,0-5-1,2 3 0,-2-5 0,2 5 1,-4-1-1,-2-1 1,9 1-1,-12 1 0,10-3 0,-10 3 0,5-3 0,0 5-1,2-3 1,5 0-1,-14-5 1,10 5 0,-3-1 0,2-1 0,0-1 0,0 1 1,0-3-1,-8 7 0,6-5 0,0 3 1,-2-2-1,-1-3 0,6 1 1,-8 3 0,5-3 0,0-1 0,2 1 0,1-6 1,-3 7-1,-5-3 0,1 5-1,0-3 1,-2 3-1,6 3 1,-6 1-1,6 1 1,-2-3-1,4 1 1,-2-1-1,8-1 1,-10-7-1,-2-1 0,4-2 1,-4 3-1,0-1 1,0-2-1,0 3 1,2-1 0,2 5-1,-2 1 1,2-1 0,-2-1 0,2-2-1,2 1 1,0-3-1,0 1 0,2-5 0,-2 2 0,-4-3 1,6 1-1,-2 2 1,-2-1-1,-2 5 1,0-2 0,4 3 0,-4-1 0,8 1-1,-6-3 1,2-4-1,-4 5 1,6-11-1,-6 4 0,2-1 0,-2 1 1,2 0-1,-4 3 0,4-1 0,0 6 1,2 1-1,0-5 0,0 2 0,0 3 0,2-7 0,-2-2 0,0 1 0,-2-5 0,-4 0 0,0-1 0,0 5 0,2 0 1,-6 2-1,2 3-1,0 1 1,4 1 1,2 3-1,0-8 0,2 1-1,-2-5 1,8-4-1,-8-18 1,4 27 0,-4-27 0,2 20 0,-2-20 0,-6 18 0,6-18 0,-10 26 1,10-26-1,-8 31 0,12-13 0,-4-18 0,-4 32 0,4-32 1,2 31-1,-2-31 0,0 24 0,0-24 0,-8 22 0,8-22 0,-8 25 0,8-25 0,-8 30 0,4-4 0,2 3 1,0-1-1,4 2 0,0 1 0,-2-3 0,2 1 0,-6-3 0,6-8-1,-2 0 2,0-18-1,-4 35-1,4-17 1,2 0 0,-2 3 0,6-3 1,-6 2-1,8 0 0,-4 3 0,4-1 0,-4-2-1,2 2 1,-2 1 0,-2-3 0,0 4 0,-4-1 0,0 1 0,-4 2 0,2 0 0,2 1 0,-2-3 0,-2 9 0,6-5 0,-2 4 0,2 5 0,2-7 0,-2 7 0,-2-3 0,2 0 0,2 1 0,-4 3 0,2-3 0,0-3 0,0 3 0,0-3 1,6 3-1,-4-1 0,2 2 0,-2-1 1,2-1-1,-6 9-1,4-5 2,-2-1-1,-4-1-1,0-1 1,-2-1-1,4 1 1,-2-3 0,0-2 0,2 5-1,2-1 1,2-1 0,0 1-1,2 0 1,-2-1 0,-2-1-1,6 1 1,-2-5 0,-4-2 1,-2 3-1,2-3 0,0 0 0,2 1 0,0-3 0,-4 0 0,2 3-1,2-3 1,6 0 0,-6 1 0,4-1-1,-4-2 1,-4-2 0,6 7 0,-2-5 0,0 4 0,-6 1 0,6 3 0,-4-4 0,2 5 0,2-5-1,-2-1 1,0-7-1,4 2 1,-4-20 0,2 26-1,-2-26 1,2 19 0,-2-19 0,0 28 0,-4-8 0,-2 0 0,4 3 0,-2 3-1,4-4 1,-4 5-1,4-3 0,0-8 1,0-16 0,6 24 0,-6-24 0,0 0 1,0 0-1,2 17 1,-2-17 0,0 0 0,-16 24 0,16-24 0,-16 20 0,16-20 0,-8 18-1,8-18 0,0 0 0,0 0 0,0 0 0,0 0 1,0 0-1,-18 9-1,18-9 2,0 0-1,-26 0 0,26 0 0,-19 8 1,19-8-1,-26 8 0,26-8 0,-22 12 0,22-12 0,0 0 1,-28 2-1,28-2 0,-22 0 0,22 0 0,-29 2 1,29-2-1,-34 4 0,14 0 0,2 0 0,-2 0 0,-3 0 0,-1 0 0,4-2 0,-2-2 0,2 2 0,-3-4-1,1 0 2,0-2-2,-4 0 2,4 0-2,-4 4 2,-3-4-2,5 2 2,-2 0 0,-2 2-2,3 0 1,1 0 0,0-4 0,2 0 0,0-2 0,-5 0 0,5 2 1,-2-2-1,4 4 0,-4-2 0,4 2 1,-1 2-1,1 0 0,20 0 0,-34 2-1,34-2 1,-34-2 0,16 0 0,-3 2 0,3 0 0,-4 0 0,-2 0 1,2 0-1,-5 2 0,3-2 0,0 4 0,6-4 0,0 2 0,-6-2 0,24 0 0,-35-6-1,35 6 1,-32-2 0,32 2 0,-30 0 0,30 0 0,-24 0 0,24 0 1,-27 6-1,27-6 0,-18 0 0,18 0 0,0 0 0,-18 0 0,18 0 0,0 0 0,0 0-1,-18 0 1,18 0 0,0 0 0,0 0 0,-20-4 0,20 4 0,0 0 0,0 0 0,0 0 0,0 0 0,0 0-1,0 0 1,0 0 0,0 0 0,0 0 0,0 0 0,12-19 0,-12 19 0,0 0 1,8-26-1,-8 26-1,12-32 2,-12 32-1,6-41 0,-2 13 0,-2-3 0,2-1 0,-4 0 1,0-1-1,-2 5 0,2 1 0,0 7-1,0 20 0,2-20-1,-2 20-2,0 0-8,0 0-19,22-10-3,-22 10 2,0 0-1</inkml:trace>
  <inkml:trace contextRef="#ctx0" brushRef="#br0" timeOffset="22">-5051 241 2,'0'0'6,"-22"4"0,22-4-2,0 0 1,-29 8-1,29-8 1,0 0-1,-24 12 0,24-12-1,0 0 1,-22 10-2,22-10 0,-20 6 1,20-6-2,-22 8 1,22-8-1,-23 9 1,23-9-1,-18 8 1,18-8-1,-18 10 1,18-10 0,0 0 1,-16 20-1,16-20 0,0 0 1,0 0-1,-6 20 0,6-20 1,0 0-1,0 0 0,0 0 0,10 21 0,-10-21 0,0 0 1,4 20 0,-4-20 0,0 0 0,20 12-1,-20-12 1,0 0 0,26 16-2,-26-16 1,39 4-1,-21-2-1,4 4 1,-22-6 0,36 6-1,-13-2 0,-3 0 1,2 3 0,0-1 0,8 2 0,-1-6 0,3 4 0,-2-4 0,2 4 0,3-2-1,-1 0 1,-6 4-1,0-4 1,1 2-1,-1 4 0,-2-4 0,2 3 0,0-3 2,5 0-1,-1-2 1,0 2-2,3-2 2,3 0-2,0 2 2,0-4-1,1 4-1,-1 0 0,-2 0 0,3 0 1,-5 2-1,-2-1 0,-2 3 0,5-6 0,-5 4 0,2-4 0,1 2 1,5-2-1,0 0 0,2 0 1,1 0-2,-5 0 2,-2 2-1,7 0 0,-7-2 1,-2 3-1,1-1 0,3-2 1,0 2 0,2-2 0,3-2 0,-3 2-1,8-2 0,1-2 0,-5 2 1,1-2-2,1 0 2,-4 2-2,1 0 2,1-4-1,-6 2 1,7 0 0,1-4-1,0 2 1,5 0-1,9 2 1,-3-4-1,1 4 0,-4 0 1,-3 0-1,-3 0 0,-5 0 0,-5 0 0,-6 0 0,4 0 0,-3 0 1,3 0-1,-2 0 0,4-2 1,1 0-1,1-2 1,4 2-1,-5 0 0,-1-2 0,-6 4 0,19-2-1,-9 2 1,0-2-1,-3 2 1,-3-3 0,0 1 0,0 0 0,3-2 0,-15 2 1,6 0-1,0 2 1,-1-4-1,7 4 0,0-2 0,-2 0 0,3 2 0,-5 0 0,2 0-1,0 0 2,9-4-2,-9 0 2,8 2-2,1-4 2,5 6-2,-2-8 1,3 6 0,-3-4 0,5 4-1,-3-2 1,-6 2-1,1 2 1,-3 0-1,0 0 1,-5 0-2,1 0 2,-4-2-1,4-2 1,-3 2 0,3 0 0,0-2 1,2 2-2,1-1 2,-1-1-1,0 4 1,-1-2-2,1 2 1,-4 0-1,4-2 1,-5-2 0,-3 2-1,4 2 1,4-6-1,-5 4 1,3-4 0,-2 4 0,-1 0 0,3-2 0,-2 0 1,-2 4-2,-3-4 1,1 2 0,-4 2-1,-2-2 1,4 2 0,-3-4 0,1 2 0,2 0 0,0 0 0,0-4 0,5 0 0,-3 2 1,2-3-1,4 3 0,-1 0 0,-1-4 0,-6 0 0,2 2 0,-8 2 0,5-2 0,-1-2 0,-6 2 0,2-2 0,2 0 2,1 4-2,1-5 1,-2 1-1,0 0 2,-22 8-2,36-10 1,-17 6 0,-19 4-1,22-10 0,-22 10 0,26-12 0,-26 12 0,26-16 0,-8 7 0,-18 9 2,39-20-3,-15 10 3,-4 2-4,0 0 3,-20 8-2,26-14 2,-26 14-2,0 0 1,0 0-1,0 0 1,0 0 0,12-19-2,-12 19 2,0 0 0,0 0 0,11-22-3,-11 22 3,0 0 0,12-20 0,-12 20 3,0 0-3,0-22-1,0 22 1,0 0 1,0 0-3,0 0-2,0 0 0,0 0-4,0 0-4,0 0-7,0 0-13,0 0 0,0 0 3</inkml:trace>
  <inkml:trace contextRef="#ctx0" brushRef="#br0" timeOffset="20">0 32 12,'0'0'12,"0"0"-2,0 0-1,0 0-2,0 0 2,24-16-3,-24 16 3,0 0-2,0 0 2,20-12-3,-20 12 0,0 0 0,0 0 0,0 0-2,0 0-1,22-4 0,-22 4-1,27 2 0,-9-2-1,-18 0 1,38 0-1,-20 0 0,4 0 0,3 0 0,-7 0-1,12 0 1,-6 0-1,0 0 1,1 0-1,1 2 0,0 0 1,2 0-1,-4 0 0,-1 2 0,-1-2 1,4-2-1,-2 2 0,0-2 0,-1 0 0,3-2 1,-4 2 0,0 0 0,4 0-1,-3 0 1,-3 2-1,-20-2 1,38 6-1,-20 0 0,2-4 0,-20-2 1,35 18-1,-15-9 0,4-3 0,-2 2 1,0-4 2,-22-4-2,39 14 2,-21-8-4,-18-6 4,24 10-4,-24-10 4,0 0-4,22 12 1,-22-12-1,0 0 1,20 12-1,-20-12 2,0 0-1,23 17 0,-23-17 0,0 0-1,0 0 0,0 0-3,-15 18-3,15-18-17,-18 0-8,0 0-3,18 0 3</inkml:trace>
</inkml:ink>
</file>

<file path=ppt/ink/ink27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3.362"/>
    </inkml:context>
    <inkml:brush xml:id="br0">
      <inkml:brushProperty name="width" value="0.05833" units="cm"/>
      <inkml:brushProperty name="height" value="0.05833" units="cm"/>
      <inkml:brushProperty name="fitToCurve" value="1"/>
    </inkml:brush>
  </inkml:definitions>
  <inkml:trace contextRef="#ctx0" brushRef="#br0">147 1172 9,'0'0'23,"0"0"-7,0 0-1,0 0-3,0 0 0,-6-24-2,6 24-1,0 0-2,0 0-1,-18-26-1,18 26-2,0 0 1,-21-23-2,21 23 0,-14-18 1,14 18-1,-16-30 0,10 12 1,6 18-2,-16-35 1,8 15 0,4 0-1,-6-3 0,6 3-1,4 20 1,-8-38 0,4 19 0,0-1-1,0 0 0,2 2 0,2-7 1,-4 3-1,6 0 1,-2 0-1,0-3 0,2 1 1,2 0-1,-2-1 0,0 1 1,6 0-1,0 3 0,-4-1 0,4 0 0,0 2 0,-2-1 0,2 1 0,-2 2-1,4-2 1,0-3 0,2 1 0,-2 2 0,7 0 0,-17 20 0,36-33 0,-18 15 0,4 2 0,-2-1-1,5 5 1,1 0 0,-6-2 0,2 2 0,0 0 0,0 2 0,-3-1 1,1 3-2,-20 8 1,34-12 0,-14 4 1,0 2-2,1 0 1,3-2 1,4 0 0,-4 2-1,6 0 1,-5-1 0,5 1-1,-2-2 1,4 4 0,-5 0-1,1 0 0,2-2 0,-2 2 0,7 2 0,1 0 0,-2 0 1,0 0-1,1 0 0,-5 0 0,4 0 0,-2 0 0,3 0 0,-5 0 1,2 0-2,-1 0 1,3 2 0,-2 2 0,2-4 0,-5 2 0,1 0 0,0-4 0,0 4 1,-3-2-1,-5 0 0,8 2-1,-6-4 2,-4 4-1,-2 0-1,-18 0 1,29 4 0,-29-4 0,0 0 0,0 0-1,18 4 0,-18-4-6,0 0-23,0 0-4,-18-8 0,18 8-1</inkml:trace>
  <inkml:trace contextRef="#ctx0" brushRef="#br0" timeOffset="982.8017">1316-248 16,'-28'-2'20,"28"2"-2,0 0-3,0 0-4,0 0 0,-18 8-3,18-8 0,0 0-2,18 5-1,-18-5-2,30 12 0,-14-6-1,13 0-1,1 2 0,4-2-1,-2 4 0,3-2 1,-7 2-2,6-2 1,-8 1 0,3-3 1,-9 0-1,-2 0 0,-18-6 0,26 10 0,-26-10 0,0 0 1,20 22-1,-20-22 0,6 18 0,-6-18 0,8 19 0,-8-19 0,0 0 1,7 20-1,-7-20 0,0 0 0,0 0 1,0 0 0,-21 24-1,21-24 0,-38 21 1,18-11-1,-2 6 0,-5 0 0,3 2 0,2-2 0,22-16 0,-30 23 0,30-23 0,-24 18 0,24-18 1,-18 12-1,18-12 1,0 0-1,-27 12 0,27-12 0,0 0 1,-28 19-1,28-19 0,-18 10 0,18-10 1,0 0-1,-20 12 0,20-12 1,0 0-1,0 0 1,0 0-1,0 0 0,0 0 1,0 0-1,0 0 0,0 0 0,0 0 0,0 0-2,-20 4-3,20-4-10,-19 12-15,19-12-2,0 0 0</inkml:trace>
</inkml:ink>
</file>

<file path=ppt/ink/ink27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41.452"/>
    </inkml:context>
    <inkml:brush xml:id="br0">
      <inkml:brushProperty name="width" value="0.05833" units="cm"/>
      <inkml:brushProperty name="height" value="0.05833" units="cm"/>
      <inkml:brushProperty name="fitToCurve" value="1"/>
    </inkml:brush>
  </inkml:definitions>
  <inkml:trace contextRef="#ctx0" brushRef="#br0">312 4198 0,'0'0'8,"0"0"0,0 0-2,0 0-1,0 0 2,0 0-1,0 0 1,-10-18 0,10 18-1,0 0 0,0 0 2,0 0-2,0 0 1,0 0-2,0 0-1,0 0-1,-4-21 0,4 21 0,2-24-2,-2 24 0,2-26-1,-2 26 0,6-29 1,-6 29 0,4-28-1,-4 28 1,2-32 0,0 13 1,-2-3-2,2-2 1,-4 0 1,6-3-1,-4 1 0,2-4 1,-6 3-1,6-1 0,-6-1 0,2 1 0,-4 4 0,2-7-1,0 11 1,0-6 0,0 4-1,0-3 1,0 3-1,2 2 0,2-5 1,-4 3-1,6-6 0,-2 1 0,0 1 0,0 2 0,0-3 1,0 1-1,-4 2 0,2 0 1,-2 1-1,1 3 0,1-4 0,-2 1 0,4 1 1,-4-2-1,2-1 0,2 1 0,-2 2 1,0 0-1,-2-1 0,2 1 0,0 0 0,0-1 0,0-1 0,0 0 0,0-2 0,-2-1 0,4 1 1,-6-2-1,0 3 0,2-1 0,0 6 0,-2-5 1,2 3-1,-2 0 0,0 4 0,4-3 0,-2 1 0,-2 2 0,0-5 0,4 1 0,-2 0 0,2-4 0,-2-1 0,0 3 0,0 2 0,2 1 1,-1-1-1,1 0 0,-2 2 0,-2 1 0,2-1 0,0 2 0,0-4 0,0 3 0,0-3 0,-4 2 1,6-2-1,-2-5 0,4 3 0,-6 4 1,0-5-1,0 1 0,2 0 0,0-1 0,-2 1 1,2 4-1,-2 0-1,2-5 1,2 5 0,-4-4 0,2 1 0,2-3 0,0 6 0,2-4 0,-4-3 0,2 5 0,0-2 0,2-1 0,-2 3 0,0-2 0,-1-3 0,1 3 0,2 0 0,0-3 0,2-1 0,-2 2 0,0 1 0,-2-1 0,4 4 0,-6-2 0,4 3 0,-2-1 1,2 2-1,0 20 0,0-33 0,0 33 0,0-28 0,0 28 0,-2-28-1,2 28 1,2-31 0,-2 31-1,2-36 1,2 15 0,-1 3 0,3 0 0,-6 18 0,12-30 0,-12 30 0,14-27 0,-14 27 0,12-22 0,-12 22 0,10-20 0,-10 20 0,16-31 0,-16 31 0,18-30 0,-18 30 0,24-32-1,-11 11 1,-9 3 1,8-4-1,-4 4 1,0-1-1,0 3 0,0-2 0,2-4 0,-10 22 0,24-31 0,-16 13-1,-8 18 1,24-32 0,-24 32 0,23-29 0,-23 29 0,20-24 0,-20 24 0,24-28 0,-24 28 0,30-29 0,-30 29 0,28-32 1,-9 12-1,-19 20 0,30-31 0,-30 31 0,30-32 0,-12 16 0,-18 16 1,29-27-2,-29 27 1,32-28 0,-14 16 1,6-4-1,-4 7 0,6-7 0,3 2-1,-7 2 1,4-4 0,-4 2 0,-2 3-1,-20 11 1,35-18 0,-35 18 0,26-14 0,-26 14 1,34-10-1,-14 4 0,-3-2 0,5-2 0,2 1 0,-2-1 0,0 4 0,2-2 0,-3 0 0,1 0 0,0 6 0,0 0 0,-2-2 0,7 4 0,-5-8 0,6 8 0,0-8 0,-2 8 0,9-4 0,-1 0 0,2 1 0,-5 1 0,5-2 0,2 4 0,-6 0 0,1 0 0,-3 0 0,0 4 0,0-4 0,1 0 0,-1 0 1,0-4-1,4 4 0,-3-2 0,1 2 0,2-6 2,-4 6-2,-1-6 1,-1 4-1,-2 0 1,2 2-2,-3-4 2,1 4-2,6 0 1,0 4-1,1-8 2,1 4-1,4-4 0,0 4 1,-3-4-1,7 0 1,-8-2-1,1 4 0,-3-2 0,0 2 0,0 4 0,-3-2 0,-3 4 0,2-4 1,2 2-1,1-2 1,5 0-1,4-2 0,-1-4 0,3 4 1,2-4-1,1 4 0,-3 2 0,-4 0 0,-3 0 0,-3 0 0,-2 2 0,0 0 0,1-2 0,-3 4 0,0-4 0,0-2 0,6 2 0,3-2 1,3 0 0,-8 0 0,3 2-1,1 0 0,0 0 1,1 0-1,-7 0 0,0 0 0,4-8 0,3 6 0,5-5 0,-2 1 0,1 4 0,3-6 1,2 0-2,-3 4 1,1 0 0,-6 0 0,-1 2 0,-1 2 0,-2 0 0,-6 2 1,-1-2-1,5 0 0,-6 0 0,0-2 0,3 0-1,-3 2 1,2-6 0,-4 4 0,2 0 0,-1 2 0,-1-2 0,-2 4 1,0-2-1,-4 0 0,1 2 0,-1-2 1,2 0-1,-20 0 0,34 4-1,-16-6 1,0 4 0,1-2 0,1 4 0,-20-4-2,38 0 2,-18 2 0,0 0 0,-1 2-1,-1-2 1,4 0 0,-22-2-1,30 8 2,-30-8-1,30 6 0,-12 0-1,-18-6 1,37 2 0,-19 0 0,2 2 1,-20-4-1,34 2 0,-15-2 0,-19 0 1,34 7-1,-16-5 0,-18-2 0,34 8 0,-14-4 0,3-2 0,-5 0 0,-18-2-1,38 4 1,-20 0 0,0-4 0,0 2 0,1 0 0,-19-2 0,32 6 0,-14-2 1,-18-4-1,32 6-1,-32-6 2,29 8-1,-29-8-1,28 4 1,-28-4 0,32 6 0,-32-6 0,26 8 0,-26-8 1,30 9-1,-30-9 1,35 6-2,-35-6 2,26 8-1,-26-8 0,28 6 0,-28-6 0,22 8-1,-1-2 1,-21-6 0,28 12 1,-28-12-2,32 12 1,-32-12 0,30 15 0,-30-15 0,26 20 0,-26-20 0,23 22 0,-23-22 0,20 22 1,-20-22-1,20 21 0,-20-21 0,26 20 0,-26-20 0,28 18 0,-7-8-1,-3-2 0,2 2 1,0 1-2,-20-11 1,30 22 0,-30-22 1,31 22-1,-31-22 2,22 18-1,-22-18 1,14 25 0,-14-25-1,16 22 1,-16-22-1,14 20 0,-14-20-1,18 25 2,-18-25-2,22 22 2,-22-22-1,25 20 0,-25-20 0,26 22 0,-26-22 1,20 21-1,-20-21 1,18 22-2,-18-22 1,18 22 1,-18-22-1,20 20 0,-20-20 0,23 23 0,-23-23 0,24 22 0,-24-22 1,26 24-1,-26-24 0,20 25 1,-20-25-1,18 24 0,-18-24 0,15 28 0,-15-28 0,16 23 0,-16-23 0,20 24 0,-20-24 0,22 30 1,-22-30-1,22 25 0,-22-25 1,28 26-1,-28-26 1,27 30-1,-27-30 1,26 27-1,-26-27 0,22 32-1,-22-32 1,12 24 0,-12-24 0,10 27 1,-10-27-2,14 26 1,-14-26 0,16 26 0,-16-26 0,25 27 0,-25-27 0,24 24 0,-24-24-1,20 28 2,-20-28-2,12 25 1,-12-25 0,14 22 0,-14-22 0,12 28 0,-12-28 0,16 27 1,-16-27-1,25 30 0,-25-30 0,18 28 0,-18-28 1,16 27-1,-16-27 0,8 26-1,-8-26 1,8 26 1,-8-26-2,8 31 1,-8-31 0,12 34 0,-6-14 0,0 1 0,-2-1 0,4 4 1,-2-2-1,3 1 0,-7 3 0,8-2 0,0 3 0,-4-1 0,0 0 0,2 1 0,0 1 0,0 0 0,0 1 0,-2 1 1,2 1-1,2-1 0,2 2 0,-6-3 1,4 3-1,1 1 1,-1-1-1,-4 4 0,0 1 0,2-3 1,-4 1-1,0 3 1,2-1-1,-2-3 0,4 5 0,-2-7 1,0 5-1,0 1 0,-2-4 0,4 1 0,-6-3 0,4 3 0,-6 3 0,4-5-1,-4 3 2,2 3-1,-2-1 0,2-1 0,2 3 0,-4 1 0,4-3 1,-4-2-1,2 3 0,3-1 0,-3-1 0,0-1 0,-2 1 1,4-3-1,-4 7 0,2-3 0,-2 3 0,-4-3 0,6 5 1,-4-3 0,2 1-1,-2-1 0,2-5 1,4-3-1,-4 3 0,2-3 0,-4 0 0,6-1-1,-4 3 2,2-5-1,-2 1 0,0 2 0,2-3 0,-4 1 0,0-6 0,0 5 1,0 1-1,4-5 0,0-1 2,-2-6-2,2 6 0,0-5 0,0-1 1,-2-18-1,4 30 0,-4-30 0,-4 33-1,4-33 1,-4 26 0,4-26 0,-8 28 0,8-28 0,-2 23 0,2-23 0,0 0 0,-6 22 0,6-22 0,0 0-2,0 0-2,0 0-2,2-33-17,-2 33-12,-9-18-1,9 18 0</inkml:trace>
</inkml:ink>
</file>

<file path=ppt/ink/ink2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6:52.309"/>
    </inkml:context>
    <inkml:brush xml:id="br0">
      <inkml:brushProperty name="width" value="0.05833" units="cm"/>
      <inkml:brushProperty name="height" value="0.05833" units="cm"/>
      <inkml:brushProperty name="fitToCurve" value="1"/>
    </inkml:brush>
  </inkml:definitions>
  <inkml:trace contextRef="#ctx0" brushRef="#br0">0 0 2,'0'0'5,"0"0"0,12 24 0,-12-24 0,0 0-2,0 0 1,9 23 0,-9-23-1,0 0 1,0 0-1,4 18 1,-4-18-1,0 0 0,0 0 0,0 0 0,8 20-1,-8-20 1,0 0-1,0 0 1,22 2-1,-22-2 1,0 0-2,20-6 1,-20 6 0,0 0 0,24 0-1,-24 0 0,0 0 1,26 12-2,-26-12 1,21 8 0,-21-8 0,24 0 0,-24 0 1,28-4 0,-28 4-1,30-8 1,-30 8 0,26 2 0,-26-2-1,23 6 0,-23-6 0,20 10-1,-20-10 1,16 11-1,-16-11 0,18 4 1,-18-4-1,32-9 1,-32 9-1,31-14 1,-13 4 1,-2 6-2,-16 4 2,28-4-2,-6 6 2,-22-2-1,35 6 1,-35-6-1,28 12-2,-28-12 1,34 0 0,-16 0-1,-18 0 2,34-6-3,-34 6 2,37-10 0,-37 10 0,34-8 1,-34 8-1,32-2 1,-32 2-1,27 6 0,-27-6 1,22 12-1,-22-12 0,24 10 1,-24-10-1,24 6 1,-24-6-1,32 4 1,-14-6 0,-18 2 0,31 9 0,-15-5 0,2 2 1,2-4-1,-2 6 0,0-6 1,-18-2-1,35 6-1,-35-6 1,28 4 0,-28-4-1,24 0 0,-24 0 0,20 0 0,-20 0 0,18-4 0,-18 4 1,0 0-1,29-4 0,-29 4 0,16-4 1,-16 4 0,0 0-1,0 0 0,18-6-3,-18 6-10,-18 14-17,18-14-1,-22 8-1</inkml:trace>
</inkml:ink>
</file>

<file path=ppt/ink/ink28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47.162"/>
    </inkml:context>
    <inkml:brush xml:id="br0">
      <inkml:brushProperty name="width" value="0.05833" units="cm"/>
      <inkml:brushProperty name="height" value="0.05833" units="cm"/>
      <inkml:brushProperty name="fitToCurve" value="1"/>
    </inkml:brush>
  </inkml:definitions>
  <inkml:trace contextRef="#ctx0" brushRef="#br0">167 3073 3,'-6'18'11,"6"-18"-2,0 0 0,0 0 0,0 0 1,0 0 0,0 0-3,0 0 1,0 0-1,0 0 2,0 0-3,0 0-1,0 0-1,0 0 0,0 0-2,0 0 0,0 0 0,0 0 1,8-20-1,-8 20 1,0 0-2,0 0 1,-2-26 1,2 26-2,0 0 1,-2-24-1,2 24 0,0 0 1,-6-33-1,6 33 0,-8-18 1,8 18-1,-11-24 0,11 24 0,-6-23-1,6 23 1,-2-26 0,2 26-1,2-26 0,-2 26 0,0-25 1,0 25-1,-2-28 1,2 28 0,-4-22-1,4 22 1,-2-31 1,2 31-2,0-30 1,0 30-1,0-30 0,0 30 1,0-33-1,0 33 0,0-26-1,0 26 1,-2-29 0,2 29 0,-2-26 0,2 26 0,-2-24 0,2 24 0,-2-27 1,2 27-1,0-32 0,2 14 1,-2 18-1,-2-35 0,2 13 0,0 6 0,0-4 0,0-1 0,-4 3 0,4 18 0,-4-28 0,4 28 0,-4-29 0,4 29 0,0-32 1,0 32-1,-4-28 0,4 28 1,0-33-1,-2 15 0,2-2 0,-4 2-1,2 1 1,2-7 0,-2 6 0,-4-6 0,4 3 0,0-1 0,0 0 0,2-1 1,-2 1-1,-2 0 0,2 0 0,2-1 0,-4-1 0,0 2 0,2-3 0,0 3 0,0-2 0,2-3 0,-4 5 1,0 0-1,2 2 0,2-3 0,-2 3 0,2-2 1,-2 2-1,-2-1 0,2-1 0,2 2 0,-2 0 0,-2-3 0,2 3 0,0 0 0,2-3-1,-2 5 1,-3-2 0,5 20 0,-2-37 1,2 37-1,-2-34-1,2 34 2,-2-32-1,2 32 0,0-35 0,0 35 1,0-30-1,0 30 0,-2-29 0,2 29 0,-2-24 0,2 24 0,-6-24 0,6 24-1,-4-22 1,4 22 0,0-29 1,0 29-1,2-26 0,-2 26 0,2-26 0,-2 26-1,0-31 1,0 31 0,0-24 0,0 24 0,-2-24 0,2 24 0,0-27 0,0 27 0,2-24 0,-2 24 0,6-24-1,-6 24 2,2-27-1,-2 27 0,2-24 0,-2 24 0,4-22-1,-4 22 1,2-21 1,-2 21-2,7-24 1,-7 24 0,8-26 0,-8 26 0,6-25 0,-6 25 0,8-26 0,-8 26 0,8-28 0,-8 28 0,4-25-1,-4 25 2,6-22-1,-6 22 0,8-20-1,-8 20 1,8-24 0,-8 24 0,10-27 1,-10 27-2,12-24 1,-12 24 1,14-26-1,-14 26 0,12-27 0,-12 27 0,8-22 0,-8 22 0,7-24-1,-7 24 1,8-25 0,-8 25 0,10-20 0,-10 20 0,12-20 0,-12 20 0,12-18 1,-12 18-1,0 0-1,16-25 1,-16 25 0,12-18 0,-12 18 0,14-20 0,-14 20 0,16-20-1,-16 20 1,18-21 0,-18 21 0,21-20 0,-21 20 1,16-16-2,-16 16 1,0 0 0,22-20 1,-22 20-2,0 0 1,26-21 0,-26 21 0,22-14 0,-22 14 0,25-12 0,-25 12 0,22-8 0,-22 8-1,20-8 1,-20 8 0,22-8 0,-22 8 0,28-6-1,-28 6 1,29-10 0,-11 5 0,0-1 0,-18 6 0,34-8 0,-34 8 0,32-8 0,-32 8 0,27-6 0,-27 6-1,30-2 2,-30 2-1,32-2 0,-32 2 0,34 0 0,-34 0 0,35-2 0,-35 2 0,32 0 0,-32 0 0,30-4 0,-30 4 0,28 0 0,-28 0-2,35-2 3,-35 2-1,34-2 1,-14 2-2,-2-2 2,4 0-2,-1 2 1,3-2 1,2 0-1,-2 0 0,-2 2 0,-1-2 1,3 0-2,2 2 2,-4-4 0,-2 2-1,3 0 0,1 0 0,2 0 0,-2 0 1,0 0-1,3 0 0,-3 2 0,4-5-1,2 5 1,-4 0 0,-5-2-1,3 2 1,-2-2 0,-2 2 0,0-4 0,-2 4 0,-18 0 0,41-2 0,-17 2 0,-2 0 0,6 0 0,-1 0 0,1 0 0,0 0-1,0 0 1,-4 0 0,3 2 0,-5-2 0,4 0 0,-8 0 0,4 0 0,-5 0 1,5 0-1,-22 0 0,32 0 0,-32 0 0,32 0 0,-32 0 0,30-2 0,-11 4 0,-19-2 0,28 0 0,-28 0 0,30 0 0,-30 0 0,32 0 0,-32 0 0,27 0 1,-27 0-1,32 0 0,-32 0 0,40 6 0,-14-4 0,3 1 1,5 1-1,-4-4 0,2 2 0,-1 0 1,3-2-1,-12 0 1,2 0-2,-1 0 2,-1 0-2,4 0 2,-2 0-2,2 0 2,-1 0-1,1 0-1,4 0 1,-2-2 0,0 2 0,3-2 0,-3-2 0,4 1 0,-2 3-1,3 0 1,3-2 0,-4 2 0,-2-4 0,1 4 0,1 0 0,-4 4 0,2-8 1,-3 8-1,-3-4 0,2 0 0,0-4 0,3 4 0,-1-2 0,-2 2 0,2 0 1,-6 0-1,5 2 0,-7-2 0,4 0 0,-4 2 0,-2-2 1,2 4-1,-20-4-1,39 3 2,-19-1-1,4 2-1,-2-2 1,2-2-1,-1 0 0,-1 2 1,0 2-1,-4-4 1,2 2-1,-4-2 2,5 2-1,-21-2 1,36 4-1,-18-2 0,2-2 0,0 2 0,-1-2 0,1 4 1,-20-4-2,38 2 1,-18 0 0,2-2 0,-1 4 0,1-4 0,4 2-1,-4-2 2,-2 2-1,-2 2 0,3-2 0,1-2 0,-2 6 0,-2-4 0,-18-2 0,30 10 0,-30-10-1,35 10 1,-17-3 0,0-1 0,0 2 0,-18-8 0,36 12 0,-36-12 0,35 16 0,-35-16 1,32 18-1,-32-18 0,26 17 0,-26-17 0,26 20 0,-26-20 0,25 14-1,-25-14 1,22 16 0,-22-16 0,20 16 0,-20-16 0,16 23 0,-16-23 0,18 24 1,-18-24-1,14 26 0,-14-26-1,8 31 1,-8-31 0,6 24 0,-6-24 0,8 32 0,-8-32 0,11 33 0,-11-33 0,10 38 0,-4-17 1,4 3-1,-6-4 0,4 2 0,2 1 0,-6-1 1,2-2-1,-2 0 0,4 1-1,-4-3 1,4 0 1,-8-18-2,14 33 1,-14-33 0,14 34 0,-6-16 0,-8-18 1,7 33-1,-7-33 0,6 32 0,-6-32 0,2 33 0,-2-33 0,6 28 1,-6-28-1,10 26 0,-10-26 0,8 25 0,-8-25 1,14 24-1,-14-24-2,16 26 2,-16-26-1,18 24 1,-18-24 0,12 35 1,-6-15-1,-6 0 0,0 1 3,-4-1-3,6-2 1,-8 4 0,6-3 1,6-3-3,-2 4 2,0 0-1,6-1 0,-1 3 1,-1-4 0,4 6-1,-2-1-1,-4-3 2,0 2 1,2 3-2,-2-7 0,-2 6 0,2-4 1,2 3-1,-6 1 0,4 0 0,0 1 1,8-3-1,-4 2 1,-3 0-1,5 5 0,-6-5 1,4 4-1,0-1 1,-2 1-1,-8 1 0,6 1 0,-2-4 1,0 1-1,-2 1 0,4-2 1,-2 1-1,0-1 1,4 0-1,-4 1 0,8-1 1,-8 0-1,2 1 1,0 1-1,3 0 1,-5 3 0,0-3-1,-6 7 1,0-3-1,4 0 0,-4 1 1,-2-1 0,4 3-2,2-3 2,0 0-1,4-3 0,2-1 1,-4 5-1,-2-1 0,6-2 0,-8 5 0,4-5 0,-6 5 0,6-1 0,-4-4 0,2 5 0,2-7 0,0 5 0,2-3 0,-2-4 0,6 3 1,-4-1-2,-2 0 1,0 3 0,0-7 0,0 4 0,-4-1 0,0 1 0,2-6 0,-4 3 1,6-5-1,0 0 0,4 1 0,-8-21 0,4 30 0,-4-30 0,9 30 0,-9-30 0,4 31 1,-4-31-2,-2 30 1,2-30-1,8 30 2,-8-30-1,2 23-1,-2-23 1,8 20 0,-8-20 0,0 0 0,0 0 1,8 18-1,-8-18 0,0 0 0,0 0 0,0 0 0,4 20 0,-4-20 0,0 0 0,0 0 0,0 0-1,0 0 1,0 0 0,0 0-3,0 0-1,0 0-11,0 0-21,-20-38-2,3 14-2,5-7 2</inkml:trace>
</inkml:ink>
</file>

<file path=ppt/ink/ink28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15.49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64 24 30,'0'0'29,"0"0"-9,-6-26-2,6 26-4,0 0-5,0 0-1,0 0-2,-8 18 0,8 4-2,-6 17 0,4 4-1,-4 11-1,4 3 0,-8 6-1,8-5 1,-4 1-2,6-8 1,-2-7-1,0-7 0,2-3 0,-2-9 0,0-7 0,2-18-1,2 20 0,-2-20-2,0 0-4,0 0-13,0 0-14,8-24-2,-8 24 2</inkml:trace>
  <inkml:trace contextRef="#ctx0" brushRef="#br0" timeOffset="873.6016">389 555 15,'24'-6'17,"-24"6"-3,22-8-2,-22 8-1,20-8-1,-20 8-1,19 0-3,-19 0-1,0 0-1,0 0 0,16 18-1,-16-18 0,0 0 0,-22 22 0,22-22 0,-33 12 0,33-12-1,-30 2 0,30-2 0,-22-6 0,22 6-1,0 0 0,0-24 0,0 24-1,20-16 1,-20 16-1,26-12 1,-26 12-1,26-6 0,-26 6 0,21 0 0,-21 0 0,0 0 0,0 0 0,2 24-1,-2-24-1,-23 16-4,23-16-14,0 0-13,-30 6 1,30-6 0</inkml:trace>
  <inkml:trace contextRef="#ctx0" brushRef="#br0" timeOffset="1310.4023">786 14 8,'0'0'26,"0"0"3,0 0-13,0 0-1,0 0-4,-4 24-2,0 5-2,10-7 0,-6 19-2,4-7 0,-2 15-1,0-7-2,-2 11 0,6-9-1,-4 1 0,0-4 0,-2-3 0,2-10-1,-6-3-1,8-9 0,-4-16 0,-2 20-3,2-20-5,0 0-14,0 0-11,4-22 1,-4 22 0</inkml:trace>
  <inkml:trace contextRef="#ctx0" brushRef="#br0" timeOffset="1840.8032">1298 109 9,'-2'-26'28,"2"26"0,-14-20-10,14 20-3,0 0-5,-6-18-1,6 18-3,0 0 0,-30 32-2,16-14 0,0 17-1,0 1-1,-3 11 0,11-1-1,0 7 0,6-4 0,4-1-1,6-3 0,5-5 1,5-11-1,2-9 1,2-10-1,2-10 1,5-8-1,-1-8 0,0-9 1,-2-7-1,-4-4-1,-3-7 1,-3-4 0,-4 3-1,-12-1 1,-4-1 0,-10 7-2,10 1 0,-20 13-2,11-5-4,-17 26-12,6-8-13,4 6 0,-2 4 1</inkml:trace>
  <inkml:trace contextRef="#ctx0" brushRef="#br0" timeOffset="2574.0045">1897 32 8,'0'0'27,"2"-24"1,-2 24-12,0 0 0,0 0-4,0 0-4,0 0 0,0 0-1,0 0-1,8 33-2,-4-15 0,0 12-1,10 5 0,-3 9 0,3-1-2,-4 7 1,6-3-1,-4-1 0,2-1 0,-4-6 0,0-5 0,0-6 0,-2-9 0,-8-19 0,12 24 1,-12-24-1,0 0 0,23-14-1,-11-5 2,2-7-1,4-10-1,-2-9 1,12-6-2,5-5 1,-3-9-1,6 2 1,-6-2 0,7-2-2,-7 9 1,-2 7 1,-12 4 0,-2 13-1,-3 6 1,-5 7-1,-6 21 0,2-18-1,-2 18-2,0 0-6,-19 20-25,19-20-1,-24 23 1,24-23 0</inkml:trace>
</inkml:ink>
</file>

<file path=ppt/ink/ink28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3:06.443"/>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177D36"/>
      <inkml:brushProperty name="fitToCurve" value="1"/>
    </inkml:brush>
    <inkml:brush xml:id="br2">
      <inkml:brushProperty name="width" value="0.05833" units="cm"/>
      <inkml:brushProperty name="height" value="0.05833" units="cm"/>
      <inkml:brushProperty name="color" value="#3165BB"/>
      <inkml:brushProperty name="fitToCurve" value="1"/>
    </inkml:brush>
  </inkml:definitions>
  <inkml:trace contextRef="#ctx0" brushRef="#br0">-577 1068 9,'20'-2'17,"-20"2"-1,0 0-2,0 0-1,16-30-1,-16 30 0,0 0-3,0 0-2,-10-25-1,10 25-1,-18-8-1,18 8-1,-24-8-1,4 12 0,20-4-1,-39 4 1,17 0-1,-4 7 1,2-3-1,1 2 0,1 6 0,2 0 0,2 2-1,18-18 1,-22 33-1,22-33 0,-2 26 0,2-26-1,18 24 2,2-9-1,8-5 0,-1-2 0,7 0 0,2 8 0,2 0 0,-3 1 0,-1 1 0,-8 6 0,-4 0 0,-10 1 0,-3-5 0,-9 4 1,-2-3-1,-9-1 1,11-20-1,-34 32 1,12-18-1,-2-5 1,-6 1-1,5-2 0,-5 0 0,-2-8 0,4 0-1,5-2 0,-1-2 0,4-6-3,0 4-3,10-15-11,10 21-15,-18-24-1,18 6 2</inkml:trace>
  <inkml:trace contextRef="#ctx0" brushRef="#br0" timeOffset="764.4013">-109 1145 10,'0'0'27,"-18"-26"-1,18 26-15,-19-20-2,19 20-2,-28-17-3,28 17 0,-30-8 0,12 2-1,-6 14 1,1-6-1,-7 15 0,0-5 1,0 8-2,1 2 0,3 5 0,6 7-1,4 2-1,6 1 1,4-1-2,14 3 1,6-7 0,2-5 0,4-3 0,2-10 1,5-6-1,3-8 1,-2-8 0,2-6-1,-5-8 1,1-5 0,-4-3-1,0-7 0,-6 3 0,0-4 0,-6 3 0,-3 7 1,-5-1-1,-2 11 1,0 18-1,-2-24 1,2 24-1,0 0 1,0 0 0,-7 20-1,7-20 1,3 37 0,1-7-1,8-2 0,-2 5 0,4-1 0,4-4 0,-2 3 0,2-7-1,0-6 0,-1-7-2,-17-11-2,34 12-5,-34-12-11,20 4-10,-20-4-2,20-12 3</inkml:trace>
  <inkml:trace contextRef="#ctx0" brushRef="#br0" timeOffset="1232.4022">209 937 6,'0'0'27,"0"0"-8,-18-19-2,18 19 0,0 0-5,0 0-1,-30-2-2,30 2-1,0 0-3,-14 29-1,10-3 0,6 2-1,-4 9 0,4 3-1,0 7-1,4 2 0,-2-1 1,6-1-1,-6 1 0,2-5-1,-2-9 0,0-1 1,-2-7-1,0-8 0,-2-18-1,0 25-1,0-25-3,0 0-7,0 0-20,0 0-3,-4-27 0</inkml:trace>
  <inkml:trace contextRef="#ctx0" brushRef="#br0" timeOffset="2028.0036">324 1194 3,'0'0'29,"0"0"1,30-16 0,-30 16-18,55-9-2,-27 7-4,19-4-1,-13 0-2,8-4 0,-8 8-1,5-8-1,-3 4-1,-4-2 0,-3 6-1,-7-4-3,8-2-6,-30 8-16,22 6-6,-22-6 1</inkml:trace>
  <inkml:trace contextRef="#ctx0" brushRef="#br0" timeOffset="1762.8031">532 928 3,'0'0'29,"0"0"1,0 0-6,-4-24-10,4 24-2,0 0-3,-6 16-2,6-16-1,0 33 0,4-9-1,-4 15-1,0-3-1,-6 15 0,2 1-2,0 9 1,0-6-1,4 1-1,0-7 1,2-2-1,-2-5 1,6-9-1,-4-11 0,-2-22 0,12 24-1,-12-24 0,0 0-2,0 0-1,8-18-4,0-8-9,-8 26-16,-10-33-3,4 9 2</inkml:trace>
  <inkml:trace contextRef="#ctx0" brushRef="#br0" timeOffset="3151.2055">-728 1710 1,'0'0'31,"0"0"0,0 0 2,0 0-19,0 23-2,-4 7-6,12-4-1,-6 17-2,6-5 0,-6 9-1,6 2-1,-4-1 0,0-5 1,-2-1-2,0-7 1,-2-5 0,-2-4 0,6-3-1,-4-5 0,0-18 1,4 24 0,-4-24-1,0 0 1,0 0-1,0 0 0,0 0 1,0 0-1,12-26 0,-12 26 0,-2-37 1,2 17-1,2-4 0,4 0 0,6-5 0,-2 1 0,6-1 1,1 5-1,5 6 0,2 0 0,4 2 0,0 7 0,3 5-1,-1 8 1,2 7 0,-4-1 0,-1 6-1,-3 2 2,-10 8-1,-8 1 0,-10-1 0,-10-2 1,-10 1-1,-7 1 0,-7-4 1,-6-3-1,1-3 0,1-6 0,2-2 0,7 2-1,7-10-2,0 2-3,26-2-7,0 0-19,0 0-3,-16-18 1</inkml:trace>
  <inkml:trace contextRef="#ctx0" brushRef="#br0" timeOffset="3666.0064">-232 1945 9,'0'0'31,"-2"-20"0,2 20 1,0 0-20,0 0-3,-8 20-2,6 3-3,2-23 0,-2 46-2,6-17 1,-2 3-1,6-2-1,0 5 0,-2-9 0,-4-4-1,4-1 1,-6-21-1,6 22 1,-6-22-1,0 0 1,0 0-1,-18-20 1,12 1 0,2-3 0,0-2-1,4-5 1,4 3-1,2 0 0,2 2 0,4-1 0,2 1 0,-2 4 0,6-1-1,2 3 1,1 4-1,1 2 1,2 2-1,0 2 0,0 6 1,3-2-1,-3 4-1,-4 6 0,0-6-2,-20 0-3,30 8-5,-30-8-7,0 0-8,14 22-2,-14-22 1</inkml:trace>
  <inkml:trace contextRef="#ctx0" brushRef="#br0" timeOffset="4040.4071">171 1722 22,'0'0'30,"-20"-24"-2,20 24-2,-20-4-44,20 4-11,0 0-1,32 8 1</inkml:trace>
  <inkml:trace contextRef="#ctx0" brushRef="#br0" timeOffset="3868.8068">155 1893 15,'0'0'26,"0"0"-3,0 0-4,0 0-2,22-4-4,-26 26-3,4-22-2,-2 48-3,0-19-1,-4 11-2,2-3 0,2 5-2,-6-7-1,6-7-3,-10 3-7,12-31-21,-2 24-2,2-24 1</inkml:trace>
  <inkml:trace contextRef="#ctx0" brushRef="#br0" timeOffset="4680.0082">653 1953 14,'-22'-14'28,"22"14"1,0-24-15,0 24-1,-18-22-4,-3 18-1,21 4-2,-44-21 0,24 11-2,-12 10-1,7 0 0,-1 6-1,2 6-1,4 5 1,2 5-2,8 6 1,2 5 0,6 1 0,2 1-1,6 1 0,6-2 0,0-3 1,6-7-1,4-6 0,0-5 0,5-9-1,-1-6 0,4-7 0,-8-5 0,6-8-1,-9-4 0,3-9 1,-8-1-1,-2-3 0,-2-3 1,-6-5 0,0 5 0,-6-3 1,-2 0 0,-4 7 0,4 4 0,-2 3 1,-2 5 0,6 8 1,2 18 0,0 0 1,0 0 1,0 0-1,-2 26 1,2 8 0,4 3-1,-8 13-1,8 1 0,2 2-1,0-1-1,2-5 0,2-4 0,2-7-3,0-2 0,12-17-5,-13 9-11,7-16-15,4-4-2,0-4 2</inkml:trace>
  <inkml:trace contextRef="#ctx0" brushRef="#br0" timeOffset="5226.0092">1064 1988 5,'-6'-22'29,"0"-9"0,-2 13-4,-16 8-12,10-12-3,-18 20-2,9-7-3,-11 18 1,10 1-1,-8 10-2,11 2 0,1 13 0,6-5 0,4 4-2,8 1 0,10-1-1,6-11 1,2-1-1,7-6 1,3-10-2,4-4 1,2-10 0,-1-6 0,-5-2 0,2-7 0,-8-7-1,-2-2 1,-2-1 0,-12 1 1,-4 1-1,4 3 0,-4 4 1,-6 6 0,6 18 0,0 0 0,-22-5 1,22 5 0,-10 39-1,6-11 1,-2 13 0,12-1 0,2 11 0,10 2 1,-6 9-3,15 3 2,-5 2-2,-2-2 1,-4 2-1,-4 0 0,-10-3 0,-10-3-1,-14-10 0,-10-11-2,-5-7 1,-9-7-1,0-18-1,-7-2-1,15-24-6,-6 10-20,13-24-4,3-3 0,14-11 0</inkml:trace>
  <inkml:trace contextRef="#ctx0" brushRef="#br0" timeOffset="5834.4102">1228 1968 9,'0'0'27,"0"0"2,0 0-13,18 8-1,4-12-4,-22 4 0,32 2-2,-32-2-2,43-12-2,-23 5-1,8-7-1,-4 4-2,4-10-2,-1 6 1,-1-7 0,-2 3 0,-2 0-1,-8-2 1,-14 20-1,20-31 1,-20 31 0,-12-26 0,12 26 0,-42-10 0,8 12 1,-5 6-1,-1 6 2,-2 10 0,7 1 1,3 13 0,10 3-1,8 5 1,10-3 0,8 4-1,14-7 0,4-4-1,8-7 1,5-7-1,11-14-1,-6 0-1,7-10-1,-1-6 1,-7 0-2,3-10-1,-14 6-5,8-15-19,-17 11-8,-7-2 0,-12 18 0</inkml:trace>
  <inkml:trace contextRef="#ctx0" brushRef="#br1" timeOffset="157561.2768">-18 84 3,'0'0'6,"0"0"0,1 15 1,-1-15 0,0 0 0,0 0 0,0 0-1,0 0 0,0 0-1,0 0-1,0 0 1,14 18-1,-14-18 2,0 0-2,0 0 3,0 0-2,0 0 1,-4-18-1,4 18-1,0 0 0,-4-22-1,4 22-1,-7-16 0,7 16 0,-16-17-1,16 17 1,-20-15-1,20 15 0,-21-11-1,21 11 1,-25-4 0,25 4 0,-26 4-1,9 5 1,-2 3 0,7 7 0,-3 2-2,4 5 2,1 1-1,10 7 0,-1-2 1,14-1-1,6 1 1,5-7-1,3-1 1,3-3-1,4-5 0,-2-9 0,1-5-1,-3-8-2,-7 5-3,1-17-5,-1 13-10,-23 5-10,32-25 1,-32 25 1</inkml:trace>
  <inkml:trace contextRef="#ctx0" brushRef="#br1" timeOffset="158356.8782">366 139 23,'0'0'27,"-6"-17"-8,6 17-5,-13-24-3,13 24-2,-21-23-3,21 23 0,-28-21-1,28 21-1,-36-8-1,36 8 0,-36 0-1,15 6-2,4 3 2,-6 1-2,6 9 0,-2-2 1,8 6-1,-1 2 0,9 3 1,5-3-1,1 3 0,5-1 1,1-4-2,8 0 1,-17-23 0,38 30 0,-19-22 0,6-6 1,-2-4-2,-1-6 1,-1-7 0,0 0 0,-6-4 0,-4 0 1,-1-4-1,-5 0-1,-3 0 2,0 6-1,-2 0 0,0 17 1,-4-23-1,4 23-1,0 0 1,0 0 0,0 0 0,-11 19 0,11-19 0,10 32 0,-1-13 0,6 0 0,-2 2 0,6-5 0,0-1-1,-19-15-3,29 23-3,-29-23-13,15 17-11,-15-17 1,0 0 0</inkml:trace>
  <inkml:trace contextRef="#ctx0" brushRef="#br1" timeOffset="159214.8797">434 134 22,'0'0'27,"30"0"-8,-30 0-2,36-8-3,-36 8-2,40-9-1,-40 9-3,47-10-4,-22 10 0,7-8-2,-6 5-1,3-1-1,-10 0-1,3 4-2,3-4-4,-8 12-15,-17-8-8,0 0-1,0 0 1</inkml:trace>
  <inkml:trace contextRef="#ctx0" brushRef="#br1" timeOffset="158934.0792">546-64 4,'1'-23'24,"-1"23"0,0 0-9,0 0-2,0 0-4,0 0-2,0 0 0,0 0 0,0 0-1,0 0 1,14 23-1,-14-23-1,19 38-1,-18-13-1,3 5-1,0 4 0,6-1-2,-1 3 1,-1 2-1,-5-6 0,3 0 0,2-3 1,1-6-1,-5-6 0,-4-17 0,2 25-1,-2-25 0,0 0-4,0 0-7,0 0-18,0 0-2,-4-27 0,4 27 1</inkml:trace>
  <inkml:trace contextRef="#ctx0" brushRef="#br1" timeOffset="159854.4808">835-39 24,'0'0'29,"0"0"-6,0 0-4,-19-10-42,19 10-2,17-2 0</inkml:trace>
  <inkml:trace contextRef="#ctx0" brushRef="#br1" timeOffset="159698.4804">873 31 6,'0'0'27,"0"0"-1,-10 23 2,7-8-16,3-15-1,3 38-6,7-15 3,-10 2-5,4-3 2,-1 5-1,7-6-1,-10 2 0,0-23-2,6 26 0,-6-26-1,5 21 1,-5-21-1,0 0-2,0 0-3,0 0-8,0 0-15,0 0-4,0 0 0,0 0 1</inkml:trace>
  <inkml:trace contextRef="#ctx0" brushRef="#br1" timeOffset="160462.8818">1144 107 34,'0'0'22,"0"0"-4,5-19 0,-5 19-4,-21-9-5,2 14-4,19-5-1,0 0-1,-24 8 0,1 7-1,23-15-1,-11 38 0,20-19 1,-5 10 2,-4-7-3,15 1 1,-5 0 0,-1-6 0,-9-17-1,11 25 1,-11-25 0,0 0-3,31 0 1,-9-10 0,-22 10 0,21-30 1,-6 9 0,-17-2-2,14 0 1,-8 4 1,-8-3 1,-17 5-4,21 17 2,6-31-3,-25 25-2,19 6 0,0 0-10,-34-9-15,34 9-3,0 0 2</inkml:trace>
  <inkml:trace contextRef="#ctx0" brushRef="#br1" timeOffset="160977.6828">1291 60 24,'0'0'29,"0"0"-1,4 17-4,-4-17-14,0 0-5,4 32 1,7-15 0,-7 10-2,1-10 0,-8 8-1,5-5 1,1-1-3,5 0 1,-8-19-1,4 19 1,-4-19 0,0 0 0,4 18-2,-4-18 1,0 0 0,0 0 2,0 0-2,11-19-3,-19-4 2,6-2 0,6-2 0,-2 8 0,-2 19 0,0 0 0,0 0-1,0 0 4,0 0-5,42-78 3,-42 78-1,0 0 0,0 0 3,0 0-3,0 0 3,79-22-1,-79 22-1,0 0 0,0 0-1,0 0 1,0 0-4,82 80 1,-82-80 4,0 0-7,0 0 7,39 89-3,-39-89-6,0 0-24,0 0-2,0 0-2,29 74-3</inkml:trace>
  <inkml:trace contextRef="#ctx0" brushRef="#br1" timeOffset="161710.884">2006 92 12,'0'0'28,"0"0"1,0 0-11,0 0-2,0 0-6,0 0-1,0 0-4,0 0-2,0 0 1,0 0-1,0 0-1,0 0 0,0 0-2,0 0 1,-83-34 0,83 34 0,0 0 0,0 0-2,0 0 1,0 0-3,-77 41 4,77-41 0,0 0-1,0 0 0,0 0 0,0 0 2,0 0-3,43 78 1,-43-78-1,0 0 1,0 0 0,0 0 1,78 56-1,-78-56 2,0 0-3,0 0 3,0 0 0,0 0 0,0 0-1,0 0 0,0 0 0,3 79-1,-3-79 2,0 0-2,0 0 0,-71 21-3,71-21 2,0 0 0,0 0-5,0 0-10,-84 10-16,84-10 0,0 0-2</inkml:trace>
  <inkml:trace contextRef="#ctx0" brushRef="#br1" timeOffset="163380.087">2268 387 4,'0'0'9,"0"0"2,0 0-2,0 0-1,0 0-1,0 0-2,0 0-1,0 0-2,0 0-1,0 0-2,0 0 0,0 0 0,-4-78-1,4 78 0,0 0 0,0 0 0,0 0 1,0 0 1,0 0 0,0 0 0,0 0 0,0 0 3,0 0-1,0 0-1,0 0 2,0 0 0,0 0 0,0 0 2,0 0-2,0 0 2,0 0-2,0 0 0,0 0 1,0 0-2,0 0 1,0 0 0,0 0-1,0 0 0,0 0 1,0 0 3,0 0-2,0 0 1,0 0-1,0 0 1,0 0-1,0 0 0,-74-23 1,74 23-2,0 0-1,0 0 1,0 0-1,0 0-1,0 0 1,0 0 1,0 0-3,0 0 0,0 0 3,0 0-4,0 0 2,0 0 1,0 0-2,0 0 1,0 0-1,0 0 3,83 15-4,-83-15 2,0 0 0,80 21 0,-80-21 1,0 0-1,92 27 1,-92-27-1,0 0-1,97 45 4,-97-45-4,0 0 0,89 61 1,-89-61 2,0 0-2,85 72 1,-85-72 0,0 0-1,70 86-1,-70-86 1,0 0 0,53 85-3,-53-85 4,0 0-1,42 86-1,-42-86 0,0 0 0,0 0 2,41 89-1,-41-89-1,0 0-1,0 0 0,0 0 0,0 0 0,0 0-2,0 0-3,0 0-5,38 78-20,-38-78-6,0 0-1,0 0 1</inkml:trace>
  <inkml:trace contextRef="#ctx0" brushRef="#br1" timeOffset="164128.8883">2671 793 26,'0'0'30,"0"0"-9,0 0 0,0 0-6,0 0 0,0 0-6,0 0 1,0 0-5,75-21-1,-75 21-2,0 0-1,0 0 1,0 0 0,0 0 2,82 46-4,-82-46 4,0 0-2,0 0 0,0 0 2,68 76-1,-68-76-3,0 0-1,0 0 3,0 0 0,0 0-1,87 82 1,-87-82-3,0 0 2,0 0-1,0 0 2,0 0-4,0 0 1,79 6 0,-79-6 1,0 0-1,0 0 1,0 0 2,74-97 1,-74 97-1,0 0 1,0 0-3,49-101 1,-49 101 1,0 0-3,0 0 1,10-90-4,-10 90 0,0 0-6,0 0-24,0 0-4,0 0 1,0 0-1</inkml:trace>
  <inkml:trace contextRef="#ctx0" brushRef="#br2" timeOffset="168278.4956">-2077 653 13,'0'0'22,"0"0"-6,0 0-2,0 0-3,0 0 0,2-21-1,-2 21-1,0 0-1,0 0-2,-4-19-1,4 19-2,0 0 0,0 0-2,-10-17 1,10 17-1,0 0 1,-13-17-1,13 17 1,-19-21 0,19 21 0,-21-25 0,21 25-1,-26-23 0,26 23-1,-28-13 1,28 13-1,-35-2 0,17 9-1,-1 3 1,-4 3 0,0 8 0,4-2 0,0 10 0,4-3 0,0 5-1,9-1 1,6 1 0,4-5 0,4 3-1,-1-6 1,8-4 0,-15-19 0,40 26 1,-23-18-1,2-6 0,0-2 1,2-6-1,0-5 1,-2-5-1,3-3 1,-5 0-1,0-9 1,0 1-1,-3-3 1,-3 3 1,-2 1-2,-7 1 1,0 8-1,-2-2 0,0 19 0,-4-17 0,4 17 0,0 0-1,-3 17 1,3-17 0,7 34-1,1-15 2,1 6-3,1-3 3,3-1-3,-4-2 3,-1 0-4,-8-19-1,11 23-5,-11-23-16,0 0-6,0 0-2,0 0 2</inkml:trace>
  <inkml:trace contextRef="#ctx0" brushRef="#br2" timeOffset="168840.0966">-1952 502 23,'0'0'28,"0"0"1,13-17-10,-13 17-5,0 0-3,0 0-4,0 0-1,0 0-2,7 31 0,-3-12-3,4 7 1,-4 7-1,5-7-1,-5 7 1,0-5-1,-6-5 1,6-6-1,-3 0 1,-1-17 0,0 0-1,0 0 1,0 0 0,0 0-1,-1-25 1,1 8-1,-2-7 0,5-5 0,3-1 0,0-1-1,7 7 0,-2-7 1,6 8 0,0 6 0,8 2 0,-8 0 0,11 13 1,-9 0 0,-19 2-1,33 15 1,-33-15 0,26 34-1,-17-9 1,-1 9-1,-6-7 0,6 5 0,-3-1 0,-5-7 0,2-3 0,-2-21-1,10 23-2,-10-23-3,0 0-16,0 0-10,18-11-2,-18 11 2</inkml:trace>
  <inkml:trace contextRef="#ctx0" brushRef="#br2" timeOffset="169292.4974">-1440 324 37,'0'0'30,"-20"-23"1,20 23-1,-17-2-27,17 2-3,0 0-6,0 0-15,17 21-10,-17-21 2,24 17-1</inkml:trace>
  <inkml:trace contextRef="#ctx0" brushRef="#br2" timeOffset="169120.8971">-1424 463 13,'0'0'28,"0"0"2,0 0 0,26 7-16,-30 12-4,16 0-3,-12 8-2,11-1-1,-5 3-2,-1 1 0,-1 3-2,-4-5-2,10-11-4,-20 8-17,10-25-8,-7 19 0,7-19-1</inkml:trace>
  <inkml:trace contextRef="#ctx0" brushRef="#br2" timeOffset="169791.6983">-1084 487 27,'0'0'28,"0"0"-8,-9-28-1,9 28-5,0 0-3,-25-17-2,25 17-3,-19-6-1,19 6-3,-24 0 1,24 0-2,-29 27 1,18-10-1,0 5 0,3 5-1,4 4 1,4 3 0,2 6-1,6-10 0,11-3 0,-4-6 1,2-6-1,0-4 1,5-11-1,-3-5 1,-2-9-1,2-7 0,-7-3 0,3-5 0,-8-1 0,-1-3 0,-6 7-1,-4-5 1,-1 5-1,-7 7 0,3-2 0,-8 11-3,17 10-1,-25-17-4,25 17-5,-17-7-6,17 7-4,0 0 0,17-8 2</inkml:trace>
  <inkml:trace contextRef="#ctx0" brushRef="#br2" timeOffset="170212.8989">-1002 425 23,'0'0'20,"28"0"-1,-9-2 0,-19 2-5,23 11-3,-23-11-2,19 25-1,-21-4-2,13-4 0,-13 11-2,12-9 0,-14 4 0,11-2-1,-9-2-1,2-19 0,4 27 0,-4-27-1,0 0 1,0 0-1,12-23-1,-11 2 1,3-4-1,2-3 0,3 1-1,1 0 1,5 1-1,-2 1 1,10 6-1,2 4 1,-5 5-2,7 10 2,-3 0 0,-3 2 0,-2 10 1,0 5-1,-6 11 2,-1-1-2,-1 9 2,0-4-2,-5 3 1,2 1-1,-3 0 1,5-10-3,-6-5 2,-4-21-2,19 19-7,-19-19-21,0 0-3,0 0 0,1-19-1</inkml:trace>
  <inkml:trace contextRef="#ctx0" brushRef="#br2" timeOffset="172740.1035">-2859 1622 6,'0'0'26,"-5"-19"1,5 19-8,0 0-2,0 0-5,0 0-2,0 0-2,0 0-2,24 19-1,-16 4-2,11-2 0,-2 11-1,9 1 0,-3 6 0,3 3 0,1 2-1,-1-6 1,-1 0-1,1-4 1,-9-5-1,6-8 0,-4 0 0,0-6 0,-2 0 0,-17-15-1,27 13 1,-27-13 0,20 0 0,-20 0-1,10-19 1,-10 19 0,11-34-1,-3 6 1,3-5 0,0-9-1,5-1-1,1-5 1,2-1 0,-1-1 0,7 3 0,-4 1 0,-2 10-1,-4 8 0,2 5-1,-17 23-1,26-25-4,-26 25-18,0 0-7,6 19-3,-6-19 2</inkml:trace>
  <inkml:trace contextRef="#ctx0" brushRef="#br2" timeOffset="171991.3021">-2458 850 6,'0'0'15,"0"0"-1,0-15 0,0 15-1,0 0 1,0 0 0,0 0-2,0 0-2,0 0-2,0 0-2,-17-6-1,17 6-2,-20 16 0,2-1-1,3 4-1,-7 9 0,1 9 0,-6 10 0,5 4 0,1 8 0,2 2 0,4 6-1,5 1 1,5 4-1,3-5 0,7-6 0,5 1 0,3-6 0,4-1 0,0-8 0,-2-7 0,6-6 1,-4-5-1,-4-6 0,-3-8 0,-10-15 0,15 19 0,-15-19-2,0 0-2,0 0-6,0 0-13,-2-27-9,2 27 1,-7-30-1</inkml:trace>
  <inkml:trace contextRef="#ctx0" brushRef="#br2" timeOffset="170930.5003">-261 387 23,'0'0'28,"0"0"3,16-18-14,-34 20-2,18-2-3,-24-15-2,24 15-2,-32-13-2,13 9-2,-8 4-2,6 0 0,-1 4 0,1 7-2,4 1 1,17-12-2,-19 32 1,19-32-1,9 23 1,-9-23 0,29 26-1,-5-16 1,5 3 0,-1-3 0,4 5 0,-1 2 0,-3 4 0,-5-4 0,-4 0 0,-6 0 1,-13-17 0,-13 29-1,-6-16 0,0-5 1,-11-3-1,7-1 0,0-2 0,-11-2-2,34 0-3,-49 0-16,49 0-11,-40-6-1,40 6-1</inkml:trace>
</inkml:ink>
</file>

<file path=ppt/ink/ink28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98"/>
    </inkml:context>
    <inkml:brush xml:id="br0">
      <inkml:brushProperty name="width" value="0.05833" units="cm"/>
      <inkml:brushProperty name="height" value="0.05833" units="cm"/>
      <inkml:brushProperty name="fitToCurve" value="1"/>
    </inkml:brush>
  </inkml:definitions>
  <inkml:trace contextRef="#ctx0" brushRef="#br0">-159 85 31,'0'0'31,"0"0"0,0 0-12,0 0-8,-24 23-2,24-23-2,-23 46-2,13-15-1,-10 15-1,0 9 1,-2 10-1,4 2-1,2 4 0,3-5-1,9 1 0,0-12-2,14 0 0,3-21-1,3-10 0,2-3-4,8-15-2,-26-6-10,34 2-15,-13-4 0,-1-15 0</inkml:trace>
  <inkml:trace contextRef="#ctx0" brushRef="#br0" timeOffset="1">-54 327 32,'-33'4'31,"15"2"1,18-6-2,-22 14-25,22-14-2,-18 28-2,18-28 0,0 26 0,0-26-1,24 21 0,-24-21 0,36 20 1,-13-12 0,3 0 0,-4 0 0,0 6 1,-22-14-1,26 31 1,-24-9 0,-4 2-1,-10 5 1,-6-3-2,-4 3 0,-4-7-2,4-4-3,-9 2-8,11-22-19,2 2 0,18 0-1,-20-26 1</inkml:trace>
  <inkml:trace contextRef="#ctx0" brushRef="#br0" timeOffset="2">0 0 19,'0'0'29,"0"0"0,10 33 2,14-13-24,-5 23-1,11-3 2,-12 17-2,12-9-1,-20 15-1,6-2 0,-10 8-1,-6-8-2,-4-3-2,-14 3-7,8-14-20,-14 5-5,4-7 1,-2-5-1</inkml:trace>
  <inkml:trace contextRef="#ctx0" brushRef="#br0" timeOffset="-2">-903 555 22,'0'-18'26,"0"18"0,26-10 0,-2-2-22,0 10 0,9-8-1,-5 6-1,6-8-1,-4 5 0,3-3-1,-11 6 1,0-6-1,-4 6 0,-18 4 0,28-16-1,-28 16-2,0 0-2,21-10-2,-21 10 0,0 0-1,0 0 1,0 0 2,0 0 4,0 0 4,0 0 3,0 0 4,0 0 0,0 0 1,8 18 0,-8-18-1,-2 43-3,6-21-1,-6 14-2,4-5 0,-6 5-2,6-3 0,-4-3-1,4-8 0,-2-2-1,0-20 0,-2 25 0,2-25 0,0 0 0,0 0-1,0 0 0,0-31 1,0 9-1,2-2 1,4-11 0,-4 1 0,8-3 0,2 3 0,4 2-1,-2 5 1,6 5 0,0 8-1,-1 10 1,1 6 0,-20-2 0,34 30 0,-24-6 2,6 7-2,-8-1 2,6 5-1,-6-1 0,-1-6 0,1 1-1,-4-9 0,0-2 0,-4-18-1,16 21-1,-16-21-5,0 0-13,0 0-13,0 0-1,0 0 0</inkml:trace>
  <inkml:trace contextRef="#ctx0" brushRef="#br0" timeOffset="-1">-885 286 13,'0'0'21,"0"0"-5,0 0-3,0 0-2,0 0 1,0 0-3,0 0 0,0 0-2,0 0 0,0 0-1,22-24-1,-22 24-1,26-12-1,-8 7-1,7-5-1,-25 10 0,38-14 0,-18 8 1,0 0-2,-20 6 1,31-8 0,-31 8 0,26-2 0,-26 2 0,18-6-1,-18 6 1,0 0 0,20-2-1,-20 2 1,0 0 0,0 0 0,0 0 0,8 26-1,-8-26 1,-10 33 0,0-9 0,-2 0 0,-2 5 0,0 1 0,-3 0 0,-3 7-1,0 3 1,0-1 0,-2 3 0,2-1 0,1 1-1,3-5 1,-4-1-1,10-7 1,2-7-1,8-22 0,-8 30 1,8-30-1,0 0 0,18 18 2,-18-18-2,32-4 1,-9 0-1,-1 0 1,4 0-1,2-4 0,0 4 0,1-2 0,1 0 0,-6-2 0,-2 4-1,-22 4-2,33-12 0,-33 12-7,0 0-22,12-25-1,-12 25 0,-12-20-1</inkml:trace>
</inkml:ink>
</file>

<file path=ppt/ink/ink28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0T16:40:14.013"/>
    </inkml:context>
    <inkml:brush xml:id="br0">
      <inkml:brushProperty name="width" value="0.08333" units="cm"/>
      <inkml:brushProperty name="height" value="0.08333" units="cm"/>
      <inkml:brushProperty name="color" value="#ED1C24"/>
      <inkml:brushProperty name="fitToCurve" value="1"/>
    </inkml:brush>
    <inkml:brush xml:id="br1">
      <inkml:brushProperty name="width" value="0.05833" units="cm"/>
      <inkml:brushProperty name="height" value="0.05833" units="cm"/>
      <inkml:brushProperty name="color" value="#177D36"/>
      <inkml:brushProperty name="fitToCurve" value="1"/>
    </inkml:brush>
  </inkml:definitions>
  <inkml:trace contextRef="#ctx0" brushRef="#br0">925 552 10,'0'0'24,"0"0"2,0 0-11,0 0 2,0 0-2,0 0-3,0 0-2,0 0-1,-31 0-1,31 0-2,-35-6-2,11-2 0,-15 4-1,-4-4 1,-15-1 0,-3-3-1,-13 0-1,-2-5 0,-8 3 0,2-5 0,10 5 0,5 2 0,9-5-1,13 5 0,10 4 0,15 1 0,20 7 0,-21-10 0,21 10-1,0 0 1,29-23-1,-2 15 0,9-8 0,10-1 1,7 1-1,6-11 0,3 2-1,1 1 1,9-1-1,-6 0 0,-5 0 0,-7-1 1,-1 3-1,-8 4 0,-6-1 1,-6-1-1,-7 9 1,-26 12 0,29-23-1,-29 23-1,0 0 1,0 0-2,0 0-2,0 0-3,0 0-9,-35 25-13,35-25-3,-43 35 0,23-10 0</inkml:trace>
  <inkml:trace contextRef="#ctx0" brushRef="#br0" timeOffset="234.0004">623 427 44,'2'18'29,"-2"-18"3,0 0-3,0 0-22,-6-33-1,-8 11-1,10-15-2,-15 0-2,5-5 1,-2-1-4,1 6 0,13-8-7,-16 20-8,18-2-12,-6 3-3,4 3 1,2 21 1</inkml:trace>
  <inkml:trace contextRef="#ctx0" brushRef="#br0" timeOffset="1107.6018">789-214 19,'0'0'30,"0"0"-1,0 0 2,0 0-18,0 0 0,-16-2-2,-4 11-4,-1-9-2,-18 8-1,0-6 1,-20 4-1,-3-4 0,-3 4-1,-5-8-1,-4 6 0,6-4 0,9 2 0,8-2-2,12 0 2,4 0-1,14 2-1,21-2 0,0 0 1,0 0 0,0 0-1,25-22 0,8 7 0,8-3 1,10-5-1,7-4 0,1-6 0,7 1-1,-3-3 1,3 0-1,-11 4 0,-6-2 0,-12 4 1,-2 2-1,-12 6 2,-9 1-1,-14 20 1,2-27 0,-2 27 0,-45-25 0,4 21 0,-8-2 1,-11 2-1,-7 0 0,-5 2 0,-4 2 0,0 2 0,8 2 0,13-2-1,2 4 0,12 2 0,4 1-1,12-3-1,3 4-1,22-10-2,0 0-5,0 0-14,0 0-10,0 0-1,24 0 0,-1-12 1</inkml:trace>
  <inkml:trace contextRef="#ctx0" brushRef="#br0" timeOffset="1528.8027">88-945 43,'-24'-12'30,"24"12"2,0 0-2,0 0-19,0 0-1,43 6-3,-12 6-4,18-7 1,2 5-2,15-6-1,-3 0 0,7-8-1,-11-2 0,-3-11-1,-11-1 1,-8-7-1,-13 0 2,-9-5-1,-11 3 1,-10-6-1,-17 2 2,-12 2 0,-8 0-1,-8 5 1,-11 1-2,-3 6 1,-3 7 0,-4 6 0,11 12-1,1 7-1,19 3 1,0 13-1,19-2-1,1 10-2,25-6-8,-12 10-13,14-18-8,-8-7-1,2-18 1</inkml:trace>
  <inkml:trace contextRef="#ctx0" brushRef="#br0" timeOffset="1825.2032">-82-1472 45,'0'0'30,"0"0"1,15 19-1,9-21-21,3 8-2,16-19-1,4 18-2,12-18 1,5 11-1,6-6-1,-9 0-1,7-1-2,-11-1 0,-8 2 0,-10-4-1,-4 3-2,-6-1-1,-29 10-4,37-16-8,-37 16-15,0 0-3,-21-3 1,21 3 2</inkml:trace>
  <inkml:trace contextRef="#ctx0" brushRef="#br0" timeOffset="2137.2037">25-1455 29,'-39'-11'28,"10"-7"3,-2-7-4,27-16-13,-18 4-3,24-21-3,-2 0-3,12-18-1,11 2-1,3-8-1,11 3 0,4 7-1,15 15 0,1 11-1,4 26 1,1 20-1,-5 23 0,3 14 0,-7 18 0,-8 7-1,-8 2 0,-6 6 0,-4-6-2,-11 2-2,9-23-7,-23 8-13,4-24-7,-4 2-1,-2-29 1</inkml:trace>
  <inkml:trace contextRef="#ctx0" brushRef="#br0" timeOffset="3010.8053">310-2287 66,'0'22'34,"0"-22"-1,0 0-2,-23-37-29,11-10 0,-2-13-6,9-10-9,-17 4-19,10-4 0,-9 10-2,11 11 2</inkml:trace>
  <inkml:trace contextRef="#ctx0" brushRef="#br0" timeOffset="2808.0049">-223-2926 17,'0'0'28,"0"0"1,0 0 0,-21 8-15,21-8-1,2 46-3,6-15-3,-8 12-3,9 2 0,-5 13-2,4-7 0,-2 5 0,2-13-1,3-2 0,-3-6 0,4-4 0,0-4 0,-1-8 0,-11-19 2,28 26-2,-3-17 0,6 1 1,10-6 0,4 4 0,12-4-1,3 5 1,9-7-1,-7 0 0,-1-2 1,-3-2-2,-7-5 0,-10 1 0,-6-6 0,-8-2 0,-5-5 0,-8-4 0,-3-8-1,-13-4 1,0-8 0,-9-2 0,-7-5-2,1-7 0,-13 9-2,13-11-7,-15 26-16,13-8-6,-14 16-2,17 4 2</inkml:trace>
  <inkml:trace contextRef="#ctx0" brushRef="#br0" timeOffset="3556.8062">-324-3496 21,'0'0'29,"-22"8"1,22-8 1,0 0-18,16 41 1,21-24-2,4 18-5,27-7-2,3 12-1,22-7 1,-7 6-3,10-19 0,-8-3-2,3-19 1,-12-9-1,-13-11-1,-15-13 1,-8-4-1,-8-5 0,-14 3-2,-3-2-4,-28 12-8,8-12-18,-17 18 0,-1-4 1,-7 9-1</inkml:trace>
  <inkml:trace contextRef="#ctx0" brushRef="#br0" timeOffset="3806.4067">250-3686 42,'0'0'31,"0"0"0,0 0 0,0 0-21,-4-37-7,-2 4-1,0-12-1,0 0 0,-4-5-2,3-1-1,-7 10-2,14-7-7,-12 15-13,6 4-6,-1 9 0,7 20-1</inkml:trace>
  <inkml:trace contextRef="#ctx0" brushRef="#br0" timeOffset="4212.0073">-363-4285 33,'0'0'30,"0"0"0,0 0 1,43-25-21,-14 11-1,31-19-1,5 12-3,11-12-1,10 5-1,-2-3-1,-2 14 0,-2 1-1,2 10 1,-18 10-4,-3 6 2,-14 13-3,-2 1-2,-14 20-14,2-9-15,-17 6 1,1-2-1,-11 2 1</inkml:trace>
  <inkml:trace contextRef="#ctx0" brushRef="#br1" timeOffset="13447.2236">1593 254 3,'0'0'22,"-18"12"2,18-12-5,0 0-6,-19 11-1,19-11-4,-4 18 0,4-18-2,23 29 0,-1-13-1,1 7-2,10 0 0,1 1-1,7-3 0,0-5 0,-4-7-1,0-9 1,-6-9-2,-9-5 2,-7-11-1,-5 1 2,-10-13-2,-10 6 0,-5-2 1,-9 2-1,-1 2 1,-12 6-1,5 5-1,-5 3 0,0 7 0,2 6 1,0 2-2,6 2 1,1 6-2,9-1-2,-9 9-7,28-16-10,0 0-9,-15 25-1,15-25 0</inkml:trace>
  <inkml:trace contextRef="#ctx0" brushRef="#br1" timeOffset="14040.0247">1503-265 23,'-21'-6'28,"21"6"0,0 0 1,0 0-19,0 0-1,31 14-3,-12 3-3,13-5 1,-1 11-1,6-1-1,2 7-1,-2-4 1,-4 2-2,-1 6 1,-3-15-2,-8 7 0,-1-11-5,-14 7-8,-6-21-14,0 0-3,0 0 1,0 0-1</inkml:trace>
  <inkml:trace contextRef="#ctx0" brushRef="#br1" timeOffset="14289.6251">1546-53 10,'-23'0'30,"23"0"-1,-26 0 2,26 0-15,0 0-1,0 0-6,0 0-2,30-8-3,-3 0-1,0-9-2,8-1 1,-1-7-1,1-8 0,-4-2-1,-2 0 0,-5-4-1,-5 6-1,1 0-2,-9 14-6,1-7-16,-12 26-7,10-23 2,-10 23-1</inkml:trace>
  <inkml:trace contextRef="#ctx0" brushRef="#br1" timeOffset="14648.4257">1458-549 14,'-23'-2'27,"23"2"2,0 0 1,33-11-16,-33 11-5,47-12 1,-16 12-5,10-8 0,-2 6-2,4-4-1,-8 1-1,0 1-1,-5 2-1,-11 2-3,5-10-8,-24 10-19,0 0 0,0 0 0,0 0 1</inkml:trace>
  <inkml:trace contextRef="#ctx0" brushRef="#br1" timeOffset="14804.426">1347-584 37,'-25'14'29,"25"-14"0,-24 29-4,24-29-32,0 0-19,0 0-1,0 0-2,22-8 1</inkml:trace>
  <inkml:trace contextRef="#ctx0" brushRef="#br1" timeOffset="15506.4272">1597-1159 17,'0'0'25,"-24"0"-5,24 0-4,-29 6-2,29-6-4,-29 13 0,29-13-2,-26 29-2,26-29-2,-13 41-1,13-19 0,0 7-2,8-2 0,3 4 0,9-4-1,5-1 1,6-3-1,-3-6 0,5-5 0,-4-10 0,6-4-1,-11-8 1,-3-5-1,-7-7 1,-6-1-1,-8-6 0,-6 2-1,-6-2-1,-9 5 0,1-3-1,-11 8-1,2-1 1,-12 7-1,6 1 2,-14 6 0,6 0 1,-2 4 2,-2 2 1,6 0 1,-4 4 1,16-4 1,-4 4 1,33-4 0,-18 6 1,18-6-1,22 6-1,9-6 0,12 6-1,2-8-1,7 7-1,-1-5 0,-2 0 0,2-5-2,-4-1 1,-14-2-2,0-2-3,-33 10-8,35-21-17,-35 21-1,20-25 1,-20 25-1</inkml:trace>
  <inkml:trace contextRef="#ctx0" brushRef="#br1" timeOffset="16099.2283">1527-1598 17,'0'0'27,"-30"11"0,30-11 0,-25 16-17,7-1-6,18-15 1,-23 20-2,23-20 1,-6 37-1,16-18 0,3 6 1,13 1-2,1 5 0,8-2 0,2-6-2,4-3 1,-9-9-2,1-9 2,-6-4-1,-9-11 0,-18 13 0,13-35 1,-20 11-1,-5-9 1,-6 8 0,-5 0-1,-10 5 0,5-5 0,-1 8 0,2 1 0,3 2 0,24 14 0,-23-11 0,23 11 0,0 0 1,21 0-1,1 2 1,5 0-1,6-4 1,-5-4-1,3-4 0,-4-3 0,-5-7-1,-22 20-2,31-45-7,-31 45-18,-2-35-4,-6 14 1,-5 0 1</inkml:trace>
  <inkml:trace contextRef="#ctx0" brushRef="#br1" timeOffset="16770.0294">1445-1748 26,'-8'29'30,"8"-29"0,0 0-1,0 0-15,-22-39-13,14 4 1,-1-6-1,-1-1 0,6-3 0,-4-2 1,8 4 0,-4 1 1,16 7-1,-4 9 1,13-3 0,5 10-1,5 3 1,2 8-2,2-3 1,2 5-1,-3 2 0,-1 0 0,-2 2-1,-6-4 0,-25 6-3,34-9-4,-34 9-14,0 0-10,0 0-3,0 0 2</inkml:trace>
  <inkml:trace contextRef="#ctx0" brushRef="#br1" timeOffset="16426.8289">1183-1824 12,'0'0'29,"0"0"1,0 0 1,0 0-14,0 0-4,19-17-3,7 24-3,7-16-2,4 9-2,14-8 0,0 8-1,5-2-1,3-2 0,1 2-1,-13 2 0,-4-6-1,-4 4 1,-13 2-3,3-9-5,-29 9-14,0 0-9,0 0-3,0 0 1</inkml:trace>
  <inkml:trace contextRef="#ctx0" brushRef="#br1" timeOffset="16926.0297">1308-2156 23,'-22'19'28,"22"-19"0,-17 27 0,17-27-22,0 0-7,0 0-16,0 0-11,0 0 1,25-19-1</inkml:trace>
  <inkml:trace contextRef="#ctx0" brushRef="#br1" timeOffset="17659.231">1345-2469 35,'0'0'29,"0"0"1,25-4-10,-21 27-8,22-17-4,1 15-4,10-11 0,-6 6-2,12-7 0,-8 1 0,4-12-1,-11-2 0,-1-4 0,-5-9-1,-7-4 1,-3 1-1,-10-5 1,0-2-2,-8 3 1,-4-1 0,-7 2-1,-3 3 1,-5 5-1,-3 7 0,-5 10 0,-8 6 1,4 7 0,2 3 0,-2 7-1,6-2 0,5 1 0,7-5-1,19-19 0,-20 27 0,20-27 0,0 0 0,0 0-1,8-27 2,6 2 0,3-4 1,1-6 1,1-2 0,7-2 1,1 4 1,8 6 0,-11 11 0,9-7 0,-4 13 0,0 1-1,-3 9 0,-3-2 0,-23 4-1,33 0 1,-33 0-1,0 0 1,0 0-1,0 0 0,0 0 0,-33-2 0,6-2-1,-2-2 0,-3-4 0,-5-7-1,4-1 1,-4-5-1,10-4 1,9 2-1,8-7 0,10 7 1,14 2 0,11 3 0,3 7 0,9 3 1,4 0-1,0 1 0,-6 3 0,-4 2 1,-2-2-2,-11 4 0,2-6-4,-20 8-24,0 0-3,0 0-2,-20-15 1</inkml:trace>
  <inkml:trace contextRef="#ctx0" brushRef="#br1" timeOffset="18345.6321">1431-3997 12,'-39'11'29,"21"-3"0,1 8 2,-5 13-17,22-29-3,-17 43-3,26-20-3,-3 10-2,16-2 0,1 0-1,14-2-1,2-9-1,2-3 1,0-7-1,-2-10 1,-5-10 0,-7-15-1,-8 0 1,-5-8 0,-12-2 1,-4-2-2,-12 4 1,-7 0-1,-4 9 1,-7 5-1,-7 7 0,-4 3 0,4 14-1,-6 11 0,12 3 0,-8 12-3,24-9-5,-9 19-8,16-16-14,3 8-1,9-10 1</inkml:trace>
  <inkml:trace contextRef="#ctx0" brushRef="#br1" timeOffset="18688.8328">1312-4312 37,'0'0'32,"-20"0"0,20 0-1,-2 23-22,2-23-4,18 35-1,-18-35-2,31 41-1,-9-16 1,3 2-1,6-5 1,-3 3-2,9-11 1,-6-3-1,2-7 0,-4-6 0,-3-7-1,-3-7 1,-7-7 0,-6-12-2,-7-2 0,-1-10-2,-15 8-7,9-17-16,-14 11-6,5 0 1,-3 12 0</inkml:trace>
  <inkml:trace contextRef="#ctx0" brushRef="#br1" timeOffset="19016.4334">1366-4713 31,'-27'2'29,"27"-2"2,-29 10-1,5-4-20,24-6-5,0 0-1,-15 25 0,13-5 0,12 1-1,9 8 1,10 2-2,-5 0 0,13-2 0,0-3-1,4-3 0,-2-15-1,0-6 0,-8-6 0,-5-8-1,-3-9 1,-7-4 0,1-5-2,-13-1-3,6-13-7,-14 22-20,0-15-1,-11 8 1,5-4-1</inkml:trace>
  <inkml:trace contextRef="#ctx0" brushRef="#br1" timeOffset="19921.235">1292-4965 31,'0'0'30,"0"0"2,0 0-1,-6 27-21,32-29-2,-3 10-3,5-6-1,1 7-2,8-7 0,-4 2-1,0-4 0,-7-4-1,1 0 1,-27 4-1,31-23 0,-31 23 0,8-33 1,-12 14-1,-6 1 0,-3-5 0,-1 3 0,-7 3 0,-1 1 0,-5 1 1,-4 7-1,-5 2 0,5 2 1,-4 4-1,8-2 0,1-2 0,7 4 0,19 0 0,0 0 1,0 0-1,37 10 1,-4-4-1,4-6 0,2 2 1,0-4-1,0-4 0,-7 0 1,-1-9-1,-8-3-1,-7-5 1,-10 0-1,-6 3 1,-4-5-2,-6 0 1,-6 1 0,-1 1 0,-7 5 1,-1-1-1,-2 5 0,-1 1 1,-3 5 0,0 2 0,4 4 0,3 0 0,5 2 0,19 0 0,0 0 0,0 0 1,0 0 0,43 4-1,-12-6 1,10 0 0,-6-2 0,0-1 0,-4-1 0,-3 0-1,-7-2 1,-21 8 0,22-8 0,-22 8-1,0 0 1,0 0 0,0 0 1,-30-5-1,9 8 0,-3-1 0,-5 2-1,-4-4 0,-4 2-1,4-2 0,-4-6 0,1-3-1,3-1 1,4-6 0,9-1 0,1-8 0,7 5 0,4-11-1,-1 6-1,16-8-1,-14 15-8,18-15-16,-11 10-5,4-4 1,-4 9 0</inkml:trace>
  <inkml:trace contextRef="#ctx0" brushRef="#br1" timeOffset="20358.0358">1185-6015 12,'-16'-29'28,"16"29"0,-19-18 0,19 18-14,0 0-2,0 0-2,0 0-3,8 33 0,-1 4-2,5-6-1,2 4-3,5-7 0,1-1 0,5-12-1,-5-11 0,3-12-1,-3-11 0,3-2 0,-3-7 1,-7-7 0,1-2-1,0-1 1,-1 8-1,3 3 2,-16 27-1,29-25 1,-29 25 0,24 19 0,-15 9 1,1 7-1,-6 7 0,2-3 0,-8 2-1,-2-4 0,2-4-3,-14 4-6,16-37-22,-21 33-1,21-33-1,-23 16 0</inkml:trace>
</inkml:ink>
</file>

<file path=ppt/ink/ink28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68"/>
    </inkml:context>
    <inkml:brush xml:id="br0">
      <inkml:brushProperty name="width" value="0.05833" units="cm"/>
      <inkml:brushProperty name="height" value="0.05833" units="cm"/>
      <inkml:brushProperty name="fitToCurve" value="1"/>
    </inkml:brush>
  </inkml:definitions>
  <inkml:trace contextRef="#ctx0" brushRef="#br0">26 26 17,'0'0'18,"0"0"-4,0 0-3,-18 6-1,18-6-1,0 0-1,0 0-1,0 0 0,0 0-1,0 0 1,0 0-2,0 0 1,0 0-2,0 0 0,0 0 0,-8 18-1,8-18-1,0 0 1,0 0-1,0 0 0,18-2 0,-18 2 0,22-4 0,-22 4-1,30-2 1,-30 2-1,35-2 0,-17 2 0,0-6 0,-18 6-1,36 0 0,-16 0 1,1-6 0,-1 4-1,0-4 0,-2 4 1,0-4-1,-18 6 0,31-8 0,-31 8 1,18-4-1,-18 4 0,0 0 0,0 0 0,0 0 1,0 0-1,18 0 0,-18 0 0,0 0 0,0 0 0,0 0 1,0 0-1,0 0 0,0 0 0,0 0 2,0 0-1,0 0 0,-4 24-1,4-24 1,0 0-1,-12 26 0,12-26 0,-22 33 0,3-9 1,5 2-1,-8 1 1,2 3-1,-2-2 1,4 5-1,-1-3 1,1-1 0,4-3-1,2-2 0,4-2 1,0-3-1,0-1 1,8-18-1,-14 28 0,14-28 0,0 0-1,-8 21 2,8-21-2,0 0 1,0 0 0,0 0 0,22 14 0,-22-14 1,22 6-1,-2-4 0,0 0 0,7-2 1,1 4-1,6-8 0,0 4 0,5 0-1,-3 0 1,-4 0 0,3 4-1,-9-4 1,-4 2-1,-22-2-1,28 6-1,-28-6-8,0 0-21,0 0 0,0 0-3,0 0 2</inkml:trace>
  <inkml:trace contextRef="#ctx0" brushRef="#br0" timeOffset="1">14 227 28,'0'0'28,"0"0"1,28-9-1,-2 1-19,-1 14-1,7-8-1,-2 10-2,6-14-1,-5 12-2,-1-10 0,-4 2-1,0-4 0,-3 2-1,-5-2-1,2-2-3,-20 8-8,0 0-17,24-10-2,-24 10 1,0 0 0</inkml:trace>
  <inkml:trace contextRef="#ctx0" brushRef="#br0" timeOffset="2">619 133 36,'0'0'31,"8"25"0,-6-9 0,-8 18-18,16-13-6,-10 15-1,10-4-3,-4 3 0,6-7-1,-6 3 0,0-9 0,0-4-1,-6-18 2,11 26-2,-11-26 1,0 0-1,0 0-1,0 0 1,-11-20-1,11 20 0,-6-38 0,6 13 0,2-7 0,4 2 0,0 1 0,5-1-1,1 4 1,2 1 0,4 9-1,-18 16 1,34-10 0,-34 10 0,26 20 1,-13 2 0,-3 5-1,2 3 0,-2 1 1,-4 3-1,0-4 1,0-3-1,0-3 0,2-6-1,-8-18 0,8 27-2,-8-27-5,0 0-14,22 12-11,-22-12-2,31-12 1</inkml:trace>
  <inkml:trace contextRef="#ctx0" brushRef="#br0" timeOffset="3">1317-37 11,'0'0'28,"0"0"-1,0 0-7,-10-28-4,-9 28-5,19 0-2,-28-16-2,28 16-2,-32-17-2,14 15 0,-2 4-1,-3 2 0,3 1-1,0 5 0,4 4-1,16-14 0,-26 26 0,18-8 0,8-18 1,4 31-1,-4-31 0,28 36 0,-8-16 0,10 1 0,3 1 1,3 2-1,-4 1 0,8 1 0,-5 2 0,-7-1 1,-6-5 0,-6 0-1,-12-2 1,-4-20 0,-16 33 0,-6-19 0,-2 0 0,-8-4-1,-1 3 1,-1-3-1,2-4-1,2 2 0,3-2 0,3 0-1,24-6-4,-26 6-5,26-6-14,2-20-7,-2 20 1,12-29 0</inkml:trace>
  <inkml:trace contextRef="#ctx0" brushRef="#br0" timeOffset="4">1623-77 17,'0'0'29,"-20"-17"0,20 17 0,-22-4-19,2 25-1,8-1-3,-9 12-2,7 5-1,2 9 0,6 5 0,0 2 0,8-1-2,4 5 0,8-8 0,4-9 0,7-7-1,5-9 0,4-10 0,2-12 0,5-10 0,-3-10 0,-6-11 0,5-9 1,-13-9-1,-10-5 0,-10-7 1,-6 4-1,-12 5 0,-14 7 1,-3 3-2,-9 13 0,2 7 0,3 8-5,-5 22-8,14-10-17,8 14-1,18-14 1,0 0-1</inkml:trace>
  <inkml:trace contextRef="#ctx0" brushRef="#br0" timeOffset="5">2081 603 14,'0'0'18,"0"0"-1,8 21-2,-8-21-1,0 0 0,0 0-4,0 0-3,0-19-1,0 19-2,0 0-1,-10-24 0,10 24-1,-16-28 0,8 3 0,-2 1 0,1-10 0,-3-1-1,2-7 0,2-3 0,4-2-1,0 5 0,0 5 0,0 7 0,2 4 1,2 26-1,-6-23 1,6 23 0,0 0-1,-24 27 1,12-9 0,2 2 0,-2 5-1,-3-1 0,3-2 1,0 0-1,0-3 0,12-19 0,-18 28 0,18-28 0,0 0 0,-10 20 0,10-20 0,0 0-1,20 4 2,-20-4-2,36-6 1,-13 0 0,5 4 0,0-2-1,0-2 0,0 0-3,-9 8-5,7-12-13,-8 8-10,-18 2 1,26-2 0</inkml:trace>
  <inkml:trace contextRef="#ctx0" brushRef="#br0" timeOffset="6">2293-124 9,'-6'-20'29,"6"20"0,0 0 2,0 0-15,0 0-7,0 0-1,0 0-3,-15 32-1,5 1-2,6 1 1,-4 13-2,6 3 1,-4 9 0,6 0 0,4 2-1,-2-9-1,10-5 1,-2-3-4,11-17-1,-9 1-8,16-22-10,-4 0-10,2-12 0,1 0 1</inkml:trace>
  <inkml:trace contextRef="#ctx0" brushRef="#br0" timeOffset="7">2670 127 20,'0'0'25,"-33"-30"0,33 30-9,-40-14-7,20 10-4,-8 14-1,1-2-2,-1 16 0,4 0 0,2 11-1,6-5 0,6 9 0,8-9 0,4-3-1,8-3 1,-10-24 0,26 28-1,-26-28 1,36 0 0,-16-14 0,1-2 0,-5-2 0,0-5 0,-2-1 0,-6 0-1,-2 1 0,-4 3 2,-2 20-1,0-26-1,0 26 1,0 0 0,0 0 0,0 0 0,-16 32 0,18-14 0,2 7 0,2-3 0,4 0-1,10-3 1,0-5-2,1-6 1,9-8-2,-4-2-1,2-10-1,-2 4-1,7-11 1,-15 5-2,6-10 1,-24 24 1,30-43 1,-26 25 0,4-6 2,-8 6 1,0-7 0,-6 5 1,-6 0 1,4 1 0,8 19 1,-26-24 0,4 26 1,4 0 1,-4 18 0,22-20-1,-33 45 0,23-19 0,-2 9-1,12-7-1,2 1-1,6-9 1,-2 4-7,18-26-1,-24 2-1,41-10 2,-41 10-2,42-39 1,-42 39-2,38-52 1,-24 23 6,-1 1 0,-7 6 1,2-3-1,-8 25 1,2-28-2,-2 28 2,0 0 0,0 0 0,-18 41 0,10-11 2,-5 11-1,7 3 0,-4 9 0,8-3 0,0 7-1,6-6 1,6-5-1,0-3-1,7-9 0,-7-3 1,10-9-2,-20-22 1,32 12-2,-32-12 0,38-12 1,-21-8-1,3-5 0,-2-3 0,-6-4 0,-10 1 1,-6-1 1,-6 1 1,-10 7 1,-3 4 1,-11 10 1,10-2 0,-6 12 1,12 0-1,-3 8-1,21-8 0,0 0-1,0 0 1,25 12-2,-3-14 0,6-4-2,4-2 0,9-9-2,-11 5-1,8-14-4,-8 12-8,-5-8-10</inkml:trace>
  <inkml:trace contextRef="#ctx0" brushRef="#br0" timeOffset="8">3162-256 9,'22'19'27,"8"7"2,-2 8-2,19 3-13,-19 22-2,10-13-2,-22 23-2,7-12-2,-19 10-3,-4-5-3,0-7-8,-11 2-22,-5-11-1,-4-11-1,6-5 1</inkml:trace>
</inkml:ink>
</file>

<file path=ppt/ink/ink28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1.256"/>
    </inkml:context>
    <inkml:brush xml:id="br0">
      <inkml:brushProperty name="width" value="0.05833" units="cm"/>
      <inkml:brushProperty name="height" value="0.05833" units="cm"/>
      <inkml:brushProperty name="fitToCurve" value="1"/>
    </inkml:brush>
  </inkml:definitions>
  <inkml:trace contextRef="#ctx0" brushRef="#br0">28 191 5,'0'0'23,"-28"12"2,28-12-13,0 0-1,0 19-1,0-19-2,24 14-1,-2-14 1,-22 0-2,38 12 0,-19-4 0,9-10-2,-10 8 1,6-10-2,-6 6 1,8-8-3,1 2 2,-1-6-2,0 0 1,2-5-1,-3 1 0,-1-2 0,-2-2 0,-4-4 0,-10 3 0,0-5 1,-6 6-1,-2-4 0,0 22 0,-12-29 0,12 29 0,-24-20-1,2 12 0,-2 4 0,-1 4-1,-5 2 1,2 2-1,-2 4 1,1 8-1,-3 4 2,6 9-2,6 1 2,0 19-5,16-7-2,-4 13 1,14-10-2,0 7 1,14-13 1,0 5 0,14-7-1,-2-17 4,-3 0 3,1-10-1,0-2 1,0-6-3,7-6 3,-7 0-6,0-14-16,-4 2-7,-1 0 0,-1 0 1</inkml:trace>
  <inkml:trace contextRef="#ctx0" brushRef="#br0" timeOffset="405.6007">578-206 15,'0'0'29,"0"0"0,0 0 1,0 0-21,39-4-3,-11 6 0,8-8-2,-1 6-1,-1-6-1,-2 2 0,4-4-1,-9 4-1,-3-2 0,4-2-3,-28 8-8,20-4-18,-20 4-3,0 0 1</inkml:trace>
</inkml:ink>
</file>

<file path=ppt/ink/ink28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0T16:41:01.063"/>
    </inkml:context>
    <inkml:brush xml:id="br0">
      <inkml:brushProperty name="width" value="0.05833" units="cm"/>
      <inkml:brushProperty name="height" value="0.05833" units="cm"/>
      <inkml:brushProperty name="color" value="#177D36"/>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76 309 8,'0'0'22,"0"0"-6,-22 21-2,22-21-2,0 0 1,0 0-3,0 0-2,34 12 0,-34-12-1,41 4-1,-12-2-1,16-8-1,-2 6-1,11-10 0,-9 4-2,8-5 1,-12 1-1,6 0 0,-16-3-1,-2 3 1,-7 2-1,-22 8 1,29-10-1,-29 10 1,0 0 0,0 0 0,0 0 0,-21-4 0,-3 8 0,-1-4-1,-10 0 1,-6 0 0,-2 2-1,-4-2 0,2 2 0,0 2-1,6-4 2,-2 0-2,2 0 1,12-4-1,5 0 2,-1-3-1,5-1 0,18 8 0,-31-27-1,23 9 1,0-1 0,-1-3 0,3-5-1,6 2-1,4 1-2,-4 24-7,0-50-20,0 50-2,0-27 1,0 27 0</inkml:trace>
  <inkml:trace contextRef="#ctx0" brushRef="#br0" timeOffset="608.401">234-162 16,'0'0'27,"29"-21"1,-29 21-8,0 0-6,10-37-5,-10 37-1,2-43-2,-8 22-1,8-12-2,-25 13 0,19-11-1,-8 6 0,-2-2 1,-13 9-2,27 18-1,-35-27 2,17 19-1,-7 10 0,2 0 0,1 12-1,22-14 0,-31 33 0,19-12 0,6 8 0,8-1 0,8 10 0,10 1 0,11-4-1,8-2 2,10-5-2,9-7 3,3-13-2,-5-8 1,-3-10-1,-2-13 2,-12-10-2,-6-2 1,-19-8-3,-10 2-2,5-9-10,-24 13-18,9-2-1,-19 6-1,7 0 2</inkml:trace>
  <inkml:trace contextRef="#ctx0" brushRef="#br0" timeOffset="1294.8022">146-906 3,'0'0'26,"-27"17"2,27-17-2,-16 18-15,1 3-2,15-21-2,-6 37 0,19-19-3,-7 9 0,18-6-1,9 1 0,10-5 1,0-1-2,6-7 1,3-5-2,-5-4 0,-2-4-1,-14-7 1,-9-3-2,-22 14 1,25-33-1,-27 14-1,-2-1-1,-17 3-3,7-5 0,-21 7-1,4-3 1,-16 10-1,-2-9 1,-7 11 1,1-2 4,0 6 3,-9 4 2,15 0 1,-13 6 2,24-6 0,-3 10 1,16-10-1,0 9-1,25-11 0,0 0-2,21 4 0,8-2-1,14-8 0,4 2-1,10-5 1,1 3-2,3-4 0,3 2-1,-7-1 2,-8-1-3,-8 4 1,-4-4-2,-12 3-2,10-7-10,-35 14-19,0 0 0,0 0-2,4-27 2</inkml:trace>
  <inkml:trace contextRef="#ctx0" brushRef="#br0" timeOffset="1809.6031">66-1114 34,'0'0'31,"0"0"0,0 0-7,0 0-13,43 4-3,-14 0-3,12-6-1,-9 7-1,13-10-1,-10 5 0,10-4 0,-10 2-2,0-8 1,-14 4-1,-1-5 0,-1 3 0,-19 8 0,2-24-1,-2 24 0,-17-33 0,-3 18-1,-7-5 1,-10 5-2,0-3 2,-4 9-1,8-7 1,-10 10-1,11-3 2,-1 5-1,14 4 2,19 0-1,-22-2 1,22 2 0,0 0 0,35-6 1,-9 6-1,15-4 1,-8 0-1,6-4 1,0 6-3,-6 2 1,8-11-8,-23 7-22,-18 4-2,17-25-1,-17 25 1</inkml:trace>
  <inkml:trace contextRef="#ctx0" brushRef="#br0" timeOffset="2262.004">27-1754 8,'-17'2'28,"17"-2"1,-18 14 0,0 5-16,18-19-4,-9 33-2,11-15 0,2 15-2,9-8 0,5 10-1,11-10 0,2 6-1,6-13 0,8-1-1,2-11 1,-4-4-2,2-10 1,-10-7-2,0-5 2,-9-5-2,-3-6-1,-11-4-1,-12 8-3,8-20-11,-28 20-17,8-8 0,-17 10-1,0-8 2</inkml:trace>
  <inkml:trace contextRef="#ctx0" brushRef="#br0" timeOffset="2854.8051">49-1812 45,'0'0'32,"0"0"1,-14-41-5,6 14-24,0-18 0,-3 6-1,3-2-1,-6 8 1,12-2-1,-4 6 0,8 0 0,2 6 1,14 1-1,-18 22-1,45-33 1,-14 18 0,6 5 0,4 2-1,2-1 0,2 7-1,-8 2 0,6-2-1,-43 2-6,47-4-27,-47 4 1,29 13-3,-29-13 2</inkml:trace>
  <inkml:trace contextRef="#ctx0" brushRef="#br0" timeOffset="2527.2045">-289-1925 33,'-18'8'33,"18"-8"1,26 0 0,15-14-22,-8 16-3,27-13-3,-9 9 0,12-8-1,-3 8-3,12-6 0,-13 6-2,-2-4 0,-3 1-2,-13 1-5,8-6-17,-24 10-11,-1-8-1,-24 8 1</inkml:trace>
  <inkml:trace contextRef="#ctx0" brushRef="#br0" timeOffset="3010.8053">-117-2143 34,'-14'20'25,"14"-20"-15,0 0-9,-2 17-28,2-17 0</inkml:trace>
  <inkml:trace contextRef="#ctx0" brushRef="#br0" timeOffset="3806.4067">-18-2463 41,'0'0'31,"0"0"1,0 0-6,0 0-17,0 0-2,43 19-2,-21-11-1,15-6 0,-8 6-1,12-8-1,2 5 0,0-5 0,-8-5-2,-2-3 2,-7 0-2,-7-6 1,-19 14-1,12-40-1,-24 14-1,-15 3-1,5-6 1,-9 9-1,0-3 0,-10 11-1,2 1 2,4 11-1,7 2 2,-7 11-1,-2 3 1,6 5 0,4 5 0,7 3-1,6-6-1,1 4-1,13-27-2,-10 31-4,10-31-2,0 0-2,31-31 0,-31 12 2,14-18 3,-8 6 5,2-8 6,11 0 5,-13 10 5,19-12 3,-11 22 1,17-16 0,-11 27-3,13-19-3,-12 23-3,5-10-2,-3 12-2,-3-6 0,-20 8-2,27-7 1,-27 7 0,0 0-1,0 0 0,0 0 1,0 0-1,-31-8-1,9 6-1,-11-2-2,4-4 2,-6 0-1,3-9 0,-1 1-1,6-9 1,4 0 0,11-6 1,4 4 0,16 1 2,7-3 0,7 8 0,9-1 2,8 5-2,2 1 1,8 5 0,0 3-1,-4-2 0,-4 2-1,-4-1-3,-37 9-14,29-6-15,-29 6-2,0 0 1,0 0-1</inkml:trace>
  <inkml:trace contextRef="#ctx0" brushRef="#br0" timeOffset="4570.8081">-37-4075 16,'-18'41'28,"12"-16"1,2 4 1,-3 10-19,26-17 0,-7 15-5,15-10 0,-1 6-1,16-14-1,-8 3-1,7-13 0,-6-5 0,8-8-1,-16-9-1,6-3 1,-11-11-1,-9 0 1,1-6-2,-18-4 0,-2 0-1,-15 0 0,3 4 0,-15 6-1,-4 1 0,2 13 0,-10 3 1,8 10-1,0 8 2,4 9-2,9-1 0,-3 11-1,19-7-6,-10 15-10,15-10-12,3-4 0,0-21 0</inkml:trace>
  <inkml:trace contextRef="#ctx0" brushRef="#br0" timeOffset="4898.4086">-39-4516 28,'0'0'31,"0"0"1,-10 35 0,10-35-19,16 37-4,3-18-3,-11 14-1,13-9-2,-1 5 0,13-8 0,-2-3-2,1-9 0,1-7-1,4-6 1,0-9-1,-4-5 2,-2-7-4,-21-4 2,10-8-3,-26 6-3,8-27-20,-22 23-8,3-12 1,-9 14-2</inkml:trace>
  <inkml:trace contextRef="#ctx0" brushRef="#br0" timeOffset="5210.4092">-10-4911 63,'-25'6'34,"25"-6"-1,-8 27-11,8-27-16,21 45-3,-5-12-1,5 0 0,3 0 0,1 4-2,6-10 3,-3-1-2,5-7-1,-2-17 1,-5-6 0,-3-17 0,-5-3-1,-1-3 0,-9-8-1,8-6-1,-18 2 1,4-5-6,-18 11-5,14-8-16,-12 14-5,-1-4-1,-3 11 1</inkml:trace>
  <inkml:trace contextRef="#ctx0" brushRef="#br0" timeOffset="6084.0107">-45-5144 46,'0'0'32,"0"0"2,-20 16-1,20-16-25,0 0-2,32 5-2,-32-5 0,43 4 0,-16-4-2,8 0-1,-2 0 1,0-4-1,-5-1-1,5-3 1,-10-2-1,-23 10 0,28-23 0,-28 23 0,4-29 0,-12 7-1,0-3 1,-15 4-1,-1-7-1,-5 3 0,0-2 0,-5 2 0,1 3 1,-6 1 0,6 5 0,6 5 0,5 1 1,1 6 0,21 4 1,0 0-1,0 0 1,0 0 0,39 14-1,-10-11 3,-2 3-2,8-8 0,-7-5 0,-1-5 0,-7 0-1,-1-9 1,-9-2-1,-4 1 0,-6-7-1,-4 4-1,0-6 0,-10 7-2,3-1 2,-7 8-1,2-3 0,-7 5 0,3 5 1,-3 4 1,4 2 0,19 4 0,-28-2 1,28 2 1,0 0 0,0 0 0,18-4 0,7 0 1,-1 2 0,7-5 1,0 1-1,10-4 0,-18 6 0,-1-4-1,-22 8 2,29-13-2,-29 13 0,0 0 0,0 0-1,0 0 1,-23-4-1,23 4 0,-43 6 0,17 0-1,-7 1 1,-2-1-1,0-4 1,-2-2-2,6-6 2,-4-5-1,13-7-1,1-5 2,5-6-1,2-2 1,5-2-1,1-2 1,8-2-2,-6 9-3,16-7-9,-10 35-18,-4-42-2,4 42 0,0-33 2</inkml:trace>
  <inkml:trace contextRef="#ctx0" brushRef="#br0" timeOffset="6630.0117">-217-6413 29,'0'0'33,"0"0"0,0 0-2,0 0-14,-21 9-8,21-9-3,-4 33-2,12-15-2,-3 11 1,3 0-2,-2-4 1,6-1-1,5-5 0,-17-19-1,37 20 0,-15-16-1,-3-10 0,7-4-1,1-4 2,-3-7-1,3-2-1,0 3 2,-1-7-1,1 0 0,-4 5 1,-1-1 0,-5 6 0,1 5-1,-18 12 1,31-2 0,-31 2 0,20 27 1,-14-5-1,-1 11 0,-5-6 1,-3 6-1,-1 0-1,-10 0-4,10-14-19,-17 11-10,5-11 1,-4-3-1</inkml:trace>
  <inkml:trace contextRef="#ctx0" brushRef="#br1" timeOffset="10358.4182">-1021-156 17,'-18'-8'31,"18"8"-1,-19 14-4,-1 11-11,20-25-4,-31 31-4,31-31-2,-37 37 0,23-15-2,0 7-1,7 4 0,9 8-1,7 1 0,13 5 0,9-2 0,6-2-1,14-1 0,6-9-1,7-13 2,0-5 0,9-15-1,-7-15 2,6-10-2,-17-5 1,-2-12 0,-10-7 1,-12-3-2,-10-1 0,-19-1 0,-6 3 0,-19 1-2,7 5-1,-21 14-4,16-12-12,-20 18-13,13 1-4,-5 13 3</inkml:trace>
  <inkml:trace contextRef="#ctx0" brushRef="#br1" timeOffset="11044.8194">-562-457 8,'0'0'26,"23"4"-5,-23-4-3,0 0 0,0 0-3,27 0-2,-27 0-2,0 0-2,0 0-1,0 0-3,-23 4 0,23-4-1,-43-4-1,10 0 0,-10 0-2,-14-4 2,4 4-4,-13-7 3,0 1-3,-3-4 2,5 1-2,5 1 1,7 0 1,13 3-1,5 1 1,13 0-1,21 8 1,0 0 0,-2-19-1,23 9 0,3-2 0,11-5 1,10-1 0,6-5 0,5-2-1,1 1 0,3-1 2,-3 2-2,-6 3 1,2 1-1,-5 3 1,-3-1-1,-10 3 1,-11 6-2,5-3-1,-29 11-1,35-14-1,-35 14-7,0 0-23,-25-4-1,25 4-1,-43 16 2</inkml:trace>
  <inkml:trace contextRef="#ctx0" brushRef="#br1" timeOffset="11263.2198">-816-554 35,'4'29'32,"-4"-29"0,0 0-1,-2-29-22,2 29-4,-14-45-3,4 12-1,2-2 0,1 0-5,-15 10-10,18-3-17,-9 5-2,7 0 1,6 23-1</inkml:trace>
  <inkml:trace contextRef="#ctx0" brushRef="#br1" timeOffset="11793.6208">-1193-910 12,'0'0'31,"0"0"1,0 0 1,0 0-15,0 0-5,2-45-5,-8 16-2,4-18-2,-8-5-1,4-12 0,-3 7-1,-1-5 0,-2-4-1,4 6-1,6 3 2,-5 11-4,7 11 2,-2 6-2,4 3-1,-2 26-3,9-25-8,-9 25-10,0 0-9,6 33-2,-6-33 2</inkml:trace>
  <inkml:trace contextRef="#ctx0" brushRef="#br1" timeOffset="12058.8212">-1224-1342 26,'0'0'31,"0"0"0,0 0-9,0 0-4,23 12-4,18-16-4,-6 14-3,16-10-2,2 6 1,9-6-2,1 0-1,-1-4-1,-3 2 0,-7-6-2,-7 2 1,-6 2-1,-9-5-1,-3 3-1,-4-2 0,-23 8-2,26-2-6,-26 2-13,0 0-12,-24 8-1,24-8 1</inkml:trace>
  <inkml:trace contextRef="#ctx0" brushRef="#br1" timeOffset="12526.822">-1267-1804 15,'0'0'29,"0"0"2,-24 9 0,24-9-18,0 0-2,0 0-4,20-9-1,9-1 0,-2 8-2,18-6 1,4 6-2,12-9 0,-1 7 1,7-4 0,-7 4-2,1 0-1,-7-2 1,-7-1-2,-6 3 2,-6-2-2,-15 4-1,-1-2-1,-19 4-2,0 0-3,0 0-18,0 0-9,0 0-2,-39 12 1</inkml:trace>
  <inkml:trace contextRef="#ctx0" brushRef="#br1" timeOffset="12729.6224">-935-1833 40,'0'0'32,"0"0"-1,9-30 1,-9 11-28,4-14-1,-4 2-2,-4-6 0,-5 2-3,-9 4-1,12-4-8,-23 13-11,17 1-8,-13 2-1,3 3 1</inkml:trace>
  <inkml:trace contextRef="#ctx0" brushRef="#br1" timeOffset="12979.2228">-1248-2211 21,'-21'4'32,"-5"6"1,26-10 0,-39 19-14,39-19-7,0 0-5,0 0-2,45 16 0,-4-16-1,10 4-1,10-8 0,3 2 0,12-6-1,-8-1 1,-1 3-1,-5-2 0,-7-4-1,-10 3 0,-2 1-3,-12 0 1,-11 4-2,3-4-4,-23 8-25,0 0-4,0 0-1,0 0 1</inkml:trace>
  <inkml:trace contextRef="#ctx0" brushRef="#br1" timeOffset="13572.0239">-1263-2747 28,'-24'2'28,"-1"2"3,3 7-2,22-11-20,-31 28-3,31-28-2,-8 35-1,22-10 1,4 10 0,23-4 0,9 8 0,17-6 0,7-2 0,8-6-2,-6-5 1,6-16 0,-12-8-1,-3-12-1,-17-15 1,-14-6-2,-11-6 2,-13-11-1,-14-1 0,-10-3-1,-9 4 0,-11 5 0,-9 4-1,-11 5 1,-5 12-3,-2 7 2,-5 11-2,0 12 2,3 4-3,-3 17 1,13-3 1,6 15-3,18-6 0,-5 14-10,21-18-17,1 10-2,12-14 2,-2-21 0</inkml:trace>
  <inkml:trace contextRef="#ctx0" brushRef="#br1" timeOffset="13884.0244">-1349-3146 44,'0'0'32,"23"8"2,-5-2-2,23-14-23,4 16-3,17-14-2,-1 6 1,13-4-3,-6 0 3,6-5-4,-11 3 1,-3 4-1,-11-8-1,-8 4-2,-8-3-2,-33 9-9,32-10-21,-32 10 0,0 0-2,-22-8 1</inkml:trace>
  <inkml:trace contextRef="#ctx0" brushRef="#br1" timeOffset="14242.825">-1275-3134 27,'0'0'29,"-29"-29"1,17 0-2,6-14-21,-6 2 0,18-13-3,0 9 1,14-13-1,3 11-1,14-7 0,-2 19 0,20-2-1,-8 6-1,9 7 1,-5 5-1,4 11-1,-2 12 2,-3 11-2,-5 11 1,-8 11-1,0 15 1,-9 3-2,1 3-1,-17 2-3,13-21-16,-19 4-10,0-16-3,-10-2 2</inkml:trace>
  <inkml:trace contextRef="#ctx0" brushRef="#br1" timeOffset="15132.0266">-1361-4376 23,'-6'-20'30,"6"20"2,0 0-2,0 0-15,0 0-5,0 0-3,4 45-2,6-14-1,-8 16-1,6 3-1,-1 7-1,3-1 1,0 1-1,0-7 0,-1-7-1,-3-10 0,0-4 0,2-11 1,-8-18-1,16 23 1,-16-23 1,33 8 0,-12-6-1,7-2 0,9 2 2,6-2-1,7 0 1,1 0-2,2 5 1,2-5 0,1 2 0,-1-4-1,-10-3 0,0-3-1,-8 4 1,-4-10 0,-10-1-1,-3-5 0,-12-5 1,-2-10-1,-12-6 0,-2-7 0,-4-7-1,-3-1 0,1-8-1,-10 9-1,9-5-3,-22 19-11,27-7-19,-17 22 1,9-1-3,-7 17 3</inkml:trace>
  <inkml:trace contextRef="#ctx0" brushRef="#br1" timeOffset="15350.427">-873-3896 44,'-2'25'33,"2"-25"0,0 0-2,0-29-23,-12-10-2,1-15-5,1-8-5,-17 3-11,13-7-17,-4 10-1,5 9 1,-3 14-1</inkml:trace>
  <inkml:trace contextRef="#ctx0" brushRef="#br1" timeOffset="16021.2282">-1322-4971 1,'0'0'30,"-19"2"0,19-2 2,-16 8-12,16-8-5,6 23-4,-6-23-3,31 35-3,0-17-1,2 24-2,20-7 0,2 0 0,11-2-1,-3 0 1,7-11-1,2-11 1,-5-11-2,-5-19 3,-11-10-3,-4 0 1,-10-10-2,-10 2-3,-9-4-2,11-4-12,-29 16-15,0-4-2,-12 12 2,1-5-1</inkml:trace>
  <inkml:trace contextRef="#ctx0" brushRef="#br1" timeOffset="16551.629">-933-5119 38,'0'0'32,"0"0"2,0 0-2,-4-19-21,8-10-4,-12-2-5,6-10 0,-4-2-1,-2 2-3,4-9-4,-17 15-10,13-4-15,-8 6-2,9 7 2,-7 5-2</inkml:trace>
  <inkml:trace contextRef="#ctx0" brushRef="#br1" timeOffset="16333.2287">-1195-5268 20,'-18'5'31,"18"-5"1,-25 4 0,25-4-13,0 0-9,43-7-4,-12 7-1,12-8 0,0 2-1,16-2-1,-3 0 1,-1 3-3,-2-1 2,-1 0-3,-7 2 0,-15 0-5,5 0-2,-35 4-14,21 8-12,-21-8-2,0 0 1,-25 21 0</inkml:trace>
</inkml:ink>
</file>

<file path=ppt/ink/ink28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44:00.975"/>
    </inkml:context>
    <inkml:brush xml:id="br0">
      <inkml:brushProperty name="width" value="0.05833" units="cm"/>
      <inkml:brushProperty name="height" value="0.05833" units="cm"/>
      <inkml:brushProperty name="fitToCurve" value="1"/>
    </inkml:brush>
  </inkml:definitions>
  <inkml:trace contextRef="#ctx0" brushRef="#br0">21 52 13,'0'0'15,"0"0"-1,0 0-1,0 0-2,0 0-1,-23 0 0,23 0-1,0 0-1,0 0-1,0 0-1,0 0-2,0 0 0,21 0-1,-21 0-1,24-2 0,-4 0-1,2-3 1,2 3-2,7-2 1,1 0-1,-6 0 0,2 0 0,0 0 0,-3-4 0,-7 6 1,-18 2-2,30-6 1,-30 6 0,20-8 0,-20 8 0,0 0 0,0 0 0,0 0 0,18 4 1,-18-4-1,0 0 1,0 0-1,0 0 1,-18 28 0,18-28 0,-22 39-1,4-11 0,0 3 0,-2 1 1,-3 0-1,5-1 1,-2 1-1,6-1 1,-2-5 0,4-4-1,2-2 1,0-3-1,10-17 0,-15 30 0,15-30 0,-10 18 0,10-18 0,0 0 0,0 0 0,8 16 0,-8-16 0,0 0 1,0 0-1,0 0 0,21 9-1,-21-9 2,0 0-1,0 0 0,0 0 0,18 18 0,-18-18 0,0 0 1,22 2-1,-22-2 0,30-10 0,-4 8 0,-5-13 0,5 13 0,2-8-1,-2 4 1,0-2 0,-3 8 0,-5-6-1,-18 6 0,24-2 0,-24 2 0,0 0-2,18-8-1,-18 8-1,0 0-3,0 0-3,0 0-6,0 0-12,0 0 0,0 0 0</inkml:trace>
  <inkml:trace contextRef="#ctx0" brushRef="#br0" timeOffset="421.2007">-6 234 0,'-20'8'23,"20"-8"1,0 0-8,0 0-2,18 8-1,-18-8-4,41 2-2,-15 0-1,12-10-1,-2 8-1,1-10 0,1 8-3,0-4 1,-7 4-2,-5-4 1,-6 6-1,-20 0-1,30 0 0,-30 0-4,22-2-3,-22 2-8,0 0-13,0 0-1,0 0 2</inkml:trace>
  <inkml:trace contextRef="#ctx0" brushRef="#br0" timeOffset="967.2017">436 161 10,'0'0'23,"0"0"1,0 0-10,0 0-7,6 18 2,-6-18-2,10 31-1,-10-31 1,14 40-1,-6-20-1,-10 7 0,10-5-1,-8 4-2,4-1 1,-2-3-2,2-4 0,-4-18-1,2 33 1,-2-33 0,2 18 0,-2-18-1,0 0 1,0 0-1,0 0 1,-12-27 0,12 27-1,-2-30 1,2 12-1,2-4-1,2 3 1,6-3 0,-1 2 0,11 2-1,-4-3 1,0 3-1,-16 18 1,32-20 0,-32 20 0,30 2 0,-30-2 1,23 24-1,-15-4 2,-2 9-2,2-3 1,-4 2 1,4 5-1,-4-1-1,2-5 0,-2 1 2,2-10-2,-6-18 2,8 27-2,-8-27-2,0 0-4,20-13-9,-20 13-16,6-30-2,-8 8 1</inkml:trace>
  <inkml:trace contextRef="#ctx0" brushRef="#br0" timeOffset="1653.6028">640-119 4,'0'0'23,"0"0"1,0 0-11,0 0 1,0 0-3,6-32-2,-6 32-3,16-22 1,-16 22 0,26-25-3,-26 25 1,28-20-2,-28 20 0,30-12-2,-30 12 1,23-4-1,-23 4 0,12 16-1,-12-16 1,2 37-1,-4-11 0,-8 4 1,2 1 0,-4 7-1,-1-5-1,-3-3 1,4 2 1,6-7 0,-2-9-3,8-16 2,-8 26-1,8-26 0,0 0 3,0 0-1,24 14-2,-24-14 2,32-2 0,-11-2-1,5 2 1,-2 2-1,2 0-1,-2-2-1,5-4-1,-29 6-4,44-12-6,-44 12-14,28-8-4,-28 8 1</inkml:trace>
  <inkml:trace contextRef="#ctx0" brushRef="#br0" timeOffset="2168.4038">855-74 32,'0'0'30,"0"0"2,0 0-2,21-6-23,7 0-1,-6 6-3,8-4-2,2 0 0,-1 2 0,-7-6-1,-2 6-1,0-7-2,-22 9-4,33-18-16,-33 18-8,16-20-1,-16 20 1</inkml:trace>
  <inkml:trace contextRef="#ctx0" brushRef="#br0" timeOffset="1934.4034">995-279 18,'0'0'30,"-15"-18"0,15 18 0,-14 18-20,14-18-2,2 47-3,0-17-1,0 15-1,4-3-2,-2 11 1,4-6-1,-3-3 0,1-3-1,-2-9-1,-2-5-1,-2-27-1,2 34-6,-2-34-12,0 0-10,0 0 0,-6-18 0</inkml:trace>
</inkml:ink>
</file>

<file path=ppt/ink/ink28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49:24.233"/>
    </inkml:context>
    <inkml:brush xml:id="br0">
      <inkml:brushProperty name="width" value="0.08333" units="cm"/>
      <inkml:brushProperty name="height" value="0.08333" units="cm"/>
      <inkml:brushProperty name="fitToCurve" value="1"/>
    </inkml:brush>
  </inkml:definitions>
  <inkml:trace contextRef="#ctx0" brushRef="#br0">318 141 4,'0'0'7,"0"0"0,0 0 0,0 0 1,0 0-1,0 0 1,0 0 1,0 0-1,0 0 0,0 0 0,0 0 0,2-18-2,-2 18 0,-6-22-2,6 22 1,-8-31-1,8 31 0,-14-36-1,14 36 0,-10-39 0,10 39-1,-14-32 1,14 32-1,-14-18-1,14 18 0,-20 0 1,2 10-1,18-10-1,-37 38 2,15-5-1,-4 7 1,0 11-1,2 10 1,7 2-1,1 3 1,8-1-1,6 0-1,10-6 1,6-11-1,5-7 0,1-13 1,2-3-1,0-3 0,2-14-1,2-4 1,-5-6 0,1 0-2,-4-4 0,6-10-2,-24 16-2,32-27-5,-32 27-8,15-24-13,-15 24 0,12-28 1</inkml:trace>
  <inkml:trace contextRef="#ctx0" brushRef="#br0" timeOffset="655.2011">407 273 15,'0'0'16,"-18"16"0,18-16-3,-2 20-1,-4 3 1,6-23-4,-4 40-1,6-17-1,-6 9-2,8-8 0,-8 5-3,8-5 1,-4 2-1,6-5 0,-6-21-1,18 28 0,-18-28 0,22 8 0,-22-8 0,29-2 0,-29 2-1,24-16 1,-24 16 0,20-31-1,-20 31 1,22-36 0,-8 14 0,-8-5-1,8 1 1,-10-4-1,9 5 0,-11-3 0,2 2 1,-2 3-2,0 1-1,-2 22-1,8-26 0,-8 26-3,12-19-6,-12 19-8,0 0-12,0 0 2,0 0-1</inkml:trace>
  <inkml:trace contextRef="#ctx0" brushRef="#br0" timeOffset="1608.8029">534-199 14,'0'0'15,"0"0"-1,0 0-1,0 0-2,0 0-1,0 0 0,0 0-3,0 0 0,0 0-1,24-28-1,-3 20-1,5-5-2,-26 13 1,40-20-2,-40 20 0,40-12 0,-40 12 0,35-6-1,-35 6 0,18 6 0,-18-6 1,0 0-1,10 24 0,-10-24 1,-10 27-1,4-9 0,-8 4 1,-10 4 0,5 1 0,-9-1 0,12 3-1,-6-5 1,12 0 0,-6-2 0,12-3-1,4-19 1,6 22-1,12-16 1,-18-6-1,32 0 1,-32 0 0,42-6-1,-23 2 1,7 2-2,-6 0 1,-2 2 0,-18 0-1,28 0 0,-28 0-1,0 0-3,29-6-6,-29 6-10,0 0-11,0 0 2,0 0-1</inkml:trace>
  <inkml:trace contextRef="#ctx0" brushRef="#br0" timeOffset="2014.4036">847-375 10,'0'0'23,"0"0"-6,0 0-5,-12 18-1,4 2-3,8-20 0,-4 41 0,8-23 0,-6 12-2,8-7 0,-10 9-2,8-2-1,-6 1 0,6-3-2,-4-1 1,0-5-2,2-4 0,-2-18-1,4 26-1,-4-26-2,0 0-4,-2 21-8,2-21-14,0 0 0,0 0 0</inkml:trace>
  <inkml:trace contextRef="#ctx0" brushRef="#br0" timeOffset="2310.8041">740-128 17,'32'-2'29,"-32"2"-7,28-8-4,-5-4-4,-23 12-5,40-10-2,-22 5-3,8-1-1,-4 0-1,3 0-2,-1 2-1,-4 2-2,4-4-4,-24 6-6,26-2-13,-26 2-4,0 0 0</inkml:trace>
  <inkml:trace contextRef="#ctx0" brushRef="#br0" timeOffset="7318.4129">621 263 5,'0'0'8,"0"0"0,0 0 0,0 0 0,0 0-2,0 0 0,0 0 0,0 0-1,0 0-1,-18 6 1,18-6 0,0 0-1,0 0 1,0 0 0,0 0-1,0 0 0,0 0-1,0 0 0,0 0-1,0 18 1,0-18-1,-6 18-1,6-18 0,-2 35 1,2-35-1,-6 38 1,6-19-1,-4 7 1,12-2-1,-6 1 1,8-1-2,-6-2 1,6-2-1,-4-3 1,6 1-1,-12-18 1,10 26-2,-10-26 1,8 24 1,-8-24-1,0 0 0,4 23 0,-4-23-1,0 0 1,0 0 0,0 0 0,18 14-1,-18-14 0,0 0-5,0 0-11,0 0-12,0 0-1,0 0 1</inkml:trace>
</inkml:ink>
</file>

<file path=ppt/ink/ink2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6:56.474"/>
    </inkml:context>
    <inkml:brush xml:id="br0">
      <inkml:brushProperty name="width" value="0.05833" units="cm"/>
      <inkml:brushProperty name="height" value="0.05833" units="cm"/>
      <inkml:brushProperty name="fitToCurve" value="1"/>
    </inkml:brush>
  </inkml:definitions>
  <inkml:trace contextRef="#ctx0" brushRef="#br0">-18 256 9,'-18'-9'14,"18"9"-3,0 0 0,0 0-2,0 0 1,0 0-2,0 0 1,0 0-1,0 0-2,0 0 1,0 0-2,0 0 0,33 15-2,-33-15 0,34 16-1,-12-6 0,6 2-1,1 2 0,5-4 0,4-1 0,2 3 1,5-2 0,5-2 0,1 0 1,7-6-1,5 0 0,-5-2 0,9 0 0,-3-2-1,1 2-1,-5 2 0,5-2-1,-5 4 1,3-4 0,-3 2 0,5-2-1,1 2 1,1-2-1,1 0 1,-5 0-1,3 2 1,-5 2 0,1-2-2,-3-2 4,-3 0-2,-1 0 1,5-2-1,3-2 1,1 0-1,7-4 1,-3 0 0,5 0-2,2 0 1,1 0 0,-5 2-1,1 4 1,-3-1 0,-2-1 0,1 8 0,1-8-1,-5 8 3,-1-1-2,3-8 1,-1 1 0,-3 0-1,-3 0 0,-1-4 1,-5 2-1,3 0-1,-8 2 1,-5-4 0,-1 2 0,-3 2-1,-1-4 1,-2 0 0,0-1 0,-5 1 0,1-2-1,0-4 2,0 0-2,3 4 1,-3-6 0,-2 5 0,0-3 0,-3 4-1,-3 2 1,-2 0 0,-2 0 0,-2 0 0,1 0-1,-1-1 1,-18 9 0,30-24 0,-30 24 0,24-24-1,-24 24 1,14-18-2,-14 18-1,0 0-2,10-27-4,-10 27-5,0 0-8,0 0-10,0 0 2</inkml:trace>
</inkml:ink>
</file>

<file path=ppt/ink/ink29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32:55.055"/>
    </inkml:context>
    <inkml:brush xml:id="br0">
      <inkml:brushProperty name="width" value="0.05833" units="cm"/>
      <inkml:brushProperty name="height" value="0.05833" units="cm"/>
      <inkml:brushProperty name="fitToCurve" value="1"/>
    </inkml:brush>
  </inkml:definitions>
  <inkml:trace contextRef="#ctx0" brushRef="#br0">854-1033 9,'0'0'13,"-26"-4"-1,26 4 1,-16-6-1,16 6 0,0 0-1,-11-26 1,11 26-3,-2-24-2,2 24-1,4-35-1,1 13-1,3-4 0,0-3-2,2-1 0,6-3 0,-2 1-1,0 4-1,2-1 0,-2 7 1,4 2-1,-5 4 1,-13 16-1,20-21 1,-20 21-1,24 0 1,-24 0-1,0 0 0,24 29 0,-24-29 1,4 20-1,-4-20 1,-6 20 0,6-20 0,0 0 0,-28 12 0,28-12 0,0 0 1,-22-24-1,22 24 0,-10-36 0,10 11-1,8-3 1,2 2 0,4-3-1,10-3 0,4 1 1,5 3 0,-3 6-1,4 2 1,2 3-1,-5 3 0,5 6 0,-6 6-1,-2 2 0,-5 4 1,3 4-1,-6 4 1,-2-2 0,-18-10 0,24 33 0,-24-33 1,4 32-1,-4-32 1,-8 25-1,8-25 1,-18 16 0,18-16 0,0 0-1,-24 0 0,24 0 0,0 0 0,2-20 0,-2 20 0,0 0 0,24-21-1,-24 21 2,26-6-2,-7 10 1,-1 0-1,4 4 1,-2 7 0,2 3 0,-6 8 0,-4 5 0,-1 1 0,-13 2 0,-5 3 0,-7 5 0,-2-3 1,-2 1-1,-4-3 0,0-1 1,2-7-1,3-1 1,5-8-1,12-20 0,-18 27 1,18-27-1,0 0 0,0 0 0,-10 18 0,10-18-1,0 0 1,0 0 0,0 0 0,18 26-1,-18-26 1,16 26 0,-16-26 0,21 37 1,-17-17-1,0 2 0,-8 3 0,-5-1 0,-7 2 1,-2-1-1,-8-3 0,-2-2 0,-2-4 1,-3-3-2,-1-3 1,2-6 1,8-4-1,-1-4 1,3-2-2,22 6 2,-36-19-2,36 19 1,-18-22 0,18 22 0,0 0-1,6-20 1,-6 20 1,0 0-3,24-10 1,-24 10 1,18 6 0,-18-6 0,0 0 1,-24 24-1,4-12-1,-2 0 1,-7-3 1,-3-1-2,-2-4 1,4 0-1,-9-6 0,7-2-1,2-6 2,1-3 0,5-5 0,0-4 1,8-4-1,2-7 0,6-3 1,8 3-1,6-3 0,-2 1 0,6 3 0,0 4-1,4-3-1,-14 31-4,18-44-11,-18 44-17,16-17 0,-16 17 0</inkml:trace>
  <inkml:trace contextRef="#ctx0" brushRef="#br0" timeOffset="-1669.2029">1509-1462 12,'0'0'13,"0"0"0,0 0-2,0 0-1,18 18-2,-18-18-1,0 0 0,4 25 0,-4-25-2,2 22-1,-2-22 1,4 36-1,-4-36 0,0 45 0,5-27-1,-8 12 1,6-5-1,-6 9 0,8-7-1,-3 3 1,2-4-1,2 7 0,-2-5-1,-2 2 1,0-5-1,0 3 1,-2-2-1,-4 1 0,6-7 0,-6 4 0,4-3 0,-2-3-1,2-18 1,4 32 0,-4-32-1,4 22 0,-4-22 0,0 0 0,14 21 0,-14-21-1,0 0 0,0 0 0,0 0-1,18 8 0,-18-8-1,0 0 0,0 0-3,0 0-6,0 0-14,-18 0-7,18 0 2</inkml:trace>
  <inkml:trace contextRef="#ctx0" brushRef="#br0" timeOffset="-2589.6045">812-1278 2,'0'0'7,"0"0"0,0 0-1,0 0 1,0 0-1,0 0 2,0 0-2,0 0 1,0 0-1,0 0-1,0 0 0,0 0 0,0 0-2,0 0 2,-13 19-2,13-19 0,0 0 0,-4 18 1,4-18 0,-6 26-1,4-4 0,2-22-1,-2 35 1,2-15-1,-4 8 0,4-9-1,-2 5 1,4-2-1,-4 3-1,4-3 1,-2 0 0,2 0 0,-2 1 0,2-3 0,2 4 0,-2-3 0,-2 3 0,0-2 1,-2 2-1,2-3 0,0 1 1,0 0 0,-2-2-1,2-1 0,0-19 0,4 32 0,-4-32-1,2 28 0,-2-28 0,4 19 0,-4-19 0,0 0-1,4 18-2,-4-18-3,0 0-15,0 0-12,0 0 2,11-22-2</inkml:trace>
</inkml:ink>
</file>

<file path=ppt/ink/ink29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44:35.563"/>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264 31 10,'0'0'18,"0"0"-2,0 0 0,0 0-2,-8-23-1,8 23-2,-20-8-3,0 8-1,20 0-2,-41 2 0,19 2-3,-8 0 1,4 4-1,-3 7-1,5-7 0,0 8-1,24-16 1,-24 26-1,24-26 0,10 24 0,8-9 0,12-5 0,1-2 0,7 0 0,6 0 0,1-4 0,-1 4 0,-2-4 0,-5 6 0,-17-1-1,4 3 1,-24-12-1,14 24 1,-14-24 0,-22 28 0,2-15 0,-6-3 0,-3 2 1,-5-4-1,4-6 0,2 4-2,5-12-1,-5 4-4,28 2-8,-22-22-16,22 22 2,-4-27-1</inkml:trace>
  <inkml:trace contextRef="#ctx0" brushRef="#br0" timeOffset="499.2009">361 75 23,'0'0'30,"20"-10"2,-20 10-3,4 24-17,-4-24-4,12 37-4,-6-7-1,-6 7-2,2 1 0,0 3 0,2-7 0,2 4-1,-2-7 0,0-7 0,6-2 0,-10-22 0,15 27-1,-15-27 0,0 0 1,20 0-1,-20 0 0,10-27 0,-12 9 0,4-6 0,-6 0 1,2-7 0,-6 1-1,0-3 2,4 1-2,-2-4 2,4 3-2,4 5 1,4-3 0,10 9 0,-4 2 1,12 8-1,4 6 1,0 6 0,1 6-2,-5 6 2,2 4-1,-26-16 0,30 41-1,-26-23 1,-14 2 0,-10-2-1,-4 1 2,-6-5-2,-3-2 0,1-6-2,-6 2-4,12-16-7,7 10-17,19-2 1,-18-18-1</inkml:trace>
  <inkml:trace contextRef="#ctx0" brushRef="#br0" timeOffset="920.4016">708 93 14,'-2'23'25,"2"-23"0,0 0-12,16 20-1,-16-20-5,22 0-1,-22 0-2,34-16 1,-16-1-1,-18 17-1,29-34-1,-15 16-1,-2 0 0,-6-3-1,-6 21 1,6-28 0,-6 28-1,-4-22 1,4 22-1,-18-4 2,18 4-1,-26 14 1,26-14-1,-35 30 1,21-12-1,2 7 1,4-5-1,2 2 0,8-2 0,8-1 0,-10-19-1,30 28-2,-30-28 0,41 18-3,-41-18-3,44 10-8,-22-1-12,-22-9-4,42-13 1</inkml:trace>
  <inkml:trace contextRef="#ctx0" brushRef="#br0" timeOffset="1232.4022">1161-46 24,'-18'2'29,"18"-2"0,-22-7-12,4 20-5,18-13-5,-30 18-2,30-18 0,-27 36-1,21-19-1,0 7 0,6 2 0,4-2-1,6-3-1,9 1-1,-19-22 0,40 28-3,-22-22-1,8-12-6,-8 6-8,3-18-11,-1-2-2,-8-2-1</inkml:trace>
  <inkml:trace contextRef="#ctx0" brushRef="#br0" timeOffset="1560.0027">1192-215 20,'-19'-24'32,"1"8"1,18 16-1,-18-16-18,18 16-19,0 0-23,0 24-3,0-24-1,20 30 0</inkml:trace>
  <inkml:trace contextRef="#ctx0" brushRef="#br0" timeOffset="1419.6025">1266-83 29,'0'-20'30,"0"20"-3,-2 22-8,2-22-6,4 45-4,0-23-3,-2 16-2,0-7-2,2 1-2,0-1-3,-4-31-8,10 36-17,-10-36-5,0 0 1,0 0 0</inkml:trace>
  <inkml:trace contextRef="#ctx0" brushRef="#br0" timeOffset="-3588.0063">216-314 23,'0'0'16,"0"0"0,0 0-1,0 0-2,0 0-1,0 0-3,22 8-2,-22-8-2,0 0-1,26 8-2,-26-8 0,26 0 0,-26 0-1,26 0-1,-7-2 1,-19 2-1,26-2 1,-26 2-1,22 0 0,-22 0 0,0 0 1,26-2-1,-26 2 1,0 0 0,12-20 0,-12 20 0,4-22 0,-4 22 0,-6-27 0,6 27 0,-12-24 0,12 24-1,-24-24 1,24 24-1,-30-12 1,30 12-1,-33-4 0,15 10 0,-2 2 0,2 2 1,2 10-1,0 0 1,10 7-2,-4-3 2,8 0-1,-2-1 0,10-3 0,4 0 0,-10-20 0,30 29-1,-10-21 1,2 0-1,-2 0 0,7-8-1,-27 0-3,36-2-4,-36 2-6,24-6-12,-24 6-4,18-16 1</inkml:trace>
  <inkml:trace contextRef="#ctx0" brushRef="#br0" timeOffset="-4461.6078">-161-290 3,'0'0'13,"0"0"-1,0 0-1,0 0-1,0 0 0,0 0-1,0 0-1,0 33 1,0-33-2,6 26 0,-6-26-2,10 37 0,-10-37-1,8 36-1,-4-12-1,-2 1 1,4-7-2,-2 4 0,-4-22 1,4 29-1,-4-29 0,0 0 0,4 18 0,-4-18-1,0 0 1,0 0 0,0 0-1,0 0 1,6-18-1,-6 18 1,0 0-1,0 0 1,-2-23-1,2 23 0,0 0 1,0 0 0,0 0-1,4-18 1,-4 18-1,0 0 1,0 0 0,0 0-1,0 0 0,0 0 1,0 0-1,0 0 0,0 0 1,0 0-1,0 0 0,-8-18 1,8 18-1,0 0 1,-14-33-1,14 33 1,-8-26 0,6 8-1,0 0 1,-2-5-1,6-1 0,2 0 0,0 4 0,2-3 0,6 1-1,0 4 1,-6-1 0,-6 19-1,26-26 1,-26 26 0,33-14 0,-15 8 0,-18 6-1,26 0 1,-6 0 0,-20 0-1,32 4 1,-32-4-3,18 2-1,-18-2-5,0 0-10,0 0-13,0 0 1,0 0-1</inkml:trace>
  <inkml:trace contextRef="#ctx0" brushRef="#br0" timeOffset="-2870.405">756-352 11,'0'0'27,"0"0"2,-20-21-9,20 21-6,-18-24-6,18 24-2,-33-16 0,15 10-3,-2 2 1,0 6-3,0-2 1,-4 6 0,1 4 0,-1 8-1,12 0-2,4 5 2,6-1 0,2 4 1,8-1-2,8 1 1,4-2-1,7-7 1,-5-1-1,-4-8 0,6 0-3,-6-8 1,2-6-1,-1-12-2,-19 18-1,24-39 0,-20 19-2,8-13 1,-14 9 0,8-10 1,-10 3 0,2-3 2,-4 1 3,0-1 0,0 0 2,-2 3 1,6 3 1,-2 6 2,4 1 0,0 21 0,2-22 0,-2 22 1,0 0 0,6 24-1,2-5-1,-6 11 0,4-2-2,-2 13 0,2-3-1,2 1 0,0-1-1,0-5 0,0-5-1,0 0-2,-4-1-1,-4-27-3,8 32-6,-8-32-7,0 0-11,0 0 1</inkml:trace>
  <inkml:trace contextRef="#ctx0" brushRef="#br0" timeOffset="-2402.4042">875-431 21,'0'0'28,"0"0"-1,0 0-10,0 0-5,0 0-4,0 0-2,-12 32-1,16-14-2,-6 7 0,8-5-2,-4 4 1,2-2-2,2 3 0,-6-25 0,16 28 0,-16-28 0,20 6-1,-20-6 0,27-14 0,-27 14 0,28-36 1,-16 13 0,0-3-1,-2 0 0,0 1 1,-4 1 0,-4 2 0,0 3 0,-2 19 0,0 0 1,0 0 0,0 0 0,0 0 1,4 27 0,2 1-1,0-6 1,4 9-1,1-7-1,-3 2 0,-2-1-4,-6-25-6,26 32-15,-26-32-7,0 0 1,22 10-1</inkml:trace>
  <inkml:trace contextRef="#ctx0" brushRef="#br0" timeOffset="-2012.4035">1298-549 22,'0'0'28,"-30"2"0,30-2-8,-26 10-8,26-10-3,-32 21-4,32-21 0,-24 34-1,20-16-1,1 9 0,6-3 0,-1 8-1,8-3-1,0 1 0,10-8 0,0-1-1,2-3 0,0-4-1,3-4-1,7-12-3,-14 10-5,14-22-13,-10 10-10,-22 4 1,31-24 0</inkml:trace>
  <inkml:trace contextRef="#ctx0" brushRef="#br0" timeOffset="-9765.6172">-357-57 8,'20'6'7,"-20"-6"1,0 0 1,0 0 0,0 0 0,20-4 0,-20 4-1,0 0-1,0 0-2,0 0 1,0 0-1,0 0-2,0 0 0,0 0-1,0 0 1,0 0-1,0 0 1,0 0 0,0 0-1,0 0 0,-22 0 1,22 0-1,0 0 0,-18 4 0,18-4-1,-18 5 0,18-5 1,-20 6-1,20-6 0,-25 8 1,25-8-1,-26 6 1,26-6-1,-28 4 0,10 2 1,18-6-1,-30 14 0,11-12 0,1 6 0,0-2 0,0 2-1,18-8-1,-34 17 0,34-17 2,-28 10-1,28-10 1,-27 18-2,27-18 2,-28 16 0,28-16 1,-28 16-2,28-16 1,-26 19 0,26-19-1,-27 22 1,27-22-1,-24 20 1,24-20-1,-22 22 1,22-22 0,-24 25-2,24-25 2,-18 24-1,18-24 0,-14 24 1,14-24-1,-13 29 0,13-29 0,-6 26 0,6-26 1,-14 28-1,14-28 0,-10 25 1,10-25-1,-12 24 0,12-24 1,0 26-1,0-26 1,6 25-1,-6-25 0,12 24 0,-12-24 0,18 22 0,-10-1 1,-8-21-1,17 32 0,-17-32 1,14 32-1,-14-32 0,12 33 1,-12-33-1,18 28 1,-18-28-1,18 22 0,-18-22 0,20 25 1,-20-25 0,22 24-1,-22-24 0,25 26 0,-25-26 1,26 29-2,-26-29 2,26 28-2,-26-28 2,34 26-2,-11-11 3,-3-5-2,8 0 2,-2 0-1,4 0 0,-1-2 1,1 0-2,4 0 1,-8 0-1,-1 5 1,-3-7-2,2 6 1,-4-4 0,0 2 0,2 2 0,3-4 0,-3 0 0,2-3 0,2-1 0,-2 0 0,-1-2 0,1 0 0,-6-6 0,2 4 0,-20 0 0,22 0 0,-22 0 0,0 0 0,0 0 0,0 0-1,0 0-1,0 0 1,0 0-3,0 0-7,0 0-23,-10-21-1,10 21 1,-20-22 0</inkml:trace>
  <inkml:trace contextRef="#ctx0" brushRef="#br0" timeOffset="-8736.0152">-268 729 18,'-18'-6'13,"18"6"-1,0 0 0,0 0 0,0 0-1,-19 2 1,19-2-2,0 0-2,0 0-1,-18-6 0,18 6-2,0 0 0,0 0-1,0 0-1,-18-2-1,18 2 0,0 0 0,0 0-1,0 0 0,0 0 0,0 0 1,24 14-2,-24-14 1,27 13 0,-27-13 1,34 16-1,-14-8-1,6 2 1,-6 2 0,7-4-1,-5 4 0,-2-1 1,0-1-1,-20-10 0,30 22 1,-30-22-2,20 18 1,-20-18 1,0 0-1,13 24 0,-13-24-1,0 0 1,10 21 0,-10-21 1,0 0-1,-4 20 1,4-20-1,0 0 0,0 0 1,-10 20-1,10-20 0,0 0 1,-19 23-1,19-23 0,-22 20 0,0-6 0,0-4 1,0 4-1,-7 0 1,-5 7-1,2-1 1,2 4 0,-1-1-1,3 1 1,2 2-1,6 3 1,4-9-1,16-20 0,-18 30-1,18-30 1,0 0-1,0 0-1,0 0-4,18-14-18,-18 14-9,0 0-2,12-18 1</inkml:trace>
  <inkml:trace contextRef="#ctx0" brushRef="#br0" timeOffset="3494.4061">228 920 1,'0'0'26,"-18"-6"-1,18 6-4,-27 0-6,27 0-4,-30 6-3,30-6-2,-40 24-1,22-8-1,-5 13 0,9-5-2,2 8 1,10 3-1,2 1-1,14-5 0,2 1-1,13-10 1,-3-10-1,4 1 1,0-13-1,1-13 1,-3-3-1,-2-12 0,-6-2 0,-4-1 0,-6-1 0,-5-5 0,-5 7-1,-7 4 0,-3-1-1,10 27-1,-30-34-1,4 28-2,26 6-3,-38-4-5,38 4-11,-27-12-4,27 12 0</inkml:trace>
  <inkml:trace contextRef="#ctx0" brushRef="#br0" timeOffset="3837.6067">560 897 16,'0'0'29,"0"0"0,-10 19-8,10-19-6,-16 18-6,16-18-3,-24 38 0,14-13-3,-10 9 0,6-7-1,-4 9 0,1-4-1,3-5-2,-2 1-1,16-28-7,-22 37-9,22-37-14,0 0 1,0 0 0</inkml:trace>
  <inkml:trace contextRef="#ctx0" brushRef="#br0" timeOffset="4040.4071">411 904 41,'0'0'30,"0"0"-5,0 0-7,0 0-7,12 20-3,0 6-3,5-2-3,-1 5 0,6-3-1,10 0-1,-4 1-2,5-7-3,-19 6-8,8-15-18,2-1-1,-2-2-1</inkml:trace>
  <inkml:trace contextRef="#ctx0" brushRef="#br0" timeOffset="4414.8077">798 831 41,'-22'-23'32,"-2"7"0,24 16-4,-30-16-38,30 16-19,0 0-3,0 0-1</inkml:trace>
  <inkml:trace contextRef="#ctx0" brushRef="#br0" timeOffset="4258.8075">821 938 40,'0'0'32,"0"0"2,0 0-2,-23 20-27,27 1 0,-2 11-4,2-2-1,3 7 0,-5-5 0,4-3-3,-10 5-7,4-34-22,6 26-1,-6-26 1,0 0-1</inkml:trace>
  <inkml:trace contextRef="#ctx0" brushRef="#br0" timeOffset="5210.4091">1099 958 2,'0'0'27,"0"0"1,-18-8 1,18 8-17,-18-12-3,18 12-3,-21-8-2,21 8 0,-26-8-1,6 12 0,20-4-1,-32 12-1,32-12 0,-26 28 0,26-28-1,-21 39 0,19-15 0,6 0 1,2 1-1,7-5 0,1 0 0,-14-20-1,32 29 1,-12-29-1,-20 0 0,32-8 0,-32 8-1,31-33 1,-19 9 0,-2-5 0,-6-3 0,0 2 1,-2-7 0,-4-1 0,0-3 1,-6 5 0,6-3 0,-4 7 0,4-1 1,-4 11 0,8 4 0,-2 18 1,0 0 0,0 0 0,0 0 0,18 40 0,-10-11 0,-2 13 0,4 1-2,0 5 1,2-3-1,0 0-1,-4-1 1,6-5-1,1-7-1,3-6-1,-8-5-1,8-15-2,-18-6-2,34 2-2,-34-2 0,32-27 0,-32 27 1,23-52 1,-15 21 2,2-5 4,-4-3 3,-10 5 2,6-4 2,-8 13 1,6-7 0,0 32 0,-10-20 0,10 20-2,-8 22 0,2 8-2,6 3-1,-2 5 0,2 3-1,0 1 0,0-1-1,2-9-2,-2-2-4,0-30-15,22 21-12,-22-21 0,0 0 0</inkml:trace>
  <inkml:trace contextRef="#ctx0" brushRef="#br0" timeOffset="5366.4093">1250 691 34,'0'0'29,"-36"-4"-5,36 4-18,0 0-33,0 0-1,0 0-2</inkml:trace>
</inkml:ink>
</file>

<file path=ppt/ink/ink29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44:37.560"/>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18 69 22,'0'0'32,"-18"14"0,18-14 0,0 0-22,2 18-4,-2-18-3,0 0-2,28 6-1,-28-6 1,32-6-1,-12 0 0,1-2 1,-3 0-1,0-2 0,0 0 0,-18 10 1,28-22-1,-28 22 0,20-19 0,-20 19 0,0 0 0,6-18 0,-6 18-1,0 0 1,-32 0 1,14 0-1,-2 10 1,0 0 0,0 7 0,3 1 0,7 4 1,4 0-2,6 5 1,8-3 0,2 2-1,9-3 0,-1-7-1,6 0 0,2-8-1,-6 0-4,15-16-12,-11 6-15,-2-4 1,2-2-1</inkml:trace>
  <inkml:trace contextRef="#ctx0" brushRef="#br0" timeOffset="390.0007">488-53 14,'0'0'31,"-25"-14"-2,25 14-1,-32 12-15,32-12-5,-32 15-3,32-15-2,-28 20-1,28-20-1,-4 30-1,4-30 0,20 33 0,2-15 0,2-4 0,2 6-1,5-4 2,-3 1-1,-4 1 0,-4-2 1,-20-16-1,20 28 2,-20-28-1,-12 31 1,-8-17-1,0-4 0,-10-2 0,0-2-1,1 0-2,-9 1-5,12-14-19,8 3-7,-1 2 2,19 2-1</inkml:trace>
  <inkml:trace contextRef="#ctx0" brushRef="#br0" timeOffset="-3588.0063">145-354 17,'-18'22'30,"18"-22"0,0 0-3,0 0-17,34 10-1,-34-10-4,30-2-2,-10-4-2,1-8 0,-1 4 0,-20 10 0,30-29-1,-30 29 0,14-30 0,-14 30 0,-6-33 0,6 33 0,-28-12 1,10 8-2,0 2 2,-5 8-1,1 6 1,0 3-1,6 9 1,6-4 0,2 13 0,8-7 0,8 4 0,6-3-1,2-5 1,4-4-1,2-4-2,1-2 0,3-12-3,-26 0-5,46-8-7,-46 8-7,36-12-7,-9-2 0</inkml:trace>
  <inkml:trace contextRef="#ctx0" brushRef="#br0" timeOffset="-3151.2055">528-352 23,'26'-37'29,"-26"37"0,0-24-8,6 0-6,-6 24-6,-24-15-2,-6 15-3,12 6-2,-9 3 0,5 5 0,4 4-1,-2 2 0,6 5-1,14-25 0,-8 38 1,12-18-1,-4-20 0,26 25-1,-6-17 2,-2-8-2,7-8 0,-7 4 0,2-13 0,-2 1-1,0-8 1,-8-1 0,-2-9-1,-6 4 1,0-5 0,-8-3 1,0 3 0,-2 1 1,2 1-1,2 9 1,4 24 0,-12-20 0,12 20 1,-4 24 0,2 5 0,4 5 0,0 9 1,8 1-2,-2-1 1,-2-3-1,2 3-1,0-11-2,12-8-5,-16 9-17,-4-33-10,9 26 0,-9-26 0</inkml:trace>
  <inkml:trace contextRef="#ctx0" brushRef="#br0" timeOffset="3931.2069">113 924 3,'0'0'27,"0"0"1,0 0-8,0 0-4,0 0-6,18-2-2,-18 2-1,24-10-1,-24 10-3,30-13 1,-12 9-3,0-4 1,-18 8-1,33-6 0,-33 6-1,28 6 1,-28-6-1,14 21 1,-14-21 0,-2 38 1,-6-12-1,-2 1 0,-4 7 1,4-5 0,0 3 0,0-6-1,-1 1 1,5-5-1,6-4 0,0-18 0,11 18 0,-11-18-1,28 8 0,-6-8 0,2-8 0,0 0-1,5 0-1,-5 0-1,6-8-1,-30 16-5,40-31-12,-22 19-13,-18 12 2,21-22-1</inkml:trace>
  <inkml:trace contextRef="#ctx0" brushRef="#br0" timeOffset="4134.0072">213 1017 20,'0'0'31,"0"0"-1,0 0 1,0 0-24,0 0-2,29-4-9,-29 4-8,30-14-14,-6 6-4,-24 8 1</inkml:trace>
  <inkml:trace contextRef="#ctx0" brushRef="#br0" timeOffset="5007.6088">441 983 16,'0'0'31,"6"16"-1,-6-16 2,0 0-20,0 0-3,23 10-4,-23-10-2,26-14-1,-26 14-1,30-23 0,-30 23 0,26-32-1,-26 32 0,16-32 0,-16 32 0,4-25-1,-4 25 1,-12-24-1,12 24 1,-22-16-1,22 16 0,-34-2 1,34 2-1,-34 14 2,34-14 0,-29 34 0,21-13 0,4 7 0,4 0 0,4 3 0,4-3 0,6 4 0,5-7-1,-1-3 0,2-8-1,16-6-1,-14 0-3,17-10-1,-15 2-3,18-16-2,-14 14-2,11-20 1,-13 18-1,2-18 2,-4 13 3,-3-9 3,-21 18 4,28-32 2,-14 16 3,-14 16 1,20-33 1,-20 33 1,6-32 0,-6 32 1,-16-20-1,-4 20 1,20 0-1,-45 2-1,13 6-1,0 10 0,2-4-2,10 8 0,-1-5-1,11 3-2,8 2 0,4-4 0,-2-18 1,26 29-1,-3-15-1,-23-14 1,36 2-1,-14-6 0,-4-8 0,0 0-1,1-11 0,-3-3 1,-2 0 0,-4-7 0,0-5 2,-10 3-1,-2-1 1,-4-3 1,-2 5-1,-6 3 0,6 5 1,-6 8 0,14 18 0,-19-8 1,19 8 0,-2 34 0,6-9 1,4 15-1,3-3 0,3 9-1,0-11 0,0 7-2,0-7-1,0-9-2,-12 10-10,-2-36-20,8 27-2,-8-27 0,0 0 1</inkml:trace>
</inkml:ink>
</file>

<file path=ppt/ink/ink29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44:43.504"/>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191 49 17,'0'0'28,"0"0"1,8-18-8,-8 18-7,0 0-4,-2-31-2,2 31-2,-24-2-1,2 6-1,4-4-1,-11 14-1,7-5 0,-2 5-1,0-4 0,6 4-1,18-14 0,-18 26 0,18-26 0,6 25-1,-6-25 1,28 24 0,-4-14-1,4 0 0,3 4 0,3-5 0,0 1 0,-6 4 0,1-4 0,-29-10 0,30 20 0,-30-20 1,6 25 0,-6-25 1,-28 24-1,9-12 1,-7-2 0,2-2-1,-8 0 0,6-4 0,1 0 0,7-4-3,-4 0-4,22 0-11,-10-24-13,10 24-2,4-26 2</inkml:trace>
  <inkml:trace contextRef="#ctx0" brushRef="#br0" timeOffset="483.6009">294 71 26,'0'0'32,"0"0"3,10 28-2,-22 5-18,16-3-7,-10 15-3,6 3-3,0 3 0,0 0-1,2-5-1,-2-3 1,8-3-1,-6-11 0,4-5 0,-2-2-1,-4-22 0,10 19 0,-10-19-1,0 0 0,12-33 0,-16 11 1,4-9-1,-6-1 1,2-12 0,2 1 1,0-6 0,-2 3 0,2-3-1,4-4 1,4 7 0,0 3 0,4 5-1,0 12 1,7 3-1,-17 23 1,36-12-1,-36 12 1,38 24 0,-20-5 0,4 5 0,-11 4 0,-5 3 1,-6-5-1,-6 4 0,-11-5 1,-9-1-1,4-6 0,-8-6-2,0 3-5,7-17-14,23 2-12,-32-9 2,32 9-1</inkml:trace>
</inkml:ink>
</file>

<file path=ppt/ink/ink29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44:50.882"/>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13 293 8,'0'0'19,"0"0"-2,-10 22-2,10-22-3,0 0 0,0 0-2,-4 20-2,4-20-1,0 0-1,0 0 0,0 0 0,24-20-1,-24 20-1,12-34 0,-8 13 0,7-5-1,-7 0-2,8-5 0,-6 5 0,2 0 0,0-1-1,2 9 0,0-2 0,0 2 0,-10 18 1,14-25-1,-14 25 0,0 0 1,0 0-1,18-20 0,-18 20 1,0 0-1,0 0 0,0 0 0,23 4 0,-23-4 0,18 16 1,-18-16 0,28 35-1,-12-15 1,6 4-1,0 3 1,1-1 0,1 0-1,0-3 0,-2-3 0,-2-4 0,-20-16 0,31 31 0,-31-31 0,22 8-1,-22-8 0,0 0-1,0 0-5,26-23-19,-26 23-6,0 0-2,8-24 1</inkml:trace>
  <inkml:trace contextRef="#ctx0" brushRef="#br0" timeOffset="-764.4013">796 739 15,'0'0'22,"0"0"-4,0 0-3,0 0-4,0 0-2,0 0-3,0 0-1,0 0-2,0 0 1,0 0-1,-18 10 1,18-10 1,0 0 0,-23 6-1,23-6 0,0 0 0,0 0-1,-30 2 0,30-2-1,-22 0 0,22 0-1,-36-2 1,36 2-1,-37-2 0,19-6 0,-2 2 1,0-9-1,0 5 0,2-6 0,18 16-1,-39-34 1,21 17 0,-2-1 0,-2-4-1,4 2 1,-5-3 0,1-1-1,-2-2 1,2-5-1,0-3 0,3-3 0,-1 1 1,2-5-1,2 7 0,2 2 0,0 1 0,4 5 0,0 6 0,10 20 0,-18-27-1,18 27 1,0 0 1,-15-20-1,15 20-1,0 0 1,-8-18 0,8 18 0,0 0-1,0 0 1,-8-20-2,8 20 0,0 0-1,0 0-3,0 0-10,0 0-16,0 0-3,0 0 3,2 24-1</inkml:trace>
  <inkml:trace contextRef="#ctx0" brushRef="#br0" timeOffset="1606.8028">-120-495 11,'0'0'15,"0"0"-3,0 0 0,0 0 1,-14 20-1,14-20 2,0 0-3,0 0-2,8 24 0,-8-24-3,18 11-1,-18-11-1,29 16 0,-7-14-1,0 4 0,4-2-1,0-4-1,3-2 1,-5-4 0,-2-2-1,-4-4 0,0-3-1,-18 15 1,24-34 0,-16 16 0,-8-2-1,0 1 1,-2-1-1,-2 4 1,4 16-1,-22-31 1,22 31-1,-32-16 1,4 14-1,4 8-1,-5 6 1,1 11 0,4 1 0,2 8 0,8 3 0,2 5 0,16-3 0,10 3 1,2-7 1,10-3-1,2-4 0,2-7-1,7-7 1,-5-4-1,6-6 0,-3-6-1,-9-2 0,4-10-3,-8 1-1,11-13-7,-33 28-11,30-34-12,-22 13 3,-2-3-2</inkml:trace>
  <inkml:trace contextRef="#ctx0" brushRef="#br0" timeOffset="1887.6032">372-696 6,'0'0'30,"0"0"1,0 0 2,0 0-15,0 0-5,0 0-4,37-2-4,-17 2-2,2-6 0,0 6-1,0-2-1,10-2 0,-9 2-1,1 0 0,-6-4-1,0 4-2,-18 2-5,20-8-21,-20 8-5,0 0 1,0 0 0</inkml:trace>
</inkml:ink>
</file>

<file path=ppt/ink/ink29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44:44.424"/>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169 1446 2,'0'0'29,"2"19"0,-2-19 1,6 20-16,16-28-3,-22 8-4,35-6-2,-35 6-1,36-23-1,-36 23 0,34-28-2,-34 28 0,26-32 0,-26 32-1,12-31 0,-12 31 0,-2-26-1,2 26 2,0 0-1,-32-16 0,32 16 0,-40 14 1,22-2 0,-4 12 1,5 1 0,3 7 0,6 0-1,10 3 1,2-5-1,8 3-1,5-7 1,5-2-2,2-7-2,10-9-2,-12 2-8,7-20-12,-1 2-10,0-5 4,2 1-2</inkml:trace>
  <inkml:trace contextRef="#ctx0" brushRef="#br0" timeOffset="452.4008">639 1416 21,'-8'-26'34,"8"26"0,-28-8 0,-7 14-16,35-6-10,-46 20-4,24 0-1,2 2-3,3-1 1,7 3 0,6-4 0,6 1-1,4-3 0,-6-18-1,33 24 0,-13-16 0,8-6-2,6-2 2,3-6 0,-5-6 0,4-2-1,-4-6 0,-1 3 0,-5-7 1,0 2 1,-12-7-2,-4 5 1,-4 0 1,-2 1 0,-6 5 1,2 18 0,-8-18 1,8 18 0,0 0 0,-14 28 1,10 3-2,4-3 1,2 11 0,2-5-1,4 0-1,-2-1 0,2-5-1,-2-5-3,-6-23-8,23 16-18,-23-16-5,0 0 1,6-33 0</inkml:trace>
  <inkml:trace contextRef="#ctx0" brushRef="#br0" timeOffset="592.8009">778 1205 27,'-16'-22'32,"-6"6"0,22 16-3,-18-12-27,18 12-25,0 0-7,0 0-1,0 0-1</inkml:trace>
  <inkml:trace contextRef="#ctx0" brushRef="#br0" timeOffset="1029.6018">895 1388 19,'0'0'32,"-10"24"0,10-24 2,8 16-18,-8-16-9,0 0-4,0 0-2,24 8 0,-24-8-1,30-16 1,-30 16-2,31-30 1,-31 30-1,28-35 1,-14 13-1,-6 4 1,-2-1-1,-6 19 0,8-32 1,-8 32 0,-10-24-1,10 24 1,-24-2 0,24 2 1,-30 12 0,12 6-1,-3 6 1,5 5 1,6-1-1,6 5 0,2-1 0,6-2 0,6 1-1,6-7 1,4-4-2,-1-1 0,3-7 0,0-4-1,8-8-4,-12 6-4,13-22-14,-7 4-9,-2-1 1,4-5 0</inkml:trace>
  <inkml:trace contextRef="#ctx0" brushRef="#br0" timeOffset="1450.8025">1365 1213 25,'-30'-8'29,"3"10"-1,9-4-10,-16 10-7,12-8-4,-4 13-2,26-13-2,-31 24-2,31-24 1,8 26-2,-8-26 1,37 29 0,-13-13 0,12 0 0,-4-4 0,3 6 0,-3 3 1,-6-5 0,-2 0 0,-14 2 0,-10-18 0,-6 33-1,6-33 2,-46 32-1,16-24-1,-7 2 0,-1-4 0,4-2-2,-4 3-1,19-14-8,-1 14-20,20-7-4,-20-11 1,20 11-1</inkml:trace>
</inkml:ink>
</file>

<file path=ppt/ink/ink29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48:05.389"/>
    </inkml:context>
    <inkml:brush xml:id="br0">
      <inkml:brushProperty name="width" value="0.05833" units="cm"/>
      <inkml:brushProperty name="height" value="0.05833" units="cm"/>
      <inkml:brushProperty name="color" value="#002060"/>
      <inkml:brushProperty name="fitToCurve" value="1"/>
    </inkml:brush>
    <inkml:brush xml:id="br1">
      <inkml:brushProperty name="width" value="0.05833" units="cm"/>
      <inkml:brushProperty name="height" value="0.05833" units="cm"/>
      <inkml:brushProperty name="fitToCurve" value="1"/>
    </inkml:brush>
  </inkml:definitions>
  <inkml:trace contextRef="#ctx0" brushRef="#br0">238 65 10,'0'0'12,"-10"-22"0,10 22-1,0 0-1,-10-27-2,10 27 0,0 0-2,-30-14-1,30 14 0,-23-2-2,23 2 0,-30 8-1,30-8 0,-32 22 0,32-22 1,-34 37 0,18-13 0,-3 9 0,7 1 0,0 0 0,4 5-1,6-3 0,8-3-1,0-3 0,6-12 0,-12-18 0,37 17 0,-13-23 0,0-7 0,-2-9 0,-2-6-1,0-5 1,-7-5-1,-1 3 1,-8 1-1,-8 4-1,0-3 1,-4 11-1,-2 2 0,10 20-1,-27-25-2,27 25-3,-22-12-5,22 12-15,0 0-3,0 0 0</inkml:trace>
  <inkml:trace contextRef="#ctx0" brushRef="#br0" timeOffset="499.2009">506-18 2,'0'0'22,"0"0"-2,0 0-3,0 0-4,0 0-1,-12 20-3,-6 2-2,4 1-2,-10 9-2,1-2 0,-1 3-1,0 3-1,0-1 0,2-7-1,4 4-1,-1-7 0,19-25-3,-18 28-2,18-28-7,0 0-6,0 0-9,-8-18 0</inkml:trace>
  <inkml:trace contextRef="#ctx0" brushRef="#br0" timeOffset="733.2013">234 30 1,'-8'-22'26,"8"22"-2,0 0-5,0 0-3,0 0-4,30 18-2,-18 7-2,14-5-2,-3 8-2,3 3-1,0 1-1,2-4-1,-3-1-1,-3 3 0,2-10-3,-8 1-2,12-11-7,-22 6-9,-6-16-11,20 10 2</inkml:trace>
  <inkml:trace contextRef="#ctx0" brushRef="#br0" timeOffset="1138.802">672-107 6,'0'-25'25,"0"25"0,-25-12-13,25 12-7,0 0-17,0 0-11,0 0-1</inkml:trace>
  <inkml:trace contextRef="#ctx0" brushRef="#br0" timeOffset="998.4018">670 8 16,'0'0'26,"12"18"-4,-14 7-8,8-9-2,-10 16-6,10-5-2,-2 5-1,2-4-2,-6-5-1,2-1-1,-2-22-5,8 32-9,-8-32-11,0 0-1,0 0-1</inkml:trace>
  <inkml:trace contextRef="#ctx0" brushRef="#br0" timeOffset="1903.2034">1030 49 4,'0'0'17,"0"0"-5,-22-11-3,22 11-2,-22-4-1,4 13-1,18-9-1,-26 8 0,26-8 0,-28 22 0,28-22 0,-19 26 1,19-26-3,-10 35 1,10-19-1,0 4-1,4-2 0,0 1 0,-4-19 0,21 30-1,-21-30 1,24 20-1,-24-20 0,26 2 1,-26-2-1,26-16 0,-26 16 1,20-34-1,-10 9 1,-2 1 0,-1-2-1,-3-7 0,4 3 0,-4-1 1,2-3-1,-2 2 0,-2-3 0,0 5 0,2-3 1,-4 9 0,-4 0 0,4 6 1,0-3 0,0 21-1,-2-20 1,2 20 0,0 0 0,0 0 0,0 0 0,0 0 0,0 0 0,2 24 0,-2-24 0,0 43 0,4-11 0,-6 7-1,0-3 1,2 11-2,2-5 1,2-1-1,0-1-1,2-3 1,2-5-1,2-11-2,-2 1 0,12-8-2,-20-14-6,24 2-7,-24-2-14,23-8 2,-15-16-1</inkml:trace>
  <inkml:trace contextRef="#ctx0" brushRef="#br0" timeOffset="2137.2037">1315-57 15,'4'-20'28,"-4"20"-1,0 0-11,-10 20-6,8 5-2,4-7-4,-2 12 0,4-3-1,0 5-1,2 0 0,-2-5-2,2-3-1,-6-24-2,8 36-8,-8-36-18,0 0 0,0 0 0</inkml:trace>
  <inkml:trace contextRef="#ctx0" brushRef="#br0" timeOffset="2293.2041">1319-174 6,'-22'-23'27,"-1"21"-4,23 2-6,0 0-36,0 0-5,0 0 0</inkml:trace>
  <inkml:trace contextRef="#ctx0" brushRef="#br0" timeOffset="2886.0051">1537-57 0,'0'0'24,"0"0"0,0 0-9,0 0-3,24-8-5,-24 8 1,26-16-3,-26 16-1,28-8 0,-28 8-1,26-8-1,-26 8 1,19 8-1,-19-8 0,6 22 0,-12-4 0,6-18 0,-21 41 0,9-17 0,-4 3 0,2 3 0,0-2 0,4-1 0,4-3 1,6 0-2,0-24 0,14 33 1,-14-33-1,34 16 0,-12-14-1,7-4 1,-3-4-1,4 2 0,0-8-1,-1 3 0,3-3-1,-12 10-4,8-12-3,-28 14-10,20-8-13,-20 8 0,0 0 1</inkml:trace>
  <inkml:trace contextRef="#ctx0" brushRef="#br0" timeOffset="3135.6055">1601 61 6,'0'0'28,"0"0"1,-22-2-6,22 2-9,0 0-5,0 0-4,0 0-2,22 2-2,-22-2-1,30-4-1,-11-8-3,-19 12-1,40-11-4,-40 11-3,40-14-5,-40 14-2,24-2-7</inkml:trace>
  <inkml:trace contextRef="#ctx0" brushRef="#br0" timeOffset="3978.007">1900-4 23,'0'0'19,"-15"22"-2,15-22 0,0 0-4,21 10-3,-21-10-4,0 0-2,26 12-1,-6-18 0,-2 4-1,0-6-1,-2 0 0,5-4 0,-21 12-1,32-24 1,-32 24-1,18-21 1,-18 21-1,0 0 0,12-22 0,-12 22 0,0 0 0,-22-8 0,22 8 0,-28 6 0,10 0 0,-1 2 1,-3 2 0,22-10 1,-34 35-1,34-35 1,-26 40-1,20-17 0,6-5 1,6 0-2,-6-18 1,32 31-2,-6-29 0,4 6 0,9-10-3,-11 4-3,18-19-7,-15 17-9,5-8-7,-6-8 0</inkml:trace>
  <inkml:trace contextRef="#ctx0" brushRef="#br0" timeOffset="4539.608">2408-83 10,'0'0'23,"-33"-14"-4,33 14-4,-40-10-5,20 2 0,-10 8-3,8 0 0,-5 10-1,5-4-1,-6 12 0,28-18 0,-32 42-1,24-19-1,2 3-1,10-2-1,2-1 0,12-5-1,0-2 0,2-8 0,2-4 0,2 0 0,1-12-1,-3-6 1,-2-4-1,-4-4 1,-2-11 0,-4 5 0,-4-7-1,-6-5 1,-2-1 1,-2 7-1,-4-1 0,2 3 0,-2 6 1,4 3 0,4 23 0,-10-22 1,10 22 1,0 0-1,-4 41 1,8-17 0,-4 14-1,4-3 0,-2 7 0,8-1-1,-2-1 0,-4-5-2,6-9-1,-6 1-3,15-13-4,-15 10-19,-4-24-6,0 0 1,18 8 0</inkml:trace>
  <inkml:trace contextRef="#ctx0" brushRef="#br0" timeOffset="10093.2178">385 472 20,'0'0'19,"0"0"-3,0 0-2,0 0-2,0 0-1,0 0-4,0 0-1,-22-10 0,22 10-1,-30-8-2,30 8 1,-43-4-2,25 2 1,-6 4-1,4 2-1,-4 0 0,24-4 0,-30 14-1,30-14 1,-17 22 0,17-22-1,4 20 0,-4-20 0,23 19 0,-3-11 0,4 0 0,4-2 0,-2 2 0,1 0 0,-1 0 0,0 0 0,-6 1-1,-20-9 1,28 16 0,-28-16 0,2 18 1,-2-18-1,-22 20 0,0-12 0,2-2 1,-4 2-1,0-1 0,-1-5 0,1 4-1,4-6 0,20 0 0,-32 2-3,32-2-4,-20 6-11,20-6-14,0 0 2,0 0 0</inkml:trace>
  <inkml:trace contextRef="#ctx0" brushRef="#br0" timeOffset="10530.0185">508 512 6,'0'0'26,"0"0"-8,0 0-1,16 19-3,-18 3-1,2-22-2,10 43-1,5-19-3,-13 18-1,14-9-2,-6 9-1,4-1-1,-4-1 0,0-5-2,0-1 1,-4-7-1,-6-27 0,10 30 0,-10-30-1,0 0 0,0 0-1,0 0 0,0 0-4,0 0-2,4-35-8,-4 35-10,-16-28-5,10 8 1</inkml:trace>
  <inkml:trace contextRef="#ctx0" brushRef="#br0" timeOffset="10810.819">545 608 22,'-5'-27'22,"5"27"-5,13-24-3,7 12-3,-20 12-3,42-20-1,-22 16-2,8-5 0,-3 9-1,7 0-1,-14 9 0,0-1-1,-18-8 0,16 26-1,-16-26 0,-10 32 0,-6-13-1,-2-5 0,-2 2 0,-6-4-1,5-6-1,-3 4-3,24-10-6,-28 8-11,28-8-9,-22-6 0</inkml:trace>
  <inkml:trace contextRef="#ctx0" brushRef="#br0" timeOffset="11450.4201">901 525 14,'0'0'20,"17"14"-5,-17-14-1,20 0-3,-20 0 0,22 0-3,-22 0-2,20-8-1,-20 8 0,26-12-2,-26 12-1,27-15 1,-27 15-2,24-16 1,-24 16 0,22-16-1,-22 16 0,0 0 0,12-22 0,-12 22 0,0 0-1,0 0 1,-24-19 0,24 19-1,-34-2 1,15 4-1,-1 5 1,-4-3 0,2 10-1,-2-4 1,5 6 0,19-16 0,-28 30 0,28-30 0,-12 35-1,12-35 1,10 28-1,-10-28 0,26 25 0,-7-17 0,1 0 0,2-4 0,2-4-1,-4 0-1,4-4-2,-24 4-5,43-8-12,-43 8-12,38-12 3,-38 12-2</inkml:trace>
  <inkml:trace contextRef="#ctx0" brushRef="#br0" timeOffset="11887.2209">1359 440 6,'0'0'21,"0"0"-1,0 0-4,-26-9-2,26 9-2,0 0-3,0 0-1,-30 9-1,30-9-1,-24 8-2,24-8 0,-29 24-1,11-20 0,-2 12-1,20-16 1,-22 37-3,22-37 2,-6 34-1,6-34 0,18 24 0,0-9 0,4-9-2,6 0-1,-5-10 2,5 10-2,0-14-2,-8 8-2,10-10-4,-30 10-5,41-15-7,-41 15-1,28-18-3,-28 18 1</inkml:trace>
  <inkml:trace contextRef="#ctx0" brushRef="#br0" timeOffset="12246.0215">1607 314 1,'0'0'29,"-30"-30"0,30 30 1,-38-7-15,38 7-8,0 0-14,0 0-20,0 0-2,0 0 0</inkml:trace>
  <inkml:trace contextRef="#ctx0" brushRef="#br0" timeOffset="12090.0213">1553 444 31,'0'0'23,"18"-11"-3,-18 11-2,0 0-4,2 31-4,-2-31-3,12 32-2,-12-32-1,12 37-2,-2-15-2,4-4-2,-10 0-5,-4-18-12,20 15-12,-20-15-1,0 0 1</inkml:trace>
  <inkml:trace contextRef="#ctx0" brushRef="#br0" timeOffset="12870.0226">1750 458 10,'0'0'23,"25"8"-7,-25-8-1,20 2-4,-20-2 0,20 4-1,-20-4-2,28 2-2,-28-2-1,30-2-1,-30 2-1,41-8-1,-23 0-1,6 0 1,-6 0-1,2-7 0,-20 15 0,27-18-1,-27 18 1,12-18 0,-12 18 0,0 0-1,-27-20 1,11 16-1,-6 6 1,-4 0 0,-2 10 0,-1-4 1,5 8-1,6-2 1,-4 9 0,14-1 0,-2 2 0,8-4-1,6 1 0,6-3 0,4 0-1,4-2 0,2-6 0,2-3-1,9-5 1,-1 0-2,2-4-1,-6 2-2,13-13-7,-17 15-15,4-10-5,-8 2-1,2-4 1</inkml:trace>
  <inkml:trace contextRef="#ctx0" brushRef="#br0" timeOffset="13494.0237">2440 381 25,'0'0'24,"0"0"-4,0 0-6,-16-22 0,-2 22-4,18 0-1,-33-9-3,15 3-1,-6 12 0,2-6-2,-4 9 0,6-3-1,-3 6-1,23-12 0,-22 20 0,22-20-1,-2 26 0,2-26 0,20 25 0,-20-25 0,39 24 0,-19-14 0,4 4 0,-4-4 0,2 3 0,-6-1 1,-16-12-1,27 20 0,-27-20 0,2 22-1,-2-22 2,-20 14-1,1-5-1,1-5 1,-2 0 0,2-2 0,0 0 0,0 0-1,18-2-1,-27-2-6,27 2-20,0 0-5,-8-19 2,8 19-2</inkml:trace>
  <inkml:trace contextRef="#ctx0" brushRef="#br1" timeOffset="-8.1152E6">208-1003 12,'0'0'19,"0"0"-3,0 0-2,0 0-2,-18-12 0,18 12-3,0 0 0,10-32-1,-10 32-1,-2-23-2,2 23-1,-4-32 0,4 32 0,-8-36-1,0 17-2,8-3 1,-2 4 0,4-6-1,2 5 0,4-5 0,-2 2 0,12-1 0,-6 5-1,6 0 0,-4-6 1,4 7-1,-18 17 0,33-18 0,-15 10 1,-18 8-1,26 0 1,-26 0-1,20 14 0,-20-14 0,14 25 0,-14-25 1,-4 28-1,4-28 0,-16 16 0,16-16 0,-22 8 1,4-16 0,18 8-1,-24-16 1,24 16 0,-12-32 0,10 7 0,8 5-1,0-2 1,10 1 0,4-3-1,4 4 0,2 2-1,9 3 1,-1 5 1,0 2-1,1 4-1,-1 4 1,-2 4 0,-2 4 0,-6 0 0,-1 9 1,-5-3-1,-2 4 0,-16-18 0,16 30 0,-16-30 1,2 25-1,-2-25 0,-12 18 1,12-18-1,0 0 1,0 0-1,0 0 1,0 0-1,0 0 0,18-18 1,-18 18 0,36-20-1,-13 11 0,1 3 0,0 4 0,-2 2 0,0 2 0,-22-2-1,33 23 0,-33-23 1,22 32 0,-20-12 0,2 3 0,-2 1 0,-6 0 0,0-6 1,4-18-1,-18 35 0,18-35 0,-14 24 0,14-24 0,-23 22 0,23-22 0,0 0 0,-18 25 0,18-25 1,0 0-1,0 0 0,-4 18 0,4-18 0,0 0 0,0 0 0,24 28 0,-24-28-1,15 31 1,-15-11 0,6 2-1,-8 5 1,2 1 0,-4-2 1,-1 3-2,-1-1 1,-2-4 0,-2-5 0,-2 1 1,12-20-1,-28 28 0,28-28 1,-30 16-1,30-16 1,-26 4-2,26-4 2,0 0-1,-17 0-1,17 0 1,0 0-1,0 0 1,0 0 0,0 0 0,0 0-1,23 15 2,-23-15-1,0 0 0,2 22 0,-2-22 0,-31 18 0,7-8 0,-12 0 0,-9 3 0,-1-9 0,-4 0 0,1-2 0,3-4-1,6-4 1,3-5 0,9-1-1,2 2-2,16-8-1,-10 10-7,20-19-18,0 27-7,-4-32 2,4 32-1</inkml:trace>
  <inkml:trace contextRef="#ctx0" brushRef="#br1" timeOffset="-8.11698E6">914-1153 9,'0'0'14,"0"0"1,-12 19-1,12-19-1,0 0-2,0 0 0,0 24-3,0-24 0,-4 20-2,4-20-1,-2 35 0,2-35 0,-7 34-1,10-16 0,-8 9-1,7-7 0,-4 4-1,4-6 1,-2 5-2,5-5 1,-1 4-1,-4-22 0,4 31 0,-4-31 1,8 30-1,-8-30 0,4 24 0,-4-24-1,4 23 0,-4-23 1,0 0-1,2 22 0,-2-22-1,0 0-1,0 0-4,0 0-10,0 0-17,-20-2-3,20 2 3</inkml:trace>
  <inkml:trace contextRef="#ctx0" brushRef="#br0" timeOffset="21716.2382">-425 1331 11,'-19'-4'15,"19"4"-2,0 0 0,0 0-3,0 0 0,0 0-2,0 0 0,0 0-1,0 0-2,0 0 1,0 0-1,-14 24-1,14-24-1,0 28 0,6-9 0,-4-1-1,4 4 0,-1-2-1,-1 1 0,-4-21 0,10 30 0,-10-30 0,0 0 0,6 20 0,-6-20-1,0 0 1,0 0 0,0 0-1,0 0 0,6-20 0,-6 20 0,0 0 0,-2-26 0,2 26 0,-6-33 1,6 33-1,-6-36 1,6 36-1,-2-37 1,0 19-1,6 0 0,-4 18 0,10-32 0,-10 32 1,18-25-1,-18 25 0,22-18 0,-22 18 0,32-10 0,-12 10 0,-20 0 0,39-2 0,-19 4 0,12-2-1,-12 4-3,7-6-2,-27 2-17,0 0-9,28 20-1,-28-20 2</inkml:trace>
  <inkml:trace contextRef="#ctx0" brushRef="#br0" timeOffset="22496.2395">-149 1339 8,'0'0'16,"2"20"-2,-2-20-1,0 0-2,0 0 0,0 0-2,0 0 1,16 20-3,-16-20-1,18 2-2,0-8 0,-18 6-2,33 0 0,-33 0 0,32-8-1,-32 8 0,28-10-1,-28 10 1,20-10 0,-20 10 0,10-18 1,-10 18-1,0 0 1,6-25-1,-6 25 1,-12-18 0,12 18-1,-18-12 0,18 12 0,-26-8-1,8 8 0,18 0 0,-37 4 0,37-4 0,-38 16-1,16-4 1,2 3 2,0 3-2,10-2 2,-3 8-2,7-3 2,0 3-2,10 0 2,11-4-1,3 3-3,-18-23 3,38 32-2,-16-22 0,0-2-1,3-6 0,-5 7-2,0-16-2,-20 7-3,30-8-11,-30 8-12,24-2 0,-24 2 2</inkml:trace>
  <inkml:trace contextRef="#ctx0" brushRef="#br0" timeOffset="23416.6411">347 1359 17,'0'0'25,"-8"-20"-12,8 20 0,0 0-5,-28-14-1,28 14 0,-21-8-3,21 8 0,-28-4 0,28 4-1,-30 2-1,30-2 0,-32 14 0,32-14 1,-37 20-1,37-20 0,-20 32 0,14-13-1,-2 1 1,8-2-1,0-18 0,6 33-1,-6-33 1,20 24-1,-20-24 0,27 8-1,-27-8 2,26-2-1,-26 2-1,26-20 1,-26 20 0,24-29 0,-24 29 0,26-32 0,-26 32 0,23-37 0,-7 19 0,-8-2 0,2 0 0,0-5 0,-4-1 0,0 0 0,0-5 1,-2 5-2,-6 0 1,2 1 1,-2 5-1,-2 0 0,4 20 0,-14-30 1,14 30 0,-8-19-1,8 19 1,0 0-1,0 0 1,0 0 0,0 0-1,0 0 0,0 0 1,0 0-1,-10 31 1,10-11-1,0 8 1,4 3 0,0 5 0,-2 5 0,0-3-1,4 1 1,-2-3-1,4-1 1,-2-7-1,-2-4 0,2-6 0,-6-18-2,18 23-1,-18-23-5,0 0-16,0 0-8,0 0 1,18-14-1</inkml:trace>
  <inkml:trace contextRef="#ctx0" brushRef="#br0" timeOffset="23978.2422">514 1288 3,'0'0'13,"0"0"-4,0 0 0,0 0-1,0 0 1,0 0 1,0 0 1,0 0 0,-2 21 0,-6-3-3,8-18-2,-2 36-2,6-18-1,-4 5-1,8-3 0,-8-20-1,18 34 0,-18-34-1,21 19 1,-21-19-1,30 6 1,-30-6-1,30-2 0,-30 2 0,30-14 0,-30 14 1,27-21-1,-27 21 0,28-30 0,-28 30 0,18-35 0,-18 35 0,12-32 0,-12 32-1,4-26-1,-4 26-2,0 0-4,-4-29-12,4 29-10,0 0 1,0 0-1</inkml:trace>
  <inkml:trace contextRef="#ctx0" brushRef="#br0" timeOffset="24399.4429">845 1262 6,'0'0'25,"0"0"0,0 0-7,0 0-7,0 0-5,-18-2-2,18 2-1,-24 14 2,24-14 0,-23 26 0,9-5 0,14-21 0,-12 36-1,12-18 0,0 7-1,4-3-1,0-2-1,4-2 1,0 1-2,-8-19 0,19 24 1,-19-24-1,22 10-1,-22-10-1,24-2-1,-24 2-1,32-16-5,-32 16-8,24-10-14,-24 10 0,31-16 1</inkml:trace>
  <inkml:trace contextRef="#ctx0" brushRef="#br0" timeOffset="24929.8439">1039 1367 8,'0'0'25,"0"0"2,0 0-12,0 0-2,0 0-6,22 6-1,-22-6-2,0 0 0,26-20 0,-26 20-1,28-20 0,-28 20-2,28-22 2,-28 22-3,19-23 2,-19 23-3,0 0 0,0-20 1,0 20 0,-25-10 1,7 8-2,18 2 3,-36 12-2,18-2 3,2 8 0,16-18-1,-31 43 1,27-21 0,-4 9 0,8-7-1,0 6-1,10-5 0,0-5-1,-10-20 1,25 26-2,-25-26 1,28 10-2,-28-10 0,34-6-2,-34 6-5,32-18-12,-32 18-13,33-16 2,-33 16 0</inkml:trace>
  <inkml:trace contextRef="#ctx0" brushRef="#br0" timeOffset="25647.4451">1460 1339 21,'0'0'20,"0"0"-6,-18-10-4,18 10-2,0 0-2,-30 0 1,30 0-1,-27 2-1,27-2 0,-28 14-1,28-14 1,-32 16-1,32-16 0,-26 27-1,26-27 0,-16 32-1,16-32-1,0 30 1,0-30-1,12 27-1,-12-27 0,22 18 0,-22-18-1,26 6 1,-26-6-1,24-6 0,-24 6 0,26-20 0,-26 20 0,21-31-1,-15 9 2,2 2-1,-4-5 0,-2 1 1,-2-2 0,-6-3 0,2 3 0,-2 0 1,0-3-1,-4 5 1,7 0-1,3 24 2,-8-33 0,8 33 0,0 0 0,0 0 1,0 0 0,0 0 0,8 37 1,-8-5-2,5 3 1,1 5-1,0 3-1,-2-3 0,4 3 0,-2-5-1,4-3 1,-2-9-1,0 2 0,2-7-2,-6-5 0,-4-16-6,12 24-18,-12-24-8,0 0 0,0 0 1</inkml:trace>
  <inkml:trace contextRef="#ctx0" brushRef="#br0" timeOffset="19234.8338">1668 1244 6,'0'0'22,"0"0"-5,0 0-4,0 0-2,0 0-3,0 0 0,0 0-2,0 0-1,0 0-1,0 0 0,-10 20-1,10-20 0,0 0 0,-23 22-1,23-22-1,-24 18 1,24-18 0,-22 19-1,22-19 0,-22 16 0,22-16 0,-20 14 1,20-14-1,-20 18 0,20-18 1,-19 19-1,19-19-1,-24 16 1,24-16 0,-20 16 0,20-16 0,0 0-1,-24 14 0,24-14 0,0 0 1,0 0 0,0 0-1,-6 18 0,6-18 0,0 0 0,0 0 1,-4 17-1,4-17 0,0 0 1,0 0-1,0 0 1,0 0-1,24 16 0,-24-16 1,22 6-1,-22-6 1,34 2-1,-17 0 0,13 4 1,-2 0-1,2-4 1,-2 4-1,9-2 0,-5 0 0,-4-2 1,1 0-1,-5-2 0,-2 4 0,-4-2-1,-18-2 0,18 11-1,-18-11-2,0 0-5,0 0-12,0 0-11,6 24 0,-6-24 0</inkml:trace>
  <inkml:trace contextRef="#ctx0" brushRef="#br1" timeOffset="-1.35035E7">1772 2206 19,'0'0'24,"0"0"-7,16 18-4,-16-18-1,0 0-5,0 0 0,0 0-2,22 14 0,-22-14 0,0 0-1,0 0 1,8-26-1,-8 26-1,-10-38 0,-2 15 0,-2-3-1,-8 2 0,-2 3 1,-5-1-2,3 10 0,-4 4 1,2 4-1,-1 8 0,3 8 0,-2 10 0,10 3-1,-6 9 2,8 7 0,-3 15-1,11-1 0,4 6 1,8-2-1,6-1 0,7-1 0,11-6-1,4-11 0,8-9 1,-3-13-1,3-8-1,4-8 0,-3-8 0,-7-8-1,2-9-2,-14 7-1,7-16-2,-15 12-2,10-15-1,-22 17 0,14-21-1,-18 21 2,12-12 1,-6 5 4,0 1 4,6 2 4,-10 22 3,10-33 2,-10 33 2,0 0-1,0 0 1,0 0-2,-12 45-2,6-19-2,-6 15-2,6-5 0,0 7-2,4-7 0,4-1 0,6-11-1,8-6 1,-16-18-1,37 14 0,-19-18 0,4-8 0,0-6 0,-2-8 0,-4-3 0,-6-3 0,5 0 0,-5-1 0,-6 7 0,0 1 0,-4 25 0,0-24 0,0 24 0,0 0 0,0 22 0,2-1 0,6 3 0,-2 2 0,8 3 0,-2-5 0,6 0-1,-2-5 0,-2-1-3,11-12-5,-25-6-15,28 14-7,-28-14-3,28-10 2</inkml:trace>
  <inkml:trace contextRef="#ctx0" brushRef="#br1" timeOffset="-1.35035E7">2484 2064 30,'-26'-26'30,"5"10"1,1 6-1,2-7-21,-10 19-2,4-2-3,-7 9-2,7 5 0,2 4-1,8 0 0,4 8 0,12-3-1,8 1 1,10-6 0,6 3-1,9-1 1,-1 0-1,10 0 1,3 1-1,-1 1 0,-10 2 0,1 3 0,-11 3 0,-12-4 0,-12 1 0,-10 1 1,-20-4-1,-5-1 2,-3-3-2,-8-6 1,1-2-2,5-4 1,10-8-2,-4 0-4,32 0-10,-29-22-15,29 22-1,-12-30 0,16 11 0</inkml:trace>
  <inkml:trace contextRef="#ctx0" brushRef="#br1" timeOffset="-1.35035E7">2867 2093 23,'-18'-8'29,"18"8"0,-33-9 1,7 22-20,26-13-1,-40 34-3,24-10-1,-8 25 0,11-5-1,-5 15-1,16 0 0,0 4-1,8-4-1,8-7-1,7-5 1,5-17-1,2-10 1,4-14-1,1-16 1,-3-10-1,-2-10 0,-10-13 0,0-3 0,-4-7 1,-9 0-1,-10 1-1,-7 3 0,-6 4-1,-8 9-1,6 2-1,-16 19-6,11-9-16,-1 20-7,26 4 1,-30 0 1</inkml:trace>
  <inkml:trace contextRef="#ctx0" brushRef="#br1" timeOffset="-1.35035E7">3655 2107 13,'-8'-22'29,"8"22"0,0 0 1,-20 6-16,-2 24-3,10-8-4,-8 21-1,8-1-1,-9 15-2,15-2 0,-2 1-1,10 1-1,0-6 0,6-7-1,4-5-1,1-5 0,5-11-3,-8-1-3,20-18-7,-30-4-6,40 10-12,-15-12 0,5-8 1</inkml:trace>
  <inkml:trace contextRef="#ctx0" brushRef="#br1" timeOffset="-1.35035E7">3258 2836 14,'0'0'24,"-6"20"-4,6-20-4,0 0-1,0 0-2,2 25-2,-2-25-1,0 0-2,0 0-1,0 0-1,14-27-1,-14 27-2,-8-40-1,4 11 0,6-9 0,-6-7-2,4-1 1,-2-7-1,4 2 0,4-1 0,-6 7-1,-2 7 1,2 7 0,-2 11 0,2 20-1,-12-18 1,12 18 0,-24 14 0,6 0 0,-7 6-1,-1 3 1,6 1 0,-6 0 0,2 1-1,-1-1 1,7-2 0,-2-6 0,20-16 0,-16 25 0,16-25-1,0 0 1,0 0 0,0 0 0,24 14 0,-2-14 0,7 2 0,3-2 0,2-2-1,2 2 0,5-4-3,-11 8-9,10-12-18,-5 8-1,-1-4 0,-6 2 0</inkml:trace>
  <inkml:trace contextRef="#ctx0" brushRef="#br1" timeOffset="-1.35035E7">3984 2344 16,'-6'-27'28,"6"27"2,-38-16-2,38 16-16,-47 0-6,23 8 0,-8 7-4,8 3 1,-3 6-1,11 2 0,2 5 1,12-3-2,2 1 1,8-7-1,6-4-1,-14-18 0,35 16 0,-15-16 0,6-8 1,-8-6-1,6-6 1,-4-3-1,-3-5 1,-3 2-2,-2-3 1,-4 5-1,-6 4 1,-2 2-1,0 18 0,0 0 2,0 0-1,-24 14 2,22 10 0,-2 6 0,6 3-1,14 3 0,-4-7 1,12 1-2,2-10 1,5-6-2,3-11 0,2-3-1,4-11-1,-13 1 0,17-14-1,-20 8-2,10-15 0,-11 13 0,5-12 0,-14 5 1,2-9 1,-8 8 1,-4-5 2,-4 5 2,-12 8 1,2-3 1,-12 13 2,22 8 0,-46 2 1,25 0-1,-13 17 1,16-3-1,-8 10-1,14-6-1,-3 7-1,13-9-1,0 4 0,11-1 0,-9-21-1,30 24 1,-8-20-1,-4-6 1,6-6-1,0-4 0,-1-5 0,-5-1 0,-18 18 0,28-34 1,-28 34-2,12-31 1,-12 31 0,-2-18 0,2 18 0,0 0 0,-22 8 0,22-8 0,-26 43 1,12-9-1,0 9 1,1 1-1,-3 9 0,10 4 0,-2-5 1,4 3 0,6-10-1,4 1 0,0-9 0,0 1-1,4-12 1,0-3 0,-10-23-1,33 20 0,-11-20 0,-22 0 0,36-18-1,-36 18 1,28-41-2,-28 17 0,8-10 0,-18 7-1,4-7-1,-8 5 1,-4 1 1,-4 10 0,-2-2 1,2 11 2,-1 5 1,23 4 2,-34 4 0,34-4 1,-18 15 0,18-15 0,0 0-1,28 10 0,-28-10 0,38 0-1,-11-8-1,3 0 0,4-9-2,-2 5 0,5-12-3,-17 10-5,20-19-14,-24 9-10,3-2 1,-13-1 1</inkml:trace>
  <inkml:trace contextRef="#ctx0" brushRef="#br1" timeOffset="-1.35035E7">4567 1929 27,'10'-25'30,"-10"25"3,0 0-2,26-20-21,-26 20-2,24 22-2,-12 5-3,13 1 1,-7 12-1,8 5-1,-6 10 0,2-3 0,-10 7-1,-2-2 0,-6 0-1,-12-1-2,0-5-5,-20 8-15,6-17-10,-8 3-3,3-15 2</inkml:trace>
  <inkml:trace contextRef="#ctx0" brushRef="#br0" timeOffset="27425.8483">-113 1702 8,'0'0'17,"0"0"-1,0 0-1,0 0-2,-12-19-3,12 19-1,0 0-2,-22-2-2,22 2 2,-22-8-3,22 8 1,-27-6-3,27 6 2,-36 4-2,36-4 1,-32 12-1,32-12 0,-38 19-1,38-19 0,-25 20 0,25-20 0,0 0 0,-18 22-1,18-22 1,0 0-1,24 20 1,-24-20-1,33 17 0,-11-9 1,6 4-1,-6 0-1,5 0 1,-3-2-1,-4 2 2,-20-12-2,30 21 1,-30-21-1,0 0 1,0 0 1,-16 24-2,-2-24 2,0 8-2,-2-8 2,-3 4-2,3 0 2,-2 0-2,22-4 0,-30 4 0,30-4-1,-24 0-1,24 0-2,-21-4-3,21 4-7,-18-8-9,18 8-6,0 0 0</inkml:trace>
  <inkml:trace contextRef="#ctx0" brushRef="#br0" timeOffset="27956.2492">-73 1744 2,'0'0'21,"0"0"-5,0 0-4,-20-4-2,20 4-3,4 20 1,-4-20 1,8 33-2,5-13 0,-11 10-1,8-5-1,-6 7-2,8-10 0,-10 7-2,2 1-1,-2-10 0,2 3 0,-4-23 0,4 34 0,-4-34-1,2 22 0,-2-22 1,0 0 0,0 0-1,0 0 0,0 0 1,0 0 0,0 0-1,0 0 1,0 0-1,18-8 1,-18 8 0,0 0 0,0 0-1,0 0 0,0 0-1,0 0 0,18-14-4,-18 14-3,0 0-11,0 0-8,0 0 0</inkml:trace>
  <inkml:trace contextRef="#ctx0" brushRef="#br0" timeOffset="28439.85">-54 1797 18,'0'0'23,"0"0"-9,8-23-1,-8 23-5,26-14 1,-26 14-2,36-16-1,-36 16 0,35-12-1,-17 8-1,-18 4-1,30 0-1,-30 0-1,24 14 0,-24-14 0,12 24-1,-12-24 1,-2 27-1,2-27 0,-22 32 0,22-32-1,-38 30 1,18-17-1,-3-3 1,1-2-1,4-2 0,18-6-1,-24 8-2,24-8-2,0 0-9,0 0-11,0 0-2,22-2 0</inkml:trace>
  <inkml:trace contextRef="#ctx0" brushRef="#br0" timeOffset="29079.4512">222 1793 15,'0'0'14,"0"0"0,0 0-1,22 12 0,-22-12-3,18-4-1,-18 4-3,20-4-2,-20 4-1,23-12 0,-23 12 0,24-11-2,-24 11 1,24-16 0,-24 16 0,20-22 0,-20 22-1,14-18 0,-14 18 0,6-19 0,-6 19-1,0 0 0,0 0 1,-26-16-1,26 16 0,-30 2 1,12 4-1,-2 0 1,1 5 1,-1-1 0,2 6 0,0 2 1,8-2-1,0 9 1,10-5-1,0 2 0,8 0-1,0-1-1,12-7 1,0-4-2,2-2 0,5-8-2,-5 0-3,18-10-9,-12 4-16,-1-4-2,-5 0 1</inkml:trace>
  <inkml:trace contextRef="#ctx0" brushRef="#br0" timeOffset="29563.052">764 1710 7,'0'0'26,"0"0"-1,-8-21-11,8 21-3,0 0-2,-32 0-3,32 0-1,-34 4 0,34-4 0,-39 13-1,39-13 1,-34 26 0,34-26-1,-28 32-1,28-32 1,-12 37-2,12-37 0,6 34 0,-6-34-1,26 33-1,-8-19 1,0-6-2,5 0 1,3-6-2,-4 0-1,8-4-1,-30 2-3,45-14-4,-45 14-7,42-16-5,-42 16-3,30-19-2</inkml:trace>
  <inkml:trace contextRef="#ctx0" brushRef="#br0" timeOffset="29921.8526">873 1558 2,'0'0'27,"-18"-14"-2,18 14-7,-28 2-30,28-2-11,0 0-2</inkml:trace>
  <inkml:trace contextRef="#ctx0" brushRef="#br0" timeOffset="29781.4524">936 1710 23,'0'0'23,"-20"0"-2,20 0-1,-6 26-6,6-26-1,-3 40-4,8-19-2,-10 9-2,10-6-1,-3 9-1,0-9-3,6-8-2,-12 3-6,4-19-16,0 0-9,0 0 2,18-19-1</inkml:trace>
  <inkml:trace contextRef="#ctx0" brushRef="#br0" timeOffset="30483.4536">1043 1785 11,'0'0'27,"0"0"-1,0 0-10,20 18-3,-20-18-4,30 6-2,-10-12-3,-2 12 0,11-12-1,-5 4 0,4-6-3,-4 0 2,4-7-2,-28 15 1,35-26-1,-35 26 1,18-32-1,-18 32 0,2-25 0,-2 25 1,-18-12-1,18 12 1,-37-4 0,7 12 1,6 4 1,-8 7-1,5-1 2,3 8-1,6-2 1,6 9-1,12-3 0,4-3-1,6-3-1,10 0 0,5-8-1,-1-5-1,0-3-2,6-12-3,-10 8-8,9-23-15,-5 11-5,-6-8 0,-18 16 1</inkml:trace>
  <inkml:trace contextRef="#ctx0" brushRef="#br0" timeOffset="30998.2545">1643 1691 17,'0'0'27,"0"0"1,0 0-11,-28-12-5,28 12-4,-30 6-2,30-6 0,-40 14-1,40-14 0,-39 19-1,39-19-1,-26 24 1,26-24-1,-4 20-2,4-20 0,16 25 0,-16-25-1,35 22 0,-13-14 0,-4 4 0,4 0-1,-4-4 1,0 0 0,-18-8 0,20 15-1,-20-15 1,0 0 0,0 0 1,-6 20-1,6-20 0,-36 8-1,10-6 2,-2 0-1,-3 2 0,1-4-1,6 0-2,0 4-4,24-4-17,-24-12-8,24 12-1,0 0 1</inkml:trace>
</inkml:ink>
</file>

<file path=ppt/ink/ink29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48:23.345"/>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2654 338 0,'0'0'22,"0"0"-4,0 0-3,0 0-1,0 0-2,0 0 0,0 0-2,0 0-1,-18-4-1,18 4-1,0 0 0,0 0-2,0 0-1,0 0-1,0 0-1,0 0 0,0 0-1,0 0-1,0 0 1,22 4-1,-22-4 1,0 0-1,0 0 0,18 4 1,-18-4-1,0 0 1,0 0-1,20 8 1,-20-8-1,0 0 1,22 4 0,-22-4-1,0 0 0,24 5 0,-24-5 1,0 0-1,23 4 0,-23-4 0,0 0 0,18 8 1,-18-8-2,0 0 2,0 0-1,24 16 0,-24-16 0,0 0 0,24 14 1,-24-14-1,0 0 0,22 14 0,-22-14 0,18 8 0,-18-8 0,0 0 0,19 19 0,-19-19-1,0 0 1,20 16 0,-20-16 0,0 0 1,26 18-1,-26-18 0,0 0 0,26 16 1,-26-16-1,0 0 0,26 18 1,-26-18-1,0 0 0,15 23 0,-15-23-1,0 0 1,14 22 0,-14-22 1,0 0-2,8 20 1,-8-20 0,0 0 1,10 21-1,-10-21 0,0 0 0,16 22 0,-16-22 0,0 0 0,2 22 0,-2-22-1,0 0 1,0 20 0,0-20 0,0 0 0,6 21 0,-6-21 0,0 0 0,4 24 0,-4-24 1,0 0-1,8 22 0,-8-22 0,0 0 0,0 22 0,0-22 0,0 0 0,-4 23 0,4-23 0,0 0 0,-2 26 0,2-26 0,-4 22 0,4-22 0,-2 23 0,2-23 0,-2 22 0,2-22 0,-4 20 0,4-20 0,-2 22 0,2-22 1,-4 19-2,4-19 1,-10 20 0,10-20 0,0 0 0,-12 26 0,12-26 0,0 0 0,-10 25 1,10-25-1,-10 18 0,10-18 0,-19 22 0,19-22 1,-20 24-1,20-24-1,-24 21 1,24-21 0,-20 18 0,20-18 0,-20 16 0,20-16-1,-22 20 1,22-20 0,-27 17 1,27-17-1,-30 18-1,30-18 1,-30 18 1,30-18-1,-32 18 0,32-18 0,-35 23 0,35-23 0,-34 16 0,12-8 0,0 2 0,-5-2 0,3 0-1,-8 0 0,2 0 2,-5 3-2,3-3 1,-2 0-1,2 6 1,-3-4-1,-1-2 1,0 4 0,6-8-1,-3 4 1,-1-1 0,0-3-1,-1 0 1,3-2 0,0 0-1,0 2 2,-3 4-1,3 0 0,0-4-1,0 4 2,-3 0-2,5 0 1,0 0 0,2 0 0,1 1-1,5-5 2,0 0-1,22-4-1,-30 6 2,30-6-1,-22 2 0,22-2-1,-25 4 1,25-4 1,-22 4-1,22-4 0,-24 2 0,24-2-1,-22 4 1,22-4 0,0 0 0,0 0-1,0 0-2,0 0-4,0 0-11,0 0-15,0 0 0,6-22-1</inkml:trace>
</inkml:ink>
</file>

<file path=ppt/ink/ink29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6"/>
    </inkml:context>
    <inkml:brush xml:id="br0">
      <inkml:brushProperty name="width" value="0.05833" units="cm"/>
      <inkml:brushProperty name="height" value="0.05833" units="cm"/>
      <inkml:brushProperty name="fitToCurve" value="1"/>
    </inkml:brush>
    <inkml:context xml:id="ctx1">
      <inkml:inkSource xml:id="inkSrc6">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1" timeString="2011-02-20T22:39:50.059"/>
    </inkml:context>
    <inkml:brush xml:id="br1">
      <inkml:brushProperty name="width" value="0.05833" units="cm"/>
      <inkml:brushProperty name="height" value="0.05833" units="cm"/>
      <inkml:brushProperty name="color" value="#ED1C24"/>
      <inkml:brushProperty name="fitToCurve" value="1"/>
    </inkml:brush>
  </inkml:definitions>
  <inkml:trace contextRef="#ctx0" brushRef="#br0">866-65 1,'0'0'31,"-24"8"1,6 7 0,18-15-16,-38 60-5,25-25-3,-13 24-3,12-3-1,-2 13 0,10-4-2,2 4 0,8-8 0,4-7-1,0-5 0,4-9 0,4-7 0,6-7 0,-22-26-1,39 24-2,-39-24-3,44 2-4,-44-2-13,30-4-12,-30 4-1,31-32 1</inkml:trace>
  <inkml:trace contextRef="#ctx0" brushRef="#br0" timeOffset="1">1048-105 48,'26'8'35,"-26"-8"-2,28 38-12,2-11-14,-9 21-2,13 1-2,-10 8-1,2-1 0,-12 3-2,-2 6 1,-8-4 0,-8-5-1,-2 1-1,-26 0-5,12-21-27,-10 13-2,4-9 0,-7 1 0</inkml:trace>
  <inkml:trace contextRef="#ctx0" brushRef="#br0" timeOffset="2">1026 138 17,'0'0'31,"-31"-18"2,11 16 0,-6 20-24,26-18 1,-36 28-6,36-28-1,-31 43-2,27-21 0,2 6 0,4-5-1,8-3 1,-10-20-3,33 28 3,-13-14-1,2-3 1,-4 5 0,8-6-1,-1 2 1,3 0 0,-10 2-1,-18-14 1,24 29-1,-24-29 1,-4 32 0,4-32-1,-36 33 0,8-21 0,-1-2-1,5-4-1,-8 0-1,32-6-11,-36-4-18,36 4-3,-27-22 2</inkml:trace>
  <inkml:trace contextRef="#ctx0" brushRef="#br0" timeOffset="3">364 253 15,'0'0'18,"0"-16"-4,0 16-1,-2-24-1,4 0-2,-2 24 0,-10-47-2,-2 27-1,4-13-2,-6 11 0,6-4-1,-10 9-2,3-1 1,-5 14-2,0 2 0,-4 12 1,0 9-1,-7 13 1,-1 10 0,-2 15 0,4 4 0,3 12 1,7-2-1,8 6 0,8-4 0,10-9 0,12-11 0,9-10-1,7-9 0,-2-14-1,10-10 1,-3-10-1,-3-8 0,0-6-2,-7-2 0,-1-8-3,-28 24-3,36-45-9,-36 45-17,6-32 0,-6 32 0</inkml:trace>
  <inkml:trace contextRef="#ctx0" brushRef="#br0" timeOffset="4">417 381 28,'0'0'28,"0"0"2,-21 6-17,21-6-3,0 22-3,0-22-2,-6 41 0,6-17-1,-6 11-1,10-3 1,-6 2-1,8-7-1,-2 1 0,8-8-1,-12-20 0,27 25 0,-27-25-1,32-2 0,-14-13 0,-2-1 0,0-8 0,-4-8 0,3 3 0,-7-7 0,2 5 0,-8 1 0,2 2 1,-4 5-1,0 23 0,-2-24 0,2 24 0,0 0 1,-14 22-1,12 1 1,2 5 0,2 0 0,4 5 0,0-1-1,6-2 1,0-3 0,0-9-1,-12-18-1,28 24-2,-28-24-3,31 0-9,-31 0-19,24-8 0,-24 8-1</inkml:trace>
  <inkml:trace contextRef="#ctx0" brushRef="#br0" timeOffset="31">1388 642 17,'0'0'14,"0"0"-1,0 0-3,0 0-1,7-20-1,-7 20 1,0 0 0,0 0 0,0 0 0,0 0-2,28-20 0,-28 20-1,20 4-2,-20-4-1,24 2 0,-24-2-1,36 2 0,-15 2-1,3-2 0,4 0-1,0 2 1,0-2-1,3 0 0,-1 2 0,-2 0 1,0-4-1,3 2 1,1 2-1,-4-2 0,0-2 0,1 2 1,1 2-1,2-2 1,-6-2-1,3 2 0,-9 0 0,8 2 1,-4-4 0,2 2 0,-5-2-1,-3 3 0,4 1 0,-2-4 1,4 0-1,-4 2-1,1 0 1,-3 2 0,2-2 3,2 4-4,-2-2 4,0 2-3,1-2 3,-21-4-2,36 12 1,-18-10-2,0 4 1,-18-6-1,18 8 0,-18-8 0,0 0 0,0 0 0,22 17 0,-22-17 0,0 0-1,11 16 1,-11-16 1,18 14-2,-18-14 1,0 0 1,18 20-1,-18-20 0,0 0 0,0 0 0,-2 24 0,2-24 0,0 0 1,-20 17-2,20-17 2,0 0-1,-23 16-1,23-16 0,0 0-1,-24 20 0,24-20 0,-30 12-1,30-12-2,-30 12 0,30-12-4,-32 15-5,32-15-14,-39 2-5,15 4 1</inkml:trace>
  <inkml:trace contextRef="#ctx1" brushRef="#br1">2828 540 4,'0'0'7,"0"0"0,0 0-1,0 0 0,0 0 0,0 0-1,0 0 0,0 0 0,0 0-1,0 0-1,0 0 0,0 0 0,0 0 0,0 0 0,0 0 0,17-13-1,-17 13 1,17-9 0,-17 9 1,25-14-1,-25 14 0,30-15-1,-11 6 0,6 1 0,0 1-1,-1-3 0,5 3 0,3-1-1,-1 2 1,-5-3-1,3 1 1,1 1-1,-3-3 1,-1 5-1,3-1 1,-4 4 0,1 0 0,5 6 0,-5-4 1,3 4-1,-8 1 0,4 5 0,-6-4 0,1-1 0,-2-1-1,-18-4 1,28 10-1,-28-10 0,29 13 0,-29-13 0,28 11 0,-28-11 1,27 13-2,-27-13 2,23 12-1,-23-12 0,20 5 0,-20-5 0,19 8 0,-19-8 0,0 0 0,23 9 1,-23-9-1,0 0 0,23 16 1,-23-16-1,0 0 0,23 9 0,-23-9 0,0 0 0,0 0 0,17 4 0,-17-4 0,0 0 0,0 0-1,0 0 1,0 0-1,0 0-2,0 0 0,0 0-4,-2 23-7,2-23-15,0 0 1,0 0 0</inkml:trace>
</inkml:ink>
</file>

<file path=ppt/ink/ink29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49:19.210"/>
    </inkml:context>
    <inkml:brush xml:id="br0">
      <inkml:brushProperty name="width" value="0.08333" units="cm"/>
      <inkml:brushProperty name="height" value="0.08333" units="cm"/>
      <inkml:brushProperty name="fitToCurve" value="1"/>
    </inkml:brush>
  </inkml:definitions>
  <inkml:trace contextRef="#ctx0" brushRef="#br0">209 0 1,'0'0'6,"0"0"0,0 0-1,0 0 0,0 0 0,0 0-1,-2 18 1,2-18-1,0 0 0,0 0 0,-4 21-1,4-21 0,0 0 0,-2 24-1,2-24 1,-6 22-2,6-22 1,-2 24 0,2-24 0,-4 29-1,4-29 0,-2 34 0,2-16 1,4 3-2,-2 1 1,-4 6 0,6-3-1,-6 3 1,4-4-1,-4 7 1,0-5 0,0 2-1,0-5 1,4 3-1,-4-4 1,6 1-1,-6 1 1,2-2-1,2 2 0,-2 1 0,0-1 2,-2-2-2,0-1 0,-2 1 0,6-4 0,-4 2 0,2-20 1,0 37-1,2-21-1,-2 6 2,2-1-1,-2 1 0,0 0 1,-2 0-1,4 5 0,-2-3 0,-2 0 1,0-1-1,0 1 0,2 0 1,-2-3-1,2 3 0,-2-2 0,-2 2 0,2-3 0,2 3 0,-2 2 1,-2 1-1,2-3 0,-2 4 0,2-5 1,-2 5-1,2-8 0,0 9 0,-4-3 1,2-4-1,-3 7 0,1-7 0,2 4 1,-2 5-1,0-3 0,2 0 1,4-7-1,-6 7 0,4-8 0,2 7 1,-2-5-1,2-2 0,-2 0 0,2 1 0,-2-1 0,4-2 0,-2 0 0,2 3 0,-4-1 0,2-2 0,-2 2 0,2-1 0,0 1 0,-4-2 0,2 4 0,0 1 0,0-1 0,2-2 0,-6 2 0,2 1 1,-2-1-1,8 0 0,-8 1 0,4-3 0,-4 2 0,2-4 0,2 7 0,-4-3 0,4-2 1,-2 4-1,2 1 0,-2-1 0,2-2 0,2-1 0,-2 1 1,0-4-1,2 2 0,-4 1 0,4-21 0,-4 34 0,4-34 0,-4 34 0,4-34 0,-5 37 0,5-37 0,-2 30 0,2-30 1,-4 31-1,4-31-1,2 24 2,-2-24-1,0 18 0,0-18 0,0 23 0,0-23 0,-2 26 0,2-8 0,0-18 0,0 41 0,-2-23 0,2 4 0,-2-4 0,4 5 1,2-5-2,-4-18 1,4 32 0,-4-32 0,2 33 0,-2-33-1,5 34 1,-5-16 0,-5 3 0,3-3 0,0 6 0,2-6 0,0 5 0,0-3 0,2-2 0,-2 2 0,5-1 0,-1 1 0,-2 0 0,-2 0 0,0 1-1,0 1 1,2-2 0,-2 0 0,0-20-1,0 37 1,4-19 0,-6 0 0,4 1 0,-4 3 0,4-2-1,-4 2 1,-2 1 0,4-1-1,-4-4 1,4 2 0,0-20 0,0 33-1,0-33 1,-2 32 0,2-13 0,4-1 0,-4 4 0,0 0 0,2 3 0,-4 1 0,4-4 0,0 3 0,2-1 0,-4-2 1,2-4-1,0 1 0,0 3 0,0-4 0,-2 4 0,-2 5 0,0-3 0,0 2 0,2 3 0,-2-1 0,-2 4-1,4-3 1,-2 1 0,4-7 0,-4-1 0,2-2 0,-2 0-1,4 1 1,-2-21 0,-2 32 0,2-32 0,-4 34 0,1-15 0,1 1 1,2 0-1,0 0 0,-2 3 0,0 1 0,4-4 0,-2 1 0,2 3 0,-2-4 1,0 2-1,0-1 0,0-1 0,2 0-1,-2-2 2,-2 3-1,0-3-1,2-18 1,2 32 0,-2-32 0,0 33 0,0-13 0,2 0 0,-4-2-1,4 7 2,-2-3-1,0 2 0,0-1 0,3 1 1,-3-2-1,0 2 0,2-3 0,-2 1 0,0-2 1,2 1-1,-2-21 0,0 34 0,0-34 0,6 32 0,-6-32 1,2 37-1,-2-19 0,2 2 0,0 1 0,-2-3 0,2 0 0,-2-18 0,-2 28 0,2-28 0,2 21 0,-2-21 0,2 18 0,-2-18 0,2 22 0,-2-22 0,4 24 0,-4-24 0,2 29 1,-2-29-2,2 26 1,-2-26 1,4 20-1,-4-20-1,0 25 1,0-25 0,2 30 0,-2-30 0,-4 33 0,4-33 0,0 28 0,0-28 1,4 28-1,-4-28 0,0 0 0,0 21 0,0-21 0,0 0-1,2 22 1,-2-22 0,0 0 0,-2 24 0,2-24 0,0 0 0,6 20-1,-6-20 2,0 0-1,0 0 0,8 23-1,-8-23 1,0 0 0,6 18 1,-6-18-2,2 18 1,-2-18 0,0 16 0,0-16 1,0 0-1,0 25 0,0-25 0,0 0 0,2 24 0,-2-24 0,0 0 0,0 22-1,0-22 2,0 0-1,0 0-1,-2 18 1,2-18 1,0 0-1,0 0 0,0 0-1,0 0 1,2 19 0,-2-19 0,0 0 1,0 0-1,0 18 0,0-18 0,0 0 0,0 0 1,0 0-1,-6 22 0,6-22 0,0 0 0,-2 22 0,2-22 0,0 0 0,4 23 0,-4-23 0,0 0-1,2 22 1,-2-22 0,0 0 0,0 0 0,0 0 0,0 0 0,0 0 0,0 0 0,0 0 0,-6-18 0,6 18 0,0 0 0,0 0 0,0 0-2,0 0-4,0 0-6,0 0-12,0 0-1,0 0 0</inkml:trace>
</inkml:ink>
</file>

<file path=ppt/ink/ink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38:46.849"/>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-3 100 20,'0'0'13,"23"-8"1,-23 8-2,18-4-1,-18 4-2,18 0-2,-18 0-2,24 0-2,-24 0-1,32 0 1,-32 0-1,37-4 1,-19 4 1,8-4 0,-8-2 0,6-2 0,-3 6 0,3-7-1,-6 3 0,4-2-1,-4 6-1,-18 2 0,32-6 0,-32 6-1,31 0 0,-31 0 1,26 2-1,-26-2 1,32 0 0,-12-2-2,3-2 2,5 0-2,-6 2 1,0-4-1,4 2 2,-1 4-3,-3-4 2,2 4 0,-24 0 0,34 4 1,-34-4-1,36 2 0,-13 0 1,-1-4-1,2 0 1,4 2-1,3-6 0,-1 4 1,-2-2-1,0 2 0,0 0 0,1 4 0,-5 0 0,2 2 0,-2 4 0,0-4 1,3 2-1,1-2 1,2 6 0,4-8-1,-1 2 1,1-2 0,0-2-1,5 0 0,-11 0 0,6 0 0,-6 0 0,-1 2 0,-3 2 0,-2-2 0,2 4 0,-4-3 0,2 1 0,1 0 0,1-2 0,-2-2 1,0 0-1,2-2 0,-1 2 0,1-2 0,-2 0 2,-4 2-2,2 2 2,2-2-3,5 0 3,-9 2-3,6-2 3,0 0-2,-2 0 1,5 0-1,-1-2 0,2 0 0,-6 0 0,10 0 1,-9-1-2,3 3 1,2-2 0,2 0 0,-1 2 0,-1-2 1,2 2-1,4 0 0,-3-2 0,-5 2 1,2-2-1,-6 2 0,4 0 0,-3-4 0,-1 8 0,-2-4 0,0 0-1,8 2 1,-3-2 0,1 2 0,-2-2 0,8 0-1,-2 0 1,1 0 0,-1 0 0,-4 0 0,0-2 0,1 2 0,-3 2 0,-2-2 0,-2 2 0,2 0 0,1 0 0,1-2 0,-2 0 0,4 0 0,6 0 0,1-2 1,-1 0 1,0 0-1,0 2-1,-1-2 2,-3 2-1,0-2 0,-10 4 0,2-2-2,-20 0 1,31 0 0,-31 0-1,30 0 1,-30 0 0,30 0 0,-30 0 0,34-2 0,-15 2 0,-19 0 0,32 0 0,-32 0 0,26 0 0,-26 0 0,26 0 0,-26 0 0,22 2 0,-22-2 0,21 2-1,-21-2 1,22 0 0,-22 0 0,24 4 0,-24-4 0,24 2 0,-24-2 0,0 0 0,22 9 0,-22-9 0,0 0 0,0 0 0,19 8 0,-19-8 0,0 0 0,0 0 0,0 0 0,20 14-1,-20-14 1,0 0 0,0 0 1,18 16-2,-18-16 1,0 0 0,0 0 1,18 20-1,-18-20 0,0 0 0,0 0 0,20 15 0,-20-15 0,0 0 0,0 0 0,0 0 0,0 0 1,0 0-2,0 0 1,20 12 0,-20-12 0,0 0-2,0 0-4,0 0-25,0 0-2,0 0-1,-24 6-1</inkml:trace>
</inkml:ink>
</file>

<file path=ppt/ink/ink3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6:57.644"/>
    </inkml:context>
    <inkml:brush xml:id="br0">
      <inkml:brushProperty name="width" value="0.05833" units="cm"/>
      <inkml:brushProperty name="height" value="0.05833" units="cm"/>
      <inkml:brushProperty name="fitToCurve" value="1"/>
    </inkml:brush>
  </inkml:definitions>
  <inkml:trace contextRef="#ctx0" brushRef="#br0">9 121 10,'0'0'7,"-18"4"-1,18-4 1,0 0-1,0 0 0,0 0-1,0 0 0,0 0 0,0 0 0,0 0-1,0 0 1,0 0 0,32-4-1,-32 4 2,40-8-2,-19 6-1,9-6 0,-4 4 0,10-5-1,1 1 0,-3-2 0,4 2 1,11-6 0,-13 6-1,6 0 0,-1 2 0,-3-2-1,-4 4 0,0 2 0,-9-1-2,-7 6 1,-18-3-1,30-3 1,-30 3 0,28 0 0,-28 0 1,20-4-1,-20 4 0,0 0 0,23-10-1,-23 10-1,0 0-3,0 0-13,0 0-12,0 0 2,-23 12-1</inkml:trace>
</inkml:ink>
</file>

<file path=ppt/ink/ink30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52:09.602"/>
    </inkml:context>
    <inkml:brush xml:id="br0">
      <inkml:brushProperty name="width" value="0.05833" units="cm"/>
      <inkml:brushProperty name="height" value="0.05833" units="cm"/>
      <inkml:brushProperty name="fitToCurve" value="1"/>
    </inkml:brush>
  </inkml:definitions>
  <inkml:trace contextRef="#ctx0" brushRef="#br0">0 142 14,'0'0'25,"0"0"-4,0 0-4,0 0-1,9 24-5,9-26-1,-18 2-2,36 10-1,-18-2-2,12-10-1,-1 4 0,1-8-1,6 4 0,2-6-2,-3 0 1,-5-8-2,-4 0 2,-2-5-3,1 5 2,-11-4-1,-14 20 0,-6-33 2,6 33-1,-23-22 0,23 22 0,-40-12 0,14 10-1,0 2 1,-9 2-1,1 4 0,2 2 0,-4 0 0,5 2 0,-1 9 1,6 3-1,2 0 0,8 4 0,9 1 1,3 5-1,8 3 0,9-1 1,7 1-1,6-5 0,4 2 0,4-7 0,1-5 0,11-6-1,-4-6 0,1-6 0,-7-2-2,6-10-1,-13 4-5,11-14-10,-14 8-15,-6-7-1,-20 19 2</inkml:trace>
  <inkml:trace contextRef="#ctx0" brushRef="#br0" timeOffset="421.2008">712-32 13,'0'0'31,"0"0"-1,0 0 3,0 0-23,0 0-1,39-3-3,-19 6-1,12-10 0,-2 7-2,9-8 0,3 6-1,-10-6 0,6 2-2,-7-2 1,-3 6 0,-4 2-1,-4 0-1,-20 0 1,25 2 0,-25-2-1,20 6-4,-20-6-21,0 0-7,0 0-2,0 0 2</inkml:trace>
</inkml:ink>
</file>

<file path=ppt/ink/ink30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48:40.100"/>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-815 1531 16,'0'0'21,"-10"22"-7,10-22 0,0 0-4,0 0 0,18 10-2,-18-10 0,22-2-1,-1-4-2,-21 6 0,34-6-1,-34 6-2,38-10 0,-38 10 0,39-16-1,-39 16 1,26-20-1,-26 20 0,18-23 0,-18 23 0,8-28-1,-8 28 0,-2-30 1,2 30-1,-12-25 1,12 25-1,-18-16 0,18 16 1,-27-4-1,27 4 1,-38 20-1,18-8 0,-2 5 0,0 3 1,1 2 1,1 6-1,4 1 0,2 3 1,12 3-1,4 3 0,4-3 1,8 1 0,4-4-2,9-3 0,-3-7 0,4-6 0,2-4 0,-4-10 0,3-4 0,-3-6-1,-2-4 0,-2 0 0,-4-2-2,7-6-2,-25 20-7,20-27-19,-20 27-2,14-20 1,-14 20 1</inkml:trace>
  <inkml:trace contextRef="#ctx0" brushRef="#br0" timeOffset="499.2008">-401 1405 11,'0'0'28,"0"0"1,-15 19 0,15-19-18,0 0-2,21 12-2,1-18-2,-22 6-1,48-6 0,-13 4 0,1-7-1,0 5-1,-2-2 0,-3 4-1,-5-2-1,-4 2-1,-22 2-1,30 0-4,-30 0-10,0 0-16,0 0 0,0 0-1</inkml:trace>
  <inkml:trace contextRef="#ctx0" brushRef="#br0" timeOffset="2714.4047">-1111 2139 12,'0'0'20,"0"0"-2,18-21-1,-18 21-2,0 0-2,0 0-3,0 0-1,0 0-2,0 0-1,0 0-1,0 0-1,0 0-1,0 0-1,-22 29-1,22-29 0,-26 32 0,9-14 0,-5 3 0,0 1 0,4-2-1,-2 0 1,4 3 0,-3-9 0,19-14 0,-22 20-1,22-20 0,0 0 1,0 0-1,-20 16 0,20-16 0,0 0-1,0 0 1,0 0 0,0 0 0,0 0-1,0 0 1,0 0 0,0 0 0,0 0 0,18 14 0,-18-14 0,0 0 0,0 0 0,0 0 0,24 11 0,-24-11 1,0 0-1,25 8 0,-25-8 0,30 8 0,-6-6 0,2 2 0,3-2 0,5 0 0,2 2 0,0 0 0,-3 0 0,-1 0 1,-6 0-2,-6 0 1,-20-4-1,27 4-4,-27-4-17,0 0-8,0 0-4,0 0 2</inkml:trace>
  <inkml:trace contextRef="#ctx0" brushRef="#br0" timeOffset="1778.4031">-730 1952 23,'0'0'19,"0"0"-2,0 0-3,0 0-2,0 0-4,0 0-1,0 0-1,0 0 0,0 0-2,-2 18 1,2-18 0,-10 19-1,10-19-1,-18 26 0,18-26-1,-37 30-1,21-11 1,-4 1-2,-6 0 1,2 2-1,-5-3 0,1 3 0,4 0 0,2-2 0,0-1 0,-1-1 1,3-2-1,-2-2 0,4 3 1,-2-7-1,2 0 0,-2-4 0,20-6 0,-31 10 0,31-10 0,-22 8 0,22-8 0,0 0 0,-20 2 0,20-2 0,0 0 0,0 0 0,0 0 0,0 0 0,0 0 0,0 0 0,0 0 0,0 0 0,0 0 0,0 0 0,0 0 0,0 0 0,0 0-1,0 0-1,0 0-5,0 0-13,0 0-11,0 0-1,0 0 1</inkml:trace>
</inkml:ink>
</file>

<file path=ppt/ink/ink30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3:01.844"/>
    </inkml:context>
    <inkml:brush xml:id="br0">
      <inkml:brushProperty name="width" value="0.05833" units="cm"/>
      <inkml:brushProperty name="height" value="0.05833" units="cm"/>
      <inkml:brushProperty name="fitToCurve" value="1"/>
    </inkml:brush>
  </inkml:definitions>
  <inkml:trace contextRef="#ctx0" brushRef="#br0">-1418 3974 16,'0'0'15,"0"0"-1,0 0 0,0 0-2,0 0-1,0 0-1,0 0-5,0 0-1,-10-20 0,10 20-2,4-22 1,-4 22 0,4-29-1,-4 29 1,4-34 0,-4 34-1,0-33 0,-2 13 0,4 2-1,0-6 0,2-1 0,-2 1 0,2-2 0,5 1 0,-5-7-1,0 6 0,0-7 1,0 1 0,-2-1 0,2-1 0,0-1-1,4 1 1,-2-5-1,4 1 0,0-5 1,-4 1-1,2-7 0,8 5 0,-8-3 0,2 1 0,-2-5 0,1 2 0,1 1 0,0-5 0,2-2 0,-4 3 0,-6 3 0,2-2 0,4 3 0,-2-3 0,2 5 0,-2 1-1,-4 2 2,2-5-1,8-1 0,-2-1 0,-6 1 0,2 0 0,0-3 0,3 3 0,-3 0 0,2-1 0,-4 5 0,-4 1 0,2-3 0,2 1 0,-4 3 0,0 0 0,0 1 0,0-1 0,2 3 0,-2-1 0,-2 1 0,2-9 0,4 3-1,-6 1 1,2 1-1,-2-1 1,2 0 0,-4 1 0,4-3-1,-2 7 1,2-3 0,0 1 0,-2-5 0,2 2 0,0 1 0,0-3 0,-2 5 0,4 1 0,-4 3-1,2 1 1,0-1 0,4 1 0,-6-7 1,2 3-1,0-3 0,2-3 0,-8-1 0,0 1 0,4 2 0,-6-1 0,3 5 1,1 1-1,-2 1-1,-4 5 1,4-3 0,4 1 0,-8-3 0,4 1-1,-2-5 1,2-1 0,-2 1 0,4-3 1,-4 1-1,2-3 0,0 3 1,2 0-1,-2 3 0,0 3 1,2-1-1,-4 3 1,3 3-1,1-2 0,2 3 0,-6-1 0,2-5 1,0 3-2,0-1 1,0 1 0,2-3 1,0 3-1,0-1 0,-2 1 1,6 4-2,-2-1 2,0-1-1,-4 1 0,4-7-1,2 5 1,0-5 0,0-1 0,-2 1-1,-2-1 1,2-1 0,2 5 0,-6 1 1,-2 3-1,6-1 0,-2 2 0,2 1 0,-2 1 0,2-1 0,0 1 0,4 0 0,-2-3 0,-2 1 0,-2 1 0,4 1 0,0 2 0,0-5 0,-2 7 0,2 0 0,0 1 0,0 3 0,2 2 0,-2-5 0,-2 9 0,0-4 0,0 2 0,2 18 0,0-33 0,0 33 0,0-32 0,-4 14 0,4 18 0,2-37 0,2 21 1,-4-6-1,0 22 0,2-35 0,-2 35 0,-2-34 0,2 34 0,0-30 0,0 30 0,-2-27 0,2 27 0,0-32 0,0 32-1,2-27 1,4 5 0,-4 4 0,4 2 0,-4-5 0,-2 21 0,4-32 0,-4 32 0,4-30 0,-4 30 0,0 0 0,-2-25 0,2 25 0,0 0 0,0 0 0,-2-16 0,2 16 1,0 0-1,0 0 0,0 0 0,0 0 0,0 0 0,-10-18 1,10 18-1,0 0-1,0 0 1,0 0 0,0 0 0,0 0-1,0 0 1,0 0-1,0 0 1,0 0 0,20-8 0,-20 8 0,20 0 1,-20 0-1,0 0 0,20 0 0,-20 0 0,0 0 0,18 0 0,-18 0 0,22 6 0,-22-6 0,35 8 0,-35-8 0,40 10 0,-18-6 0,6 2 0,-3 0 0,3-4 1,-2 0-1,-2 2 0,1-4 0,1 0-1,2 0 1,-4 0 0,4 0 0,-3 0 0,3 2-1,0-2 1,0 7 0,-2-5 0,3 0 0,-5 2 0,8-2 0,-6-2 0,-1 0 1,1-6-1,-2 4 0,0-5 0,-2 3 0,-1-2 0,-21 6 1,34-10-1,-16 4 0,-18 6 2,34-6-3,-34 6 2,37-4-2,-17 4 2,2-6-1,-2 4 0,-2-6-1,-18 8 1,32-8 0,-32 8-1,21-14 1,-21 14 0,0 0 0,24-13-1,-24 13 2,20-14-1,-20 14 0,26-10 0,-26 10 0,28-14 0,-9 8 0,-19 6 1,26-10-1,-26 10 0,0 0 0,22-8-1,-22 8 1,0 0 0,0 0 0,0 0 0,0 0 0,0 0 0,18-2 0,-18 2 0,0 0 0,0 0 0,0 0 0,0 0 0,20-9 0,-20 9 0,0 0 0,0 0 0,0 0 0,0 0 0,0 0 0,0 0 0,0 0 0,0 0 0,18 0 0,-18 0 0,0 0 1,0 0-1,0 0 0,19-4 0,-19 4 0,0 0 0,0 0 0,0 0-1,0 0-3,0 0-19,-29-2-9,7 8-1,0-4-1</inkml:trace>
</inkml:ink>
</file>

<file path=ppt/ink/ink30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1:41.804"/>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color" value="#3165BB"/>
      <inkml:brushProperty name="fitToCurve" value="1"/>
    </inkml:brush>
  </inkml:definitions>
  <inkml:trace contextRef="#ctx0" brushRef="#br0">6487-1086 13,'0'0'12,"0"0"0,0 0 1,0 0 0,0 0-1,0 0-1,-13 18-3,13-18-1,0 0-2,-2 24-1,2-24-1,-4 26 0,2-3 0,0-7-1,0 10 1,2-5-2,-2-1 1,0 2-1,2-2 1,0 3-2,0-23-1,-2 26-2,2-26-3,-2 16-5,2-16-10,0 0-9,0 0-1</inkml:trace>
  <inkml:trace contextRef="#ctx0" brushRef="#br0" timeOffset="530.401">6456-625 0,'0'0'15,"0"0"-2,6 19 0,-6-19-1,0 0 0,0 0-2,0 0 1,10 16-1,-12 2-3,2-18 0,6 37-2,-1-17-1,-5 8-1,4-2-1,-4 1-1,0-1 0,-2-2-1,4-5 0,-2-19 0,-2 32-2,2-32-2,-2 24-5,2-24-10,0 0-12,0 0 1,0 0 1</inkml:trace>
  <inkml:trace contextRef="#ctx0" brushRef="#br0" timeOffset="1669.203">6489 530 10,'4'20'11,"-4"-20"-1,4 25 0,-6-5 1,2-20-1,-2 36 0,2-36-2,-4 43 0,4-43-3,-6 38-2,6-38 0,-2 35-2,2-35 0,-5 26-2,5-26-1,0 0-5,-6 24-6,6-24-13,0 0-1</inkml:trace>
  <inkml:trace contextRef="#ctx0" brushRef="#br0" timeOffset="2511.6043">6551 1099 0,'0'0'7,"0"0"0,0 0 1,0 0-1,0 0 0,-12 29 0,12-29 0,-8 22 1,2-2 0,6-20-2,-10 37 0,10-17-1,-4 8 1,4-8-2,-4 7-1,4-9-1,0 4-1,0-22 0,2 25-2,-2-25 0,0 0-2,2 22-3,-2-22-9,0 0-9,0 0-4</inkml:trace>
  <inkml:trace contextRef="#ctx0" brushRef="#br0" timeOffset="4368.0076">7011-1103 7,'0'0'14,"0"0"-2,0 0-1,0 0-2,0 0 0,0 0-2,-2 19-2,2-19 1,-2 20-1,2-20-1,-4 26-2,4-26 1,-6 33-1,2-15 0,2 0 0,0 6-1,0-3 0,4 1 0,-2 0 0,2 2-1,0-5 1,2-3-1,-4-16 0,6 26 1,-6-26-1,2 18-1,-2-18 0,0 0-1,0 0-2,0 0-4,0 0-9,0 0-10,0 0 0</inkml:trace>
  <inkml:trace contextRef="#ctx0" brushRef="#br0" timeOffset="4929.6087">6970-677 4,'0'0'15,"19"12"0,-19-12-2,0 0-3,6 18-1,-6-18-2,-4 33-2,2-13-1,4 2-1,-4 2 0,4 5-1,-2-1 0,0-4-1,0 1 0,4-7 1,-2 2-1,-2-20 0,0 29-1,0-29 1,0 0-1,4 22 1,-4-22-2,0 0 1,0 0-2,0 0-1,0 0-2,0 0-5,0 0-4,0 0-5,0 0-7</inkml:trace>
  <inkml:trace contextRef="#ctx0" brushRef="#br0" timeOffset="5662.81">6977-165 7,'0'0'14,"0"0"-1,0 0-1,0 0-3,4 18 0,-4-18-1,-4 29-3,4-29 0,2 40 0,0-15-2,-2 3 0,2 0 0,-4 7-1,2-3-1,2 3 1,-4-3-1,0-8 0,4-1-1,-4-5 0,2-18 1,0 26-1,0-26 0,0 0 0,0 0-1,0 0 0,0 0-1,0 0-3,0 18-8,0-18-10,0 0-4,0 0 0</inkml:trace>
  <inkml:trace contextRef="#ctx0" brushRef="#br0" timeOffset="6442.8113">6944 431 5,'0'0'6,"0"0"0,0 0 0,18 20 1,-18-20 0,0 0 0,0 0 0,0 0 0,0 0-2,0 0 0,0 0 0,19 0-2,-19 0 0,0 0-1,0 0-1,0 0 2,0 0-1,0 0-1,0 0 1,0 0 1,0 0 0,0 0-1,0 0 1,0 0-1,6 20 0,-6-20 0,-4 21 0,4-21 0,0 32-1,0-10 1,-2 3-1,4 1 0,-8-2 1,8 0-1,-4 3 0,2-3 0,-2-4 0,2 3 0,0-5-1,0-18 0,0 38 1,0-38-1,0 23-1,0-23 1,0 0-2,2 22-1,-2-22-2,0 0-5,0 0-10,0 0-9,0 0-1</inkml:trace>
  <inkml:trace contextRef="#ctx0" brushRef="#br0" timeOffset="7035.6124">6995 1010 2,'0'0'13,"0"0"-1,0 0-1,0 0-1,0 0 0,0 0-3,0 0 1,0 18-1,0-18 0,-4 33-2,2-15 0,-8 10-2,8-3 1,-7 5-2,3-6 0,0 5-1,2-1 0,0-6 0,4 1-1,-2-1-1,0-6 0,2-16-1,2 26-1,-2-26 0,0 0-3,0 0-3,6 21-8,-6-21-9,0 0-1</inkml:trace>
  <inkml:trace contextRef="#ctx0" brushRef="#br0" timeOffset="7612.8134">7055 1563 2,'0'0'17,"0"26"-1,0-26-2,0 37-3,6-17-2,-14 6-1,14-3-2,-12 7 0,6-4-2,-4 3-1,4-7 0,-6 2-1,6-24-1,0 33 0,0-33 0,-2 20-1,2-20 0,0 0 0,0 0-1,4 18 0,-4-18-2,0 0-3,0 0-10,-16 21-11,16-21-1</inkml:trace>
  <inkml:trace contextRef="#ctx0" brushRef="#br0" timeOffset="1138.802">6495-23 2,'0'0'17,"0"0"-2,2 22-2,-2-22-3,0 27-2,0-27-1,4 40-1,-2-16-1,-4 9 0,2-7-2,0 3 0,0-1-1,-4-2 0,2-3-2,0-5-1,2-18-3,-2 20-11,2-20-11,0 0-1</inkml:trace>
  <inkml:trace contextRef="#ctx0" brushRef="#br0" timeOffset="173963.3147">6543 1671 14,'0'0'11,"0"0"-1,0 0 0,0 0-1,0 0-2,0 0 0,0 0-2,0 0 0,0 0-1,0 0 1,0 0-1,0 0 0,0 0 1,0 0-1,0 0 0,0 0-1,0 0 0,0 0 1,0 0-1,0 0 0,0 0 0,0 0-1,0 0 1,0 0-1,0 0 0,0 0-1,10 20 0,-10-20 1,0 0-2,4 27 1,-4-27 0,4 28-1,-4-28 1,4 33-1,-4-15 1,0 2-1,2 0 0,0 1 0,-2-21 0,2 32 0,-2-32 0,2 26 0,-2-26 0,0 0 0,2 21 0,-2-21 0,0 0 0,0 0-1,0 0-1,0 0-1,0 0-2,0 0-5,0 0-11,0 0-12,0 0 1,0 0 1</inkml:trace>
  <inkml:trace contextRef="#ctx0" brushRef="#br1">6791 2303 8,'0'0'11,"6"20"0,-6-20-2,0 0 0,0 0 0,0 0-1,18 11 0,-18-11-1,0 0 0,22-6-1,-22 6 0</inkml:trace>
  <inkml:trace contextRef="#ctx0" brushRef="#br1" timeOffset="227737.6092">6833 2449 12,'0'0'10,"21"8"1,-21-8-1,0 0-1,18 0-2,-18 0 0,0 0-1,28-6 0,-28 6-1,20-8 1,-20 8-1,24-8-1,-24 8 0,24-8-1,-24 8 0,0 0-1,23-12-1,-23 12 1,0 0-1,0 0 0,12-23 0,-12 23 0,-4-18-1,4 18 1,-10-22 0,10 22-1,-16-24 1,16 24-1,-21-19 1,21 19-1,-20-14 0,20 14 0,-24-6 1,24 6 0,-18 4 0,18-4 0,-22 16 0,22-16-1,-23 27 1,23-27 0,-16 36-1,8-12 0,-6-1 1,6 1-1,0 0 0,-2 3 1,-2-5-1,2-4 0,-2 4 1,12-22-1,-27 25 0,27-25 0,-22 10 1,22-10-1,-28-2 0,28 2 0,-30-20 1,30 20-1,-26-29 0,11 7 1,5 2-1,0-7 0,8 3 1,0-2-1,4 5 1,2-5-1,4 8 0,0-2 0,5 3-1,-13 17 0,18-26-1,-18 26-2,18-20-3,-18 20-6,0 0-12,0 0-5,0 0-1</inkml:trace>
  <inkml:trace contextRef="#ctx0" brushRef="#br1" timeOffset="228642.4108">6821 2832 19,'0'0'16,"20"-6"-1,-20 6-3,0 0-3,29-18-1,-29 18-1,18-25-3,-18 25 0,8-26-1,-8 26 0,6-24-1,-6 24 1,0-33-1,0 33 0,-10-26 0,10 26 0,-20-30 0,20 30 0,-35-27 0,7 15 0,4 0-1,-6 2 0,2 2 0,1 6 0,5 4-1,0 0 0,22-2 1,-30 22-1,30-22 0,-10 26 1,14-7 0,0 1-1,6-2 1,2 0 0,-12-18-1,34 33 0,-14-19 0,-4 2 0,7-6 1,-3 0-1,2 2 1,0-8-2,-2 5 2,-2-7-1,-18-2 0,27-2 0,-27 2 0,0 0 0,20-19 0,-20 19 0,0 0 0,-18-14 0,18 14-1,-33-2 2,15 2-1,-4 2 0,0 4 1,0 2-1,4 2 0,18-10 0,-29 31-1,29-31 1,-18 26-1,18-26 0,-6 29-3,6-29 0,4 24-3,-4-24-4,16 22-4,4-22-7,-20 0-3,33 22-3</inkml:trace>
  <inkml:trace contextRef="#ctx0" brushRef="#br1" timeOffset="229032.4114">7212 2957 18,'21'5'19,"-21"-5"-2,0 0-4,20-15-1,-20 15-2,0 0-2,-28-10-1,28 10-1,-37-8-1,11 2 0,-8 6-2,4 0 1,-9 6-2,5-4-1,0 6 0,1-2-1,5-2 1,2 2-1,2 3 0,2-7 0,22-2 0,-27 8 0,27-8 0,-22 10-1,22-10 1,0 0-1,0 0-1,0 0-1,-6 20-1,6-20-2,0 0-5,6 18-7,-6-18-12,0 0 0</inkml:trace>
  <inkml:trace contextRef="#ctx0" brushRef="#br1" timeOffset="229890.413">6880 2947 1,'0'0'27,"0"0"-1,18 15-1,-14 7-15,6-2-1,-6 15-4,8-3 0,-6 4-2,4 3 0,-4 1-1,0-3-1,2 1-1,-2 1-3,9-5-1,-17 1-4,10-11-5,-6 0-9,-4-1-6,2-23 0</inkml:trace>
  <inkml:trace contextRef="#ctx0" brushRef="#br1" timeOffset="229609.6125">7354 3186 20,'0'0'17,"0"0"0,0 0-5,0 0-2,-37 0-1,17-12 0,-18 12-1,4-12-1,-17 6-1,9-4-1,-9 4-1,7 0-1,-6 6-1,11 4-1,1-2 0,6 6-1,1 2 0,5 2 0,2-2 0,4 0 0,20-10 0,-28 17 0,28-17-1,0 0-1,0 0-2,-18 16-1,18-16-6,0 0-7,0 0-13,30-12 1,-30 12 1</inkml:trace>
  <inkml:trace contextRef="#ctx0" brushRef="#br1" timeOffset="230873.2147">7229 3628 3,'0'0'22,"0"0"-2,18-16-4,-18 16-3,0 0-1,0 0-3,6-25-1,-6 25-2,-18-10 0,-7 10-1,3-6 0,-12 6-1,4 0-1,-9 2-1,-1 0 1,-4 6-1,5 0-1,7 5 0,0-1 0,4 0 0,-3-2 0,3 0 0,4-2-1,2-2 1,22-6-1,-32 6 0,32-6 1,-23 5-1,23-5 0,0 0 0,0 0 0,0 0 1,21 0-1,-21 0 0,28-5 0,-28 5 0,34 2 0,-34-2 0,36 11 0,-18-1 0,-18-10 0,35 20 0,-35-20 0,24 26 0,-24-26 0,6 25 0,-14-5 0,8-20 0,-24 28 0,24-28 0,-35 33 0,15-21 1,0-4-1,2-8 0,18 0-1,-36-20 1,20 1 0,1-5 0,5-4 0,0-1 0,4 1 0,0 6-1,4 2 0,6 1-1,-4 19-2,14-22-4,-14 22-4,23-10-5,-23 10-9,20 12-6,-20-12 1</inkml:trace>
  <inkml:trace contextRef="#ctx0" brushRef="#br1" timeOffset="231419.2156">6977 3946 1,'0'0'15,"6"22"-1,-6-22-1,0 0-1,-10 18 0,10-18-1,0 0 0,-29 9-2,7-1-1,22-8-2,-42 10-1,18-6-1,-1 4-1,5-6-1,0 4 0,20-6 0,-30 8 0,30-8 0,0 0 0,0 0-1,0 0 1,0 0-1,0 0 0,22 8 0,-4-6 0,-18-2-1,36 0 0,-17 2 1,-19-2-1,40 8 0,-40-8 0,36 15 0,-36-15 0,20 22-1,-20-22 1,12 30-1,-12-30 1,9 41 0,-5-23-1,-4 4 0,4-3 0,-2 1-2,-2-20-2,2 36-2,-2-36-7,-2 18-6,2-18-9,0 0-2,0 0 1</inkml:trace>
  <inkml:trace contextRef="#ctx0" brushRef="#br1" timeOffset="231824.8163">7225 4276 20,'0'0'31,"18"-32"0,-18 32-1,0 0-25,0 0-11,-22-18-22,22 18-3,-21 8 1</inkml:trace>
  <inkml:trace contextRef="#ctx0" brushRef="#br1" timeOffset="231653.216">6995 4335 7,'8'24'14,"-8"-24"-1,0 0-1,0 0 0,0 0 1,-39 25 2,39-25-2,-44 8-1,24-10-1,-14 12-3,9-4-1,1 6-2,0-4-3,0 8 0,6-2-3,18-14-1,-24 27-5,24-27-10,0 0-15,0 0-2,20-2 1</inkml:trace>
  <inkml:trace contextRef="#ctx0" brushRef="#br1" timeOffset="232558.0176">6946 4860 20,'0'0'21,"0"0"-4,18 4-3,-18-4-3,0 0 0,21-33-4,-21 33-1,10-34 0,-12 18-2,4-15 0,-8 11-1,0-4 0,-2-1 0,-5 1-1,-3 2 0,-4-3 0,-2 13 0,-2-2-1,-2 10 1,1 0-2,-1 10 1,6 2-1,-2 8 0,6 1 0,4 3 0,6 2 0,3 2-1,8 1 1,5-5-1,4 2 0,6-4 0,6 1 0,2-7 0,3-4-1,1-2 1,2-2 0,2-6-1,1 0 1,3-2 0,-2-2 0,-3 2 1,-5-4 0,2 2 0,-8 0 1,-24 6 0,29-4 1,-29 4 0,0 0 0,0 0 1,-29-9-1,5 13 0,-6 1 0,-8-1 0,5 2-1,-5 4 0,-4 2 0,3-4 0,5 4-1,-4 0 0,10-2-1,7 1-1,-5-1-1,26-10-4,-34 20-5,34-20-11,0 0-10,-10 24 0,10-24 1</inkml:trace>
  <inkml:trace contextRef="#ctx0" brushRef="#br1" timeOffset="233260.0189">6894 5171 21,'0'0'27,"22"-4"-4,-4-6-9,-18 10-6,24-22-3,-24 22-1,21-36-1,-15 15 0,0-3 1,-10 2-1,-2-5 0,-7 9 1,3-6 0,-10 10-1,0-5 0,-8 11 0,4 0-1,-1 8-1,1 6 0,-2-2-1,6 6 0,20-10 0,-26 25 0,26-25 0,-8 36 0,10-18 1,8 3-1,4-1 1,0 0-1,6 1 0,2-3 0,-2-2 1,-1-6-1,-19-10 0,32 12 1,-32-12-1,24 0 0,-24 0 0,0 0 1,0 0 0,0-18 0,0 18 0,-34-8 1,10 4-1,-5 2 1,-7 2-1,-2-2 0,1 6 0,-1-4 0,-2 2-1,3 0 1,5 0-1,2-6 0,2-4 0,4 0 0,1-7 0,5-7 0,6-2 0,4-2-2,6-7 2,0 5-2,10-1-2,-6 7-1,16-6-6,-18 28-10,20-16-13,-20 16 2,31-11-2</inkml:trace>
  <inkml:trace contextRef="#ctx0" brushRef="#br1" timeOffset="233962.0201">6912 5232 24,'0'0'18,"0"0"0,16 25-3,-16-25-1,0 0-5,12 18-3,-12-18-1,4 24-1,-4-24-1,12 30 0,-10-11-1,-2-19 1,15 30 0,-15-30-1,16 26 1,-16-26-2,12 23 1,-12-23-1,0 0 0,18 20 0,-18-20 0,0 0-1,20 10 1,-20-10 0,0 0-1,20-10 1,-20 10-1,10-22 0,-10 22 1,-2-37-1,-2 19 1,-2-4 0,-6 1 0,-2-1 1,-10 6 0,4-2-1,-3 4 1,-1 3 0,-4 9 0,0 4-1,2 11 0,3 5 0,3 6-1,4 11 0,4 1 1,6 5 0,6 1-1,4 1 0,4-3 1,6 1-1,4-3-1,-4-3 0,3-5-1,-5 0-3,8-11-3,-16 9-10,-4-28-16,0 0-1,26 10 2</inkml:trace>
</inkml:ink>
</file>

<file path=ppt/ink/ink3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8:54:30.244"/>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0 101 0,'19'-20'0,"1"20"0,-20 0 0,0 0 0,0 0 0,0 0 0,0 0 0,0 0 0,0 0 0,0 0 0,0 0 0,0 0 0,0 0 0,0 0 0,0 0 0,0 0 0,0 0 0,0 0 0,22-21 0,-22 21 0,0 0 0,0 0 0,0 0 0,0 0 0,0 0 0,0 0 0,0 0 0,0 0 0,0 0 0,0 0 0,0 0 0,0 0 0,0 0 0,0 0 0,41 0 0,-41 0 0,0 0 0,0 0 0,0 0 0,0 0 0,0 0 0,0 0 0,0 0 0,0 0 0,0 0 0,0 0 0,0 0 0,0 0 0,0 0 0,39 0 0,-39 0 0,0 0 0,0 0 0,0 0 0,0 0 0,0 0 0,0 0 0,0 0 0,0 0 0,0 0 0,0 0 0,0 0 0,0 0 0,42 0 0,-42 0 0,0 0 0,0 0 0,0 0 0,0 0 0,0 0 0,0 0 0,41 0 0,-41 0 0,0 0 0,0 0 0,0 0 0,0 0 0,0 0 0,0 0 0,0 0 0,0 0 0,0 0 0,0 0 0,41 0 0,-41 0 0,0 0 0,0 0 0,0 0 0,0 0 0,0 0 0,0 0 0,0 0 0,0 0 0,0 0 0,42 21 0,-42-21 0,0 0 0,0 0 0,0 0 0,0 0 0,0 0 0,0 0 0,0 0 0,0 0 0,61 20 0,-61-20 0,0 0 0,0 0 0,0 0 0,0 0 0,0 0 0,0 0 0,0 0 0,40 21 0,-40-21 0,0 0 0,0 0 0,0 0 0,0 0 0,0 0 0,0 0 0,40 0 0,-40 0 0,0 0 0,0 0 0,0 0 0,0 0 0,0 0 0,21 0 0,-21 0 0,0 0 0,0 0 0,0 0 0,0 0 0,21-41 0,-21 41 0,0 0 0,0 0 0,0 0 0,0-21 0,0 21 0,0 0 0,0 0 0,-21-39 0,21 39 0,0 0 0,0-21 0,0 21 0</inkml:trace>
</inkml:ink>
</file>

<file path=ppt/ink/ink30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1:06.799"/>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brush xml:id="br2">
      <inkml:brushProperty name="width" value="0.05833" units="cm"/>
      <inkml:brushProperty name="height" value="0.05833" units="cm"/>
      <inkml:brushProperty name="color" value="#177D36"/>
      <inkml:brushProperty name="fitToCurve" value="1"/>
    </inkml:brush>
  </inkml:definitions>
  <inkml:trace contextRef="#ctx0" brushRef="#br0">2899-983 32,'0'0'19,"0"0"-2,4-18 0,-4 18-4,0 0-5,0 0 0,0 0 0,4 48-1,4-13-1,-6 32-1,11 7 0,-9 30-1,6 11-1,-12 23 0,8 6-1,-6 12 1,2 0-2,-6 2 1,6-8-1,-6 2 1,6-11-1,-2 5 0,-4-16 1,0-3-1,4-9 0,-4-9-1,-2-9 1,4-9-1,-2-16 0,-1-8 0,1-11 0,4-7 0,0-9 0,0-11-1,-2-7 2,0-4-2,2-18 1,-2 19-1,2-19 1,0 0 0,0 0-1,0 0-3,0 0-3,0 0-27,0 0-1,0 0-1,-24-13-1</inkml:trace>
  <inkml:trace contextRef="#ctx0" brushRef="#br0" timeOffset="1918.8033">4006-61 26,'-4'-20'28,"4"20"-9,0 0 0,0 0-5,0 0-3,0 0-1,-4 26-2,6 0-2,-6 23-1,6-1-1,-2 20 0,0 0-1,0 7-1,4-3 0,0 0-1,0-9 0,-2-9-1,6-4 1,-6-16-1,0-2 0,1-12-1,-6-1-2,3-19-5,0 0-17,0 0-10,-4-21 0,4-3 0</inkml:trace>
  <inkml:trace contextRef="#ctx0" brushRef="#br0" timeOffset="1341.6023">3530-175 9,'0'0'26,"-8"22"-9,8-22 1,0 48-2,6-14-4,-12 22-1,14-5-2,-10 21-2,8-6-1,-6 9-2,5-9-1,1 0-1,-2-10 0,-4-7-1,4-11 0,-4-4-1,0-10 1,-2-6-1,2-18-1,2 20 0,-2-20-1,0 0-2,0 0-2,6-22-6,-6 22-12,-2-20-8,0 2 1,0 0 1</inkml:trace>
  <inkml:trace contextRef="#ctx0" brushRef="#br0" timeOffset="1575.6027">3581 385 15,'0'0'27,"0"0"2,26-12-4,0 4-18,-4 6 0,15-14-3,-3 8-1,8-6-2,3 0 0,-3 0-4,0 0 0,-7 8-7,1-4-6,-14 8-6,-4 2-7,-18 0 2</inkml:trace>
  <inkml:trace contextRef="#ctx0" brushRef="#br0" timeOffset="7378.813">4270 20 20,'0'0'24,"0"0"-9,0 0-2,0 0-3,0 0-1,29-22-2,-29 22-1,44-13-1,-24 9 0,17-4 0,-9 4-1,8-4 0,-6 0-2,1 2 0,-7 2 0,-2-2-1,-22 6-1,30-6 0,-30 6 1,16-2-1,-16 2 0,0 0-1,0 0 1,0 0-2,20-8-1,-20 8-6,0 0-13,0 0-10,0 0 2,0 0-1</inkml:trace>
  <inkml:trace contextRef="#ctx0" brushRef="#br0" timeOffset="6926.4122">4434-145 7,'0'0'25,"0"0"-10,0 0-1,-18-8-1,18 8-5,0 0 1,0 0-3,0 0 0,4-22 0,-4 22-2,0 0 0,0 0-1,2-18 0,-2 18-1,0 0 0,0 0 0,0 0-1,0 0 1,0 0 0,0 0-1,0 0 0,0 0 1,0 0-1,0 0 1,0 0-1,2 32 0,-2-14 0,4 4 0,-6-2 0,2 4 0,2 0-1,0-2 1,-2 3-1,2-5 1,-2 2-1,0-4 0,4 4 0,-4-22 0,0 32 0,0-32 0,0 26 0,0-26 0,0 0-1,0 0 0,-2 16 0,2-16-2,0 0-2,0 0-1,0 0-3,0 0-6,0 0-6,0 0-11,-4-22 1</inkml:trace>
  <inkml:trace contextRef="#ctx0" brushRef="#br0" timeOffset="24942.4516">5111-199 26,'-20'-2'27,"20"2"-11,0 0 0,-34 24-3,34-24-4,-36 52-1,21-10-1,-13 24-1,10 3 0,-8 15-2,8-6 0,4 11-2,8-11-1,4 1 0,6-17-1,2-12 0,4-6-1,2-4 1,2-7 0,-2-9-2,-2-6 1,-10-18-3,16 24-3,0-26-6,-16 2-12,0 0-9,0 0 1</inkml:trace>
  <inkml:trace contextRef="#ctx0" brushRef="#br0" timeOffset="25831.6531">5329 263 13,'0'0'15,"-2"-22"-2,2 22-1,-2-20-2,2 20-1,-12-22-1,12 22 0,-18-21-3,18 21-2,-26-8 0,26 8 0,-31 16-1,31-16 0,-34 41 0,18-15-1,2 6 1,6-2 0,0 6-1,6-4 0,2 2 0,4-5 0,0-3-1,4-6 0,-8-20 0,22 26-1,-22-26 2,26 6-1,-26-6 0,24-16 0,-24 16 0,29-32 1,-15 8-1,-2-2 0,0-1 0,0 1 1,-2 0-1,-4 0 0,2 2 0,-4 4 0,-4 20 0,2-28 0,-2 28 1,0 0-1,0 0 0,0 0 2,-10 22-1,10-2 0,0 6 0,2 0 1,4 4-1,-2-6 0,6 2-1,3-5 1,-13-21-1,28 28 0,-28-28-1,28 8 0,-28-8-2,26-6-3,-6-6-3,-20 12-10,0 0-12,29-22 0</inkml:trace>
  <inkml:trace contextRef="#ctx0" brushRef="#br0" timeOffset="26642.8544">5704 145 4,'-20'-30'24,"20"30"-10,-30-4-4,30 4 1,-41 18-3,23 0-1,-2 15 0,4-3-1,4 13 0,6-9-1,0 13-1,8-15-1,4 4-1,4-11-1,2-3 0,-12-22 0,26 20-1,-10-24 1,-16 4 0,31-26 0,-19 2-1,2-5 1,-2-1-1,-2-5 1,2-1-1,-8 6 1,0-1-1,-2 9 0,0 4 1,-2 18-1,0 0 1,0 0-1,-26 12 1,18 12 0,-2 15 0,4 1 0,-8 13 0,0-1 0,10 9 0,-7-2-1,11-2 1,-6-3-1,6-7 0,-2-7 0,6-1 0,2-11-1,1-3 1,-7-25-1,18 24-1,-18-24 0,26-2 0,-26 2 0,28-26-1,-18 5 0,2-13 1,-6 1 0,2-1 0,-6-2 0,-6-1 1,0 7 1,-8 3 0,-2 1 0,14 26 1,-34-28 0,34 28 0,-28-14 0,28 14 1,0 0 0,-18-3 0,18 3 0,0 0 0,22 0-1,-22 0 1,36-6-1,-10-2-1,-2-2 0,11-4-1,-7 2-3,6-12-4,-8 9-10,-7-3-13,5-8 0,-16 8 1</inkml:trace>
  <inkml:trace contextRef="#ctx0" brushRef="#br0" timeOffset="27079.6553">5888-151 6,'0'0'16,"0"0"-1,0 0-3,0 0-2,0 0-1,0 0 0,0 0 1,0 0-2,0 0 0,0 0-1,0 0 0,20 17-1,-16 7-1,10 4-1,-2 15 0,2 5-1,-2 13-1,2 4-1,-1 4 1,-1-2-1,-8 0-1,-4-5 0,-4-3 0,-4-6 0,-3-11-2,-3 3-2,8-21-9,-4 15-20,-4-19 0,14-20-1</inkml:trace>
  <inkml:trace contextRef="#ctx0" brushRef="#br0" timeOffset="-6926.4121">12 16 17,'0'0'21,"0"0"-4,0 0-1,-6-29-2,6 29-3,0 0-2,0 0-1,0 0-2,0 0 0,0 0 0,0 0-2,2 39 1,-8-3-1,10 5-1,-8 17 0,4 3 0,-4 8-1,6-2-1,-2 0 0,4-9-1,0-1 1,0 2 0,0-10-1,0-7 1,6-5-1,-6-5 0,0-2 0,-4-9 1,2-1-1,-2-20-1,0 0-1,0 0-2,0 0-3,0 0-8,0-24-16,-4 5-3,2-5 0,0 0 2</inkml:trace>
  <inkml:trace contextRef="#ctx0" brushRef="#br0" timeOffset="-6583.2115">40 431 2,'0'0'24,"18"-8"-5,-18 8-5,28-12-1,-28 12 0,47-11-4,-21 11-1,10-14-2,-1 12-1,3-6-1,0 6-2,-2-4-1,-5 4-1,-3 0-1,-6-2-3,-22 4-1,34-4-4,-34 4-7,0 0-12,0 0-1,0 0 1</inkml:trace>
  <inkml:trace contextRef="#ctx0" brushRef="#br0" timeOffset="-6146.4108">387 26 16,'0'0'24,"0"0"-8,-6-23-2,6 23-2,0 0-1,0 0-3,0 0-2,0 0 1,4 29-2,0-1 1,6-2-1,-4 25 0,4-2-1,-6 15 0,2 3-1,-4 8-1,8-8 0,-10 6-1,2-6 1,0-10-2,4-7 0,-2-9 0,6-9 0,-10-8 1,0-5-2,0-19 0,0 0-4,0 0-5,0 0-17,13-25-7,-15 3 1,6 2 0</inkml:trace>
  <inkml:trace contextRef="#ctx0" brushRef="#br0" timeOffset="-5350.8094">685 682 24,'-24'18'27,"24"-18"-10,0 0-2,0 0-3,0 0-3,0 0-3,20-26-1,-20 26-1,26-18-1,-26 18-1,41-17 0,-19 17 0,0-8 0,-4 10-1,4 0 1,-3 4 0,-19-6 0,30 23-1,-24-5 1,-4 6-1,-2 1 0,-10 9 1,-2-2-1,-8 7 0,1-1 0,-13 3 0,6-7-1,-2 1 1,2-5-1,3-4 1,3-3-1,20-23 0,-20 28 0,20-28 0,0 0 0,16 20 1,4-18-1,5 0 1,5-2-1,6 0 1,4 0 0,5-2-1,-5 2 0,2-4 0,-9 4 0,-3-4-2,-10 6-2,4-6-4,-24 4-13,0 0-12,0 0-1,0 0 0</inkml:trace>
  <inkml:trace contextRef="#ctx0" brushRef="#br0" timeOffset="-3494.4061">1417-47 8,'0'-27'28,"0"27"0,0 0-11,0 0 0,0 0-4,0 0-4,-26 2-2,26-2-1,-30 31-1,10-11 0,-9 23-2,5-3 0,-2 19-1,6-2 0,0 5-2,14-1 2,0-2-1,8-4-2,10-5 0,2-7 0,4-9 0,2-1-2,8-17 0,-12 4-6,23-16-13,-13-4-11,0 0 0,2-6 0</inkml:trace>
  <inkml:trace contextRef="#ctx0" brushRef="#br0" timeOffset="-2730.0047">1855 321 11,'-30'-10'25,"9"-12"0,-1 14-8,-10-2-14,10 0 2,-4 10-1,3 2-1,-7 12 1,12-2 1,-6 16 1,10-9-1,0 17 0,10-10-1,-1 9-1,12-9 0,1 2-1,8-7-1,4-5 1,4-8 0,2-6-1,5-8 0,-9-6 0,6-4 0,-2-9 0,-4-1 0,-6-4-1,3 3 1,-9 1-1,-8 4 1,6 3 0,-8 19 0,2-24 0,-2 24 0,0 0 0,0 0 0,-10 18 0,16 5-1,-4 5 1,6 4-1,-2 11 1,12 4-1,-2 3 1,6 7-1,-3 2 1,-5-3-1,-2 3 0,-8-4 0,-8-3 0,-18 1-1,-3-6-1,-11-11 1,2-9-1,-9-5 0,3-14-1,0-6 0,3-16 1,11-4-1,10-13 0,4-1 0,10-17 0,6 0-1,14-1 0,2 3 0,17-1 0,1 5 1,16-1-1,-3 9 0,13 5 0,-11 9-2,5-3-5,-11 8-6,-13 8-9,0-10 0</inkml:trace>
  <inkml:trace contextRef="#ctx0" brushRef="#br0" timeOffset="-2308.804">2194-219 14,'2'26'28,"8"-2"1,-6 11-12,20-5-1,-10 27-4,18-9-3,-10 21-3,11-2-1,-9 8-1,4-6-1,-18 2-1,4-6-1,-16 1 1,-2-9-2,-14 0 0,-8-6-1,2-7-2,-17 3-10,11-11-19,-2-3-2,6-5 1</inkml:trace>
  <inkml:trace contextRef="#ctx0" brushRef="#br0" timeOffset="47156.8906">8049 202 13,'0'0'17,"0"0"-1,0 0 0,0 0-2,0 0-1,0 0-3,10-22-2,-10 22 1,-18-31-2,18 31-2,-26-42-2,8 13 0,2-9 0,-6 5-1,3-5 0,-3 3 0,0 5-1,-6 10 0,4 6 1,-11 16 0,1 6-1,-4 18 0,5 15 0,-3 13 0,10 7-1,-2 12 1,10 0-1,14 2 2,12-2-2,10-4 1,8-11-1,6-7 1,7-4 0,-1-13-1,4-6 1,-8-5-2,5-7 1,-9-10-1,-6-4 0,2-8-2,-5-2-1,5-8-1,-26 16-2,42-37-1,-42 37-2,43-40-3,-43 40-3,42-43-3,-42 43-1,34-38-1,-16 19-1</inkml:trace>
  <inkml:trace contextRef="#ctx0" brushRef="#br0" timeOffset="47624.8913">8249 311 23,'-2'-34'29,"4"16"-3,-2 18-5,0-27-7,0 27-3,0 0-2,-32 27-2,24-3-1,-11 16-2,9 3-1,-6 10 0,8 3-1,2 3-1,8-4 1,6-11-2,6-3 1,4-9-1,5-7 1,3-13-1,6-8 0,-4-12 0,3-9 0,3-13-1,-6-4 1,6-9-1,-3-8 1,1-5-1,-8-1 0,2-2 0,-10 11 1,-1 3 0,-3 11 0,-8 5 0,-4 29 0,0 0 0,0 0 0,4 41 1,-4-1-1,4 7 0,0 4 1,4 1-1,0-1-1,4-9 0,-2 1-1,8-15-4,-8 1-9,-10-29-17,33 14-4,-33-14 3,28-14-1</inkml:trace>
  <inkml:trace contextRef="#ctx0" brushRef="#br0" timeOffset="48560.8929">8773-410 14,'0'0'26,"0"0"0,4-24-13,-4 24 1,26-16-6,-3 3-2,-1 7-1,8-4-1,-6 8-1,6-2-1,-5 4 0,1 0-2,-26 0 1,20 20 0,-26-1 1,-8 1-1,-12 10 2,-5 1 0,-7 11-1,2-5 1,-4 3-1,11-5 1,1-1-3,10-10 2,6 1-1,10-5-1,2-20 1,8 22-1,-8-22 1,30 8-1,-10-10 1,6 0-1,7-2 0,5-2-1,-2-2 0,7 0 0,-3-4 0,-4 4-2,1 0 1,-11-1-2,0-1-2,-26 10-3,30-18-10,-30 18-12,0 0-1,18-20 1</inkml:trace>
  <inkml:trace contextRef="#ctx0" brushRef="#br0" timeOffset="49153.694">9130-321 8,'0'0'31,"0"0"0,0 0-2,18-2-14,-18 2-4,37 2-4,-13-2-2,10-8-2,4 0-1,9-2-1,3-2-1,-8 0-2,9-3-3,-17 11-3,15-16-7,-17 18-16,-10-2-1,-22 4 0</inkml:trace>
  <inkml:trace contextRef="#ctx0" brushRef="#br0" timeOffset="48919.6936">9295-533 2,'-2'-21'29,"2"21"0,0 0 2,4-24-19,-4 24-2,0 0-1,-12 38-4,18-17 0,-12 13 0,10 1-2,-6 7 0,2 1-1,0 3-1,2-3-1,4-7 1,-10-3-2,8-9-2,-8 2-4,4-26-8,10 25-16,-10-25-2,0 0 0</inkml:trace>
  <inkml:trace contextRef="#ctx0" brushRef="#br0" timeOffset="49574.8948">9886-434 25,'0'0'28,"-32"12"2,0 6-15,10 4-6,-13 29 0,7 2-3,-10 22 0,10 0-1,-5 8-1,13 6-1,2 0-1,12-10-1,6-6-1,6-12 0,12-13-3,-10-5-3,22-21-12,-3-6-15,3-4 1,-4-7-1</inkml:trace>
  <inkml:trace contextRef="#ctx0" brushRef="#br0" timeOffset="50744.8969">10150 131 26,'-2'-28'27,"-12"3"1,-4 1-16,6 4-6,12 20-3,-36-12-1,10 20 0,1 8 1,-3 14-1,2 7 1,-4 9 0,14-3 0,1 8 0,11-9 0,0 5-1,16-13-1,3-8 0,5-7 0,0-7 0,8-16-1,-6-4 1,4-9 0,3-5-1,-5-8 0,-8-5 0,2-5 0,-4-1 0,-4 1-1,-6 9 0,0 3 1,-4 6-1,0 22 1,0 0 0,0 0 0,-16 30 0,12 3 1,4 3-1,0 5 1,4 1 0,6-3-1,11-7 0,-1-8-2,4-10 1,8-5-2,0-11 1,1-7-2,5-9 1,-8 0-2,3-10 2,-3-1 0,-2-5 0,-10 1 1,2-1 0,-8-5 1,-3 5-1,-7 2 1,-4 7 1,-7 7 1,9 18 0,-32-4 2,12 24 0,4 13 0,-2 11 1,8 5 1,-2 6-2,14-5 1,0 1-2,10-13 0,2-5-1,4-13 1,0-12-2,2-8 0,-2-8 0,1-10 0,-3-4 0,0-5-1,-2-3 0,-4-3 0,2-3 0,-6 4 0,-2-1-1,-2 11 1,2 2 1,-4 20 0,0 0 1,0 0 1,-18 32-1,10 2 2,-4 17-1,0 2 0,-2 12 1,2 1-2,0 7 0,-1 0 1,1-2-2,4-6 1,6-4-1,-2-5 0,4-7 0,4-10-1,2-13 1,6-6-2,7-12 0,1-10 0,4-12-2,-2-2-1,4-19 0,-12 3-2,7-19 1,-19 9 0,2-11 0,-16 9 2,-1-1 1,-9 9 2,4 9 1,-2 5 3,0 20 1,20 2 0,-24 8 2,24-8-1,8 26 0,-8-26-1,38 21 0,-4-15-1,1-2-2,11-10 0,2-2-5,-3-3-2,9-9-10,-8 0-15,-3-2 0,-7-9 0</inkml:trace>
  <inkml:trace contextRef="#ctx0" brushRef="#br0" timeOffset="51041.2973">11030-86 25,'0'0'32,"0"0"1,6 39-13,16-21-5,-16 33-6,16-3-1,-12 19-2,10 2-2,-16 12-1,0 0-1,-12 2-1,-6-4-2,-6-8 0,-18-2-4,16-25-15,-13 3-15,1-15-1,6-7 1</inkml:trace>
  <inkml:trace contextRef="#ctx0" brushRef="#br0" timeOffset="55050.5044">12518 20 11,'0'0'15,"0"0"-1,0 0-2,18-12 0,-18 12-2,0 0-1,0 0 0,0-22-1,0 22-2,-2-18 1,2 18-2,-8-31-1,8 31 0,-14-34-1,4 14-1,-5-6 1,-1 7-1,-2-5-1,-4 10 0,0 2-1,-6 12 2,-5 2-1,-7 20 0,4 13 0,-5 13 0,7 11 1,-2 15-1,12 1 1,5 10-1,15-4 0,15-1 0,9-13-1,6-8 1,14-15-1,7-14-1,1-11 1,-2-13-1,3-6-1,1-16-1,-14-1-2,9-15-3,-23 12-5,12-23-9,-14 15-11,-1-6 1,-7 4 0</inkml:trace>
  <inkml:trace contextRef="#ctx0" brushRef="#br0" timeOffset="55502.9052">12721 115 11,'0'0'30,"6"-18"0,-6 18-8,0 0-4,0 0-7,-10 24-2,-4 9-2,14-3-2,-6 16-2,6 3 0,-2 7-2,8-3 1,2-5-1,0-7 0,6-7 0,1-10 0,-15-24 0,34 16 0,-34-16 0,32-22-1,-12-2 1,-2-4-2,-1-13 1,1 3-1,-6-6 0,4-3 0,-4-1 0,-2 5-1,-2 9 2,2 6 0,-2 9 1,-8 19-1,0 0 0,10 19 0,-8 13 1,-2 8-1,2 7 1,4 3-1,1-1 0,3-7 0,6-3-2,-6-7-1,14-16-5,-16 4-14,8-14-12,-16-6 0,32-14-1</inkml:trace>
  <inkml:trace contextRef="#ctx0" brushRef="#br0" timeOffset="56033.3062">13532-432 11,'-28'6'30,"0"12"1,-7 12 2,9 9-22,-14 31-1,15-1-2,-7 20-2,10-2-1,8 10-2,4-10-1,6-3-1,6-5-1,8-16 0,8-9-2,4-19-1,-4-1-3,19-24-7,-15 6-15,10-22-6,0-2 2,1-8 0</inkml:trace>
  <inkml:trace contextRef="#ctx0" brushRef="#br0" timeOffset="56376.5068">13717-61 26,'-34'-10'30,"2"6"2,-4 10-1,1 0-25,-1 17 1,14 3-4,4 6 0,12-1-1,8 1-1,16-4 0,2 0 0,16-1 0,3-3-1,3-6 0,-6 0 0,5-2 1,-9-1-1,-8-3 1,-6 2-1,-18-14 1,10 26-1,-10-26 1,-28 22-1,6-10 0,-8-1 0,-11 1-1,5-6-2,-10 6-2,19-18-11,-9 12-15,14-14-2,0-2 0</inkml:trace>
  <inkml:trace contextRef="#ctx0" brushRef="#br0" timeOffset="56782.1075">13917-424 14,'0'0'25,"0"0"-5,0 0-6,28-16 1,-28 16-4,0 0-1,0 0 0,31 6-1,-23 14-1,16-6-1,-8 18-1,10 3-3,-6 21 0,9 3-2,-7 16 1,-2 3-2,-14 7 2,-6 0-3,-6 2 2,-16-8-1,-2-5-2,-15-5-2,13-16-10,-14 1-19,7-22-1,-7-3 0,10-15 0</inkml:trace>
  <inkml:trace contextRef="#ctx0" brushRef="#br0" timeOffset="66719.3249">11699-997 12,'0'0'8,"0"0"0,0 0 0,0 0-1,0 0 0,0 0-2,0 0 1,0 0-2,0 0 0,0 0 0,0 0 0,0 0 0,0 0 1,0 0 0,0 0-1,0 0 0,0 0 1,0 0-1,0 0-1,0 0 1,0 0-1,0 0-1,0 0 1,0 0 0,0 0-1,-10 18 0,10-18 0,-6 32 0,4-7-1,2 1 1,-2 14-1,4 3 1,4 12-1,0 5 0,-4 15 0,4 4 0,0 7 0,0 3 0,-2 6 0,4 2-1,-6 2 2,2 3-1,-6-1 0,8 2 0,-2 5 1,-4-3-1,-2-2-1,4-2 1,-4-3-1,2-7 1,0-2-1,-2-2 1,-6-6-1,4-6 0,-2 0 1,2 2-1,-2-8 1,0 0-2,0-8 2,2-5-1,6-3 0,-2-7 0,0-11-1,2-9 1,4-8 0,-6-18 0,0 0 0,10 21 0,-10-21-1,0 0 1,0 0-2,-2-23-2,2 23-6,0 0-22,-6-28-4,6 28 2,-10-26-2</inkml:trace>
  <inkml:trace contextRef="#ctx0" brushRef="#br1" timeOffset="75473.3404">276 2918 12,'4'-22'26,"-4"22"-8,-2-26-2,4 1-2,-12 7-4,10-12-2,-12 5-1,4-3-1,-10 4-1,3-3 0,-9 13-2,0 0 0,-6 14-1,2 6 0,-7 14-1,1 9 1,4 3-2,4 9 1,3 1 0,5 3 0,6-3-1,8 3 1,10-11-2,2-5 0,6 1 1,7-10 0,3-5 0,2-7-1,2-6 1,-2-6-1,3-11 1,-5 1 1,-2-8-1,-2-4 0,-2-3 1,-2-3-1,-3-1 0,-1 1 0,-4 2 0,2 5 0,-4 9 0,-6 16 1,8-24-1,-8 24 0,0 0 1,2 24-1,-2-4 1,2 1-1,4 7 0,2-2 0,2-1-1,-2-1-1,8-6-1,-8 0-3,15-12-4,-23-6-8,18 15-13,-18-15 0,24-6 1</inkml:trace>
  <inkml:trace contextRef="#ctx0" brushRef="#br1" timeOffset="75941.3413">510 2764 17,'0'0'27,"0"0"-3,0 0-1,0 0-5,-6 19-4,-8 17-4,14-18-3,-6 23-3,4-9-3,0 9 1,2-9-1,2-4-1,0-3 1,2-7-1,-4-18 1,4 18 0,-4-18 0,0 0 0,2-22 0,-2 4 0,2-5-1,-4-5 0,2-4 0,4-5-1,2 1 1,4-3 0,4 3-1,4 3 1,2 9 0,5 2-1,-1 12 1,4 10 0,-2 8 1,-4 10-1,5 8 0,-9 9 1,-2 1-1,-6 5 0,4-5 0,-6-3-1,-2-3 0,4-10-2,-12 3-3,2-23-5,14 22-14,-14-22-8,0 0 1,18-14 0</inkml:trace>
  <inkml:trace contextRef="#ctx0" brushRef="#br1" timeOffset="76346.9419">1177 2700 20,'-2'-27'29,"2"27"-2,-22-10 3,2 18-24,20-8 1,-32 26-4,18 1 0,-7 3-2,7 5 2,2 7 0,6-3 0,4 1-1,8-3-1,4-3 0,4-8-1,9-3 2,-3-7-2,4-10 1,2-6-1,2-10 0,-1-6-1,-1-9 2,-8-5-1,2-4-1,-8-5 0,0-4 1,-12 1-1,-8-3 1,-6 7 0,-4 1-1,-6 11-2,4 4-3,-11 10-3,31 12-12,-30-12-10,30 12 1,0 0-1</inkml:trace>
  <inkml:trace contextRef="#ctx0" brushRef="#br1" timeOffset="76908.5429">1712 2679 14,'0'0'29,"-29"-18"-1,3 12 1,2 8-23,6-12-2,-12 10-2,5 2 0,-5 8 0,2 2-1,-2 8 1,8 7 0,-5 1 0,9 5 0,4 5-1,10-4 0,6 3 0,8-7-1,6-3 0,8-7 0,5-8 0,3-8-1,2-8 1,0-6 0,-5-10 0,1-5 0,-6-9 0,-6-9 0,-2 1 0,-3-5-1,-3-3 2,-6-1-1,2-2 0,-4 3 1,0 7 0,2 5 1,-10 11 0,4 5 0,2 22 1,0 0-1,0 0 1,-10 38-1,4-1-1,6 3 0,4 11 0,-4 2 0,4-3-2,2-1 0,0-8-1,-4 1-2,14-18-6,-14 13-12,-2-37-11,16 24 0,-16-24 1</inkml:trace>
  <inkml:trace contextRef="#ctx0" brushRef="#br1" timeOffset="77376.5437">1883 2732 21,'0'0'26,"0"0"2,24 12-18,0-18-3,-24 6 0,39-6-2,-19 0-1,4-8-1,-4 6-1,2-13 1,-22 21-2,29-34 1,-29 34-1,20-33 0,-20 33 0,2-24 0,-2 24 0,-22-16-1,22 16 1,-41 2-1,11 4 0,-2 8 1,2 6 0,3 7 0,3 3 0,14 7 0,2 1 1,20-3 0,0 3-1,12-3 0,1-3 0,9-8-1,0-4 0,0-5-1,1-7-2,-7-2-2,8-16-9,-1 6-17,-7-8 0,-4-5 0</inkml:trace>
  <inkml:trace contextRef="#ctx0" brushRef="#br1" timeOffset="78452.9457">2774 2309 10,'-10'-23'27,"10"23"1,0 0-13,-10-22 0,10 22-3,0 0-3,-6 30-2,10-9 0,-6 19-1,8 1-2,-4 13 0,2 3-1,-4 6-1,8 0-1,-6-5 1,2-3-2,-2-8 1,2-9-1,-4-7 1,2-13 0,-2-18 0,0 0 0,0 0-1,0 0 0,-10-25 1,8-1-1,4-2 0,-2-9 0,10 3 0,4-5-1,3 5 1,7 4-1,10 1 1,-4 9 0,3 8 0,-5 8 0,0 8 0,-4 12 0,-4 8 1,-5 5 0,-7 7-1,2 1 0,-6 3 0,4-3 1,-4-7-2,-2-4-1,-2-26-1,10 35-5,-10-35-15,20-2-10,-20 2-2,0 0 1</inkml:trace>
  <inkml:trace contextRef="#ctx0" brushRef="#br1" timeOffset="79030.1467">3504 2610 2,'-4'-24'28,"4"24"-1,-18-24 2,10 4-18,-10 9-3,18 11-3,-38-18-3,15 14 1,-7 6-1,-2 2 1,-2 12 0,3 3-1,3 5 1,4 2-1,6 7 0,14 1 0,4 1 0,10-1-1,6-6 0,4-3-1,2-7 0,4-8 1,3-10-1,-1-8 0,-4-4 0,-2-9 0,-2-7 0,3 0 1,-7-3-1,-4 1-1,-2 4 1,-2 1 0,-8 7-1,0 18 1,0 0 0,0 0 0,0 0 0,-10 22 0,10 3 0,6-1 1,8 4 0,-4 1-1,6-7-1,2-2 0,3-6-1,-21-14-1,36 9-5,-36-9-7,24-15-7,-24 15-9,28-28 1</inkml:trace>
  <inkml:trace contextRef="#ctx0" brushRef="#br1" timeOffset="79297.3472">3680 2396 8,'-2'-41'19,"2"5"-4,6-1 0,-8 15-2,8-4-1,-6 26 0,0 0-2,0 0-1,4 18-1,-8 14-1,10 3-2,-2 11-1,2 5 0,0 4-3,4-1 1,-6-1-1,4-2 0,-2-5 0,0-5-2,-2-13 0,-4-2-3,0-26-1,6 33-11,-6-33-15,0 0-3,0 0 2</inkml:trace>
  <inkml:trace contextRef="#ctx0" brushRef="#br1" timeOffset="79702.9479">3986 2766 5,'0'0'29,"8"19"2,-8-19-8,0 0-4,0 0-5,-14-25-3,12-7-1,-14 6-3,8-15-3,-8 5 0,6-15-2,0 0-1,0-5 0,3 1 0,1 0-1,6 5-1,0 3 1,6 8 0,3 7-1,5 6 1,0 5-1,8 5 0,0 6 0,10 2-1,-7 8-1,13-6-4,-18 16-6,16-16-12,-11 14-9,-3 0 1,-22-8 0</inkml:trace>
  <inkml:trace contextRef="#ctx0" brushRef="#br1" timeOffset="79905.7484">3968 2463 21,'0'0'26,"0"0"-1,22 6-16,0-17 0,-1 7-6,3 0-4,8-2-9,2 4-10,-7 2-6,11-8 0</inkml:trace>
  <inkml:trace contextRef="#ctx0" brushRef="#br1" timeOffset="80342.5491">4752 2406 9,'-6'-27'27,"6"27"1,-28-8-11,28 8-4,-36-2-4,16 2-3,-9 12 0,3 1-1,-6 13 0,4-4 0,2 13-1,11-5 0,1 9 0,10-7-2,6 6 0,10-5 0,7-5-2,7-3 0,4-7-3,0-2 0,9-16-5,-13 8-10,8-18-15,0-4 0,-7-4 0</inkml:trace>
  <inkml:trace contextRef="#ctx0" brushRef="#br1" timeOffset="80794.9498">4954 2537 4,'0'0'27,"0"0"0,0 0-14,0 0-3,18 9 0,4-20-4,-3 5-1,9-2-1,-6-2-1,6-4-1,-28 14 0,32-26-2,-32 26-1,17-27 1,-17 27 0,-6-24 0,6 24 0,-31-14 1,5 12-1,-4 4 0,2 6 2,-3 0 0,1 10 0,8 5 1,0 7 0,14-4-1,2 9 2,10-9-1,2 10 0,8-7-2,8-3 0,4-4 0,2-1-1,1-7-1,1-6 0,-2-2-2,0-14-1,-5 4-1,-1-8-5,-22 12-8,30-31-12,-10 11-1,-20 20 0</inkml:trace>
  <inkml:trace contextRef="#ctx0" brushRef="#br1" timeOffset="81122.5505">5355 2149 17,'-8'-25'28,"8"25"0,0 0-13,0 0-4,-20 8-2,20-8-3,-6 41 1,6-17-1,-12 19-1,12-1 0,-8 15-1,10-2-1,-2 3-1,6-5 0,-4 4-2,4-7 1,8-5-1,-6-9-2,6-7-1,-10 1-2,-4-30-8,25 27-13,-25-27-8,22-9 1,-22 9 0</inkml:trace>
  <inkml:trace contextRef="#ctx0" brushRef="#br1" timeOffset="81418.951">5545 2199 4,'0'-22'29,"0"22"0,0 0 3,-6-24-21,6 24-1,4 24-2,-8 4-2,16-1-1,-8 21 0,8 1-1,-10 8 0,8 1-1,-8 7-1,4-6-1,2 0 0,2-9 0,-4-7-1,-4-5-1,11-9-2,-11-3-5,-2-26-14,22 6-12,-22-6-1,0 0 0</inkml:trace>
  <inkml:trace contextRef="#ctx0" brushRef="#br1" timeOffset="94206.581">9191 1885 26,'0'0'19,"0"0"-2,-23 4-4,23-4-1,-10 37-3,8-9-2,-8 19-1,8-7 0,0 17-2,6-6-1,-4 7-1,4-3 0,2-2-1,2-13-1,0-5 0,-2-7 1,1-6-1,-7-22 0,6 20 0,-6-20 1,0 0-1,4-22 1,-4 6-1,2-6 0,2-3 0,-2-1 0,4 0 0,8-3 0,-4 3 0,6 2 0,2 3-1,4 3 1,-1 4 0,1 8 0,0 6 0,-2 6 0,0 10 0,-6 5 1,2 1-1,-1 4 0,-1 5 0,-4-7-1,4 0 0,-10 0-2,-4-24-4,12 35-8,-12-35-12,0 0-4,22 2 1</inkml:trace>
  <inkml:trace contextRef="#ctx0" brushRef="#br1" timeOffset="94565.3817">9729 2177 24,'0'0'28,"-24"-14"-1,2 26-13,22-12-5,-33 26-3,23-6-2,-6 11-1,12-5 0,6 5 0,2-5-1,2 2-1,6-1 1,6-11-1,1 0-1,3-6 1,0-8-1,2-4 0,0-8 0,1-4-1,-3-2 1,0-9 0,-4 1-1,-4-4 0,-6-1 1,-4-1-1,-8 4 0,-6-3 0,-10 11-2,-2-4-2,-14 14-5,13-9-9,-1 13-11,-4 4 1</inkml:trace>
  <inkml:trace contextRef="#ctx0" brushRef="#br1" timeOffset="95345.383">10112 2230 2,'0'0'5,"0"0"1,0 0 2,0 0 2,22-15 3,-22 15-2,0 0 1,0 0-1,2-28-1,-2 28-3,-14-20-1,14 20-2,-22-18-1,4 11-1,-2 5-1,-2 9 1,-1-1-1,-3 10 1,4 2-1,0 10 1,4-1-1,6 7 0,9 1 0,3 1 0,9-2-2,5 1 1,6-7 0,6-9-1,-2-3 0,0-14 0,5-2 0,5-10-2,-10-7-1,2-5 1,-7-4-1,5-5 0,-12-1-2,8-9 3,-14 1-2,0-11 2,-4 7 1,0-7 1,-6 5 0,0 3 3,0 2 2,0 15 0,2-4 0,2 30 1,-6-23 0,6 23 0,0 0 2,-8 31-3,14-9-1,-4 19-1,10-3 0,0 11 0,2 3-1,-2 1-1,0 4-1,1-9 1,-5 1 0,0-17-2,-2 3-2,6-17-5,-10 6-10,-2-24-14,22 15 3</inkml:trace>
  <inkml:trace contextRef="#ctx0" brushRef="#br1" timeOffset="95860.1839">10497 2292 23,'16'-8'26,"-16"8"-10,31-8-4,-9-6-4,-22 14-4,36-22 0,-36 22-2,24-33 1,-24 33-1,16-32 1,-16 32-1,-10-24 2,-6 15-2,-2 1 1,-12 16 0,0-6 0,-5 17 0,3-3-1,0 14 1,10-1 1,5 9-1,15-1 0,8 3 0,15-7 0,5 1-2,8-8 1,6-5-2,3-7 1,3-10-2,-7-4-2,5-10-3,-22 6-9,2-15-18,-4 1-1,-3 0 0</inkml:trace>
  <inkml:trace contextRef="#ctx0" brushRef="#br1" timeOffset="96796.1856">11340 1863 23,'0'0'23,"0"0"-2,0 22-3,-2 9-5,14 1-3,-8 17-2,8-3-2,-6 13-3,13-4 0,-5 1-1,-2-3-1,0-6 0,-2-11-1,-4-8 0,-4-3 1,-2-25 0,-4 20 0,4-20 0,0 0 0,-14-20 0,12-1 0,-2-1 0,10-2-1,0-2 0,6-3 0,6-1 0,4 8-1,5-5 2,1 9-2,4 6 2,0 4-1,1 10 1,-3 4-1,-2 12 1,-4 2 1,-8 11-1,2-3-1,-1 4 1,-9-1-1,-4-1-1,0-1-1,4-9-2,-8 2-2,0-22-10,22 20-15,-22-20-3,22-2 1</inkml:trace>
  <inkml:trace contextRef="#ctx0" brushRef="#br1" timeOffset="97326.5864">12159 2213 27,'4'-20'22,"-4"20"-2,-18-24-4,10 4-4,8 20-3,-39-25-3,13 23-1,-4-2-2,0 8 0,-3 2-2,5 10 1,2 5-1,6 5 1,6 0 0,8 5-1,10-3 0,10 3 0,4-7 0,6-4-1,-2-8 0,2-4 0,3-2 0,-9-8 0,2-10 0,-20 12-1,30-30 2,-22 10-1,2-3 0,-10 1 0,6 2 0,-10 2 0,4 18-1,2-27 1,-2 27 0,0 0 0,0 0 0,-16 29 0,18-9 0,10 0 0,-2 8 0,9-3 1,-1-3-1,8-2-1,-2-3-1,12-11-3,-15 4-6,9-20-15,-8-1-6,-4-1 1</inkml:trace>
  <inkml:trace contextRef="#ctx0" brushRef="#br1" timeOffset="97591.787">12375 1901 1,'-13'-24'27,"11"0"1,2 24-12,-10-20 0,10 20-5,0 0-3,6 32-1,-6 4-1,8-1-1,-4 13-1,7-1 0,-3 8-2,0-3 0,4 1-1,0 0-1,-2-9 0,0-5-1,4-13-3,-8 0-2,14-17-11,-20-9-15,25 14 0,-25-14 0</inkml:trace>
  <inkml:trace contextRef="#ctx0" brushRef="#br1" timeOffset="97966.1876">12683 2369 3,'0'21'30,"0"-21"-1,0 0-5,0 0-8,0 0-3,0 0-3,12-21-2,-12 21-2,-10-44-2,6 13 0,0-9-2,-8-9-1,6-1 0,-2-3-1,4-2 1,0 3-1,6-3 0,-2 4 0,8 7-1,6 7 1,0 7 1,6 6 0,4 5-1,5 3-1,-3 12-2,4-4-2,-14 14-6,14-10-14,-9 12-10,-21-8 2,24 24 0</inkml:trace>
  <inkml:trace contextRef="#ctx0" brushRef="#br1" timeOffset="98168.988">12703 2041 23,'-24'24'32,"24"-24"2,0 0-2,24 7-23,-24-7-4,39-2-2,-5 0-4,-8 2-10,6-11-20,1 3-2,-1 0 1</inkml:trace>
  <inkml:trace contextRef="#ctx0" brushRef="#br1" timeOffset="98683.7889">13637 2063 7,'0'0'28,"-32"-8"0,9 6 1,1-4-19,-14 20-1,8-5-4,-13 11-1,15-4 1,-6 10-1,18-1-1,-4 7 0,16-6 0,2 7-1,12-3-1,4-3 0,0-3-2,6-6 0,0-2 0,9-6 0,-5-4-2,12-8-1,-16 4-4,21-18-9,-7 8-15,-6-6 2,0-4 0</inkml:trace>
  <inkml:trace contextRef="#ctx0" brushRef="#br1" timeOffset="99182.9898">13843 2228 6,'0'0'26,"20"6"2,-20-6-9,36-11-6,-16 11-4,6-8-4,1 2-2,5-4-3,-4 0 0,-2 0-4,-4-8 1,-3 6 0,-5-7-1,-14 19 0,14-26 1,-14 26 1,-24-24-1,-1 16 5,-5 4-1,-2 1 1,-8 12 2,3-3 0,-5 14 3,14-4-1,-9 17 1,19-3 0,2 12 0,18-7-1,-2 7-1,10-5-1,4-1-1,11-9-1,7-3-1,8-8-2,0-8-1,-5-6-3,7-12-2,-12 6-10,9-24-15,-7 8-2,-8-11 1</inkml:trace>
  <inkml:trace contextRef="#ctx0" brushRef="#br1" timeOffset="99541.7904">14306 1776 13,'0'0'25,"-6"-20"-8,6 20-1,0 0-4,8-29 0,-8 29-2,0 0 0,0 0-1,2 27-2,-4 1-1,8 0-2,-8 23 1,2-2-3,0 13 1,-2-1-1,4 10-1,2-10 0,4 2 0,-6-11-1,11-9 1,-7-5-2,2-9 0,-4-5-3,-4-24-1,10 24-8,-10-24-17,0 0-5,16-24 1,-16 24 1</inkml:trace>
  <inkml:trace contextRef="#ctx0" brushRef="#br1" timeOffset="99947.3911">14570 1758 14,'0'0'29,"0"0"2,0 0 0,0 0-20,0 0-3,-6 26-3,12-2 0,-4 11-1,5 9-1,-7 11 1,8 4-1,-8 3-1,8-1-1,0-2 1,-2 2-2,0-7 1,4-5-1,0-8-1,2-9 1,2-8-2,-14-1 0,18-15-3,-24 12-9,6-20-19,0 0-1,0 0 0</inkml:trace>
  <inkml:trace contextRef="#ctx0" brushRef="#br2" timeOffset="108589.8063">1603 3494 16,'0'0'27,"0"0"-7,-20-17-6,20 17-1,-25-14-6,25 14-1,-32-8-1,14 6-2,-6 10 0,2-2 0,-7 10 0,3 3 1,-4 7-1,6 6-1,2 7 0,5-3 0,7 11 0,8-3-1,10 1 0,9-6 0,3-7 0,10-8 0,2-6 1,13-9-1,-7-9 0,0-11 0,2-9 0,-1-6 0,-3 0 0,-4-13 0,-9-3-1,-9-1 1,-8 0-1,0 3 1,-12-1-2,-4 7 1,-9 2 0,-5 7-1,0 7-1,-8 8-1,10-2-6,-13 18-12,13-6-12,4 8 1,18-8-1</inkml:trace>
  <inkml:trace contextRef="#ctx0" brushRef="#br2" timeOffset="109182.6073">2248 3471 18,'0'0'25,"8"-22"-2,-8 22-2,0 0-6,0 0-2,0 0-4,-22-2-2,22 2-2,-24 8-2,6-2-1,-11 12-1,-1 3 0,-6 7 0,-1 4-1,-3 3 1,2 5 0,0-5-1,1 3 1,7-5-1,8-5-1,2-4 0,6-5-1,14-19-2,-21 28-2,21-28-5,0 0-9,0 0-12,0 0 0,0 0 1</inkml:trace>
  <inkml:trace contextRef="#ctx0" brushRef="#br2" timeOffset="109697.4082">1808 3439 13,'0'0'17,"0"0"-4,0 0-1,0-18-2,0 18-2,0 0-1,0 0-1,0 0-1,0 0-1,0 0 1,0 0-2,0 0 1,0 0-1,0 0 1,0 0-1,0 0 2,0 0-1,0 0-1,31 22 1,-13-10-1,6 12 0,12 1-1,1 7 0,9 0-2,0 3 0,-1-3 1,-3-3-1,4 3 0,-11-6 0,-5-1 0,-8-5 0,-2-4 0,-20-16 0,27 27 0,-27-27 0,0 0-1,20 10-1,-20-10-3,0 0-12,0 0-15,0 0 0,0 0-1</inkml:trace>
  <inkml:trace contextRef="#ctx0" brushRef="#br2" timeOffset="110352.6094">2444 3263 3,'-21'-17'27,"21"17"-1,-26-22-2,26 22-21,0 0-10,0 0-16,0 0-3,0 0 0</inkml:trace>
  <inkml:trace contextRef="#ctx0" brushRef="#br2" timeOffset="110181.0091">2498 3449 20,'0'0'19,"0"0"0,0 0-1,18-20 0,-18 20-5,0 0-2,0 0-2,-4 20-2,-4 2-4,12-4 0,-2 13-1,6 1-1,4 3 1,-4 5 0,-4-3-2,4 1 0,3-9 2,-5-5-1,-4-6-2,-2 2-2,0-20-4,0 0-10,0 0-16,0 0 0,0 0 0</inkml:trace>
  <inkml:trace contextRef="#ctx0" brushRef="#br2" timeOffset="111148.2107">3101 3530 26,'0'0'27,"8"-18"-6,-8 18-3,-16-25-6,8 9-2,-16 6-4,24 10-1,-41-24-1,13 16-2,0 2 0,-2 4-2,-3 6 1,3 4 0,2 6-1,-2 8 1,9 3 0,3 1-1,10 6 1,0 3 0,8-1 0,8 1-1,4-3 0,11-2 0,-1-9 0,10-3 0,2-8-1,-1-6 0,1-10-2,-4-2-1,4-10 0,-9-3-1,1-9 0,-12-2 0,0-5 1,-2-3 0,-4-7 1,-6 2 2,-4-5 0,0-5 1,0 4 2,-4 5 0,0 1 2,2 9 0,-2 14 0,4-5 1,2 27 1,0 0-1,0 0-1,-4 18 0,4 7-1,2 9-1,0 11 0,4-1-1,0 9-1,2-2 0,4 1 0,0-5-1,-4-3 0,4-7-1,5-11-3,-13 3-5,-4-29-16,24 18-7,-24-18 1,18 2 0</inkml:trace>
  <inkml:trace contextRef="#ctx0" brushRef="#br2" timeOffset="111803.4119">3625 3556 7,'0'0'21,"10"-24"-10,-10 24 0,4-20-2,-4 20 0,-4-25 0,4 25 0,-18-26-1,-4 20-2,4-6-1,-12 10-2,3-2 0,-11 12-1,2-4 1,-1 16-2,5-2 1,2 7 0,8 1-1,6 4 0,6 5 0,8-7 0,12 3-1,6-3 0,8-6 0,4-3 0,2-7 1,3-8-1,1-6 0,4-4 0,-7-7 0,-5-5 0,0-2 0,-6-4 0,0-1 0,-6 1 0,-8 0-1,1 1 1,-3 3 0,-4 20 1,-2-28-1,2 28 1,0 0 0,0 0 0,0 0 0,-9 20 1,9-20-1,11 39 1,-1-15-2,4 0 1,0 1-2,10-7-2,-10 10-7,6-22-19,5 2-4,-7-2 2</inkml:trace>
  <inkml:trace contextRef="#ctx0" brushRef="#br2" timeOffset="112427.4129">3851 3471 15,'0'0'31,"0"0"-1,0 0 1,34 0-22,-13 0-5,17-6-2,4 6-1,1-6-1,5 0-3,-4 0-2,5-8-3,-9 8-9,-6-8-13,5 1 1,-21 3 0</inkml:trace>
  <inkml:trace contextRef="#ctx0" brushRef="#br2" timeOffset="112193.4125">4089 3099 23,'-4'-23'29,"4"23"-1,0 0-12,0 0-6,-14 39-1,18-19-4,-8 18 1,4 3-1,-6 16-1,4-5-1,0 15 0,4-8-2,0 4 0,-4-11-1,6-3 0,-2-6-1,8-13-3,-10-2-3,0-28-14,0 0-12,18 17 1,-18-17 0</inkml:trace>
  <inkml:trace contextRef="#ctx0" brushRef="#br2" timeOffset="112833.0137">4379 3182 5,'0'0'26,"-20"-17"-4,20 17-12,-22 17-31,22-17-2</inkml:trace>
  <inkml:trace contextRef="#ctx0" brushRef="#br2" timeOffset="112677.0134">4391 3340 24,'0'0'27,"0"0"-9,0 0-2,15 24-3,-17 0-2,6-6-1,-2 21-2,2-9-1,0 17-2,0-11-2,-4 9-1,2-7-2,2-5-3,-8 3-3,4-36-12,18 31-14,-18-31-2,0 0 1</inkml:trace>
  <inkml:trace contextRef="#ctx0" brushRef="#br2" timeOffset="113301.0146">4769 3346 8,'0'0'25,"0"0"1,-29 8-13,29-8 0,-30 28-6,30-28 0,-30 49-1,18-23 1,0 21-1,10-15 0,-6 19 0,14-15-2,0 5-1,8-7-2,2-6 0,6-7-1,6-9 0,-1-8-2,3-10 1,2-6 0,-4-7-1,0-5 2,-7-8-1,-5-1 0,2-1 1,-14 2-1,-2-5-1,-12 7-1,-4-7 0,-6 13-2,-1-9 0,-11 17-2,10-6-4,-2 14-11,2-2-6,22 10 0</inkml:trace>
  <inkml:trace contextRef="#ctx0" brushRef="#br2" timeOffset="113753.4154">5095 3354 17,'0'26'31,"2"-2"0,-6 3 1,-2 11-22,16-11-3,-10 13-2,8-12-2,-6 5-1,4-7 0,-4-4-1,4-3 0,-6-19 1,8 18-1,-8-18 0,0 0-1,19-12 1,-11-6-1,-2-5 0,4-5-1,0-7 0,-2-1 0,10-7 0,-4 9 0,4-4-1,3 5 1,5 3 0,-2 16 0,4 7 1,-2 10 0,-1 15 1,-3 2 1,-4 12-1,0 1 1,-2 7 0,-4-5 0,-2 1 0,0-3-1,1-5-1,-5-4 0,2-5-2,-10-1-5,2-18-18,0 0-10,0 0 2,22-2-1</inkml:trace>
  <inkml:trace contextRef="#ctx0" brushRef="#br1" timeOffset="92084.9773">8071 2276 17,'0'0'12,"0"0"-2,0 0 0,0 0-2,0 0-1,23 14 0,-23-14-1,0 0 2,0 0-3,0 0 0,0 0 0,0 0-1,-14-22 0,14 22 0,0 0-2,-21-24 1,21 24-1,-18-12 0,18 12 0,-26-9 0,26 9-1,-34 0 0,12 11 0,3-3-1,-7 8 0,6 2 0,-4 6 1,6 5-1,0-3 0,5 9 1,5-3-1,6-4 0,6 1 1,4-1-1,7-4 0,5-1 0,2-7 1,6-4-1,4-4 0,1-2-1,3-2 1,-4-6-1,3-2-1,-13 0-2,4-4-2,-26 8-3,34-14-6,-34 14-7,0 0-8,18-22 1</inkml:trace>
  <inkml:trace contextRef="#ctx0" brushRef="#br1" timeOffset="92927.3788">8561 2333 10,'0'0'22,"7"-26"-6,-7 26-2,-5-23-4,5 23-3,-8-20 1,8 20-3,-22-16 0,22 16-2,-34-12 1,12 10-1,-6 8-1,1 2 1,-3 2-2,4 4 0,-4 4 1,3-1-1,3 5 0,6-2 0,4 2-1,6 5 0,8-3 1,2-6-1,10 0 0,0 1 0,10-7 0,-4-2 0,7-8 0,1-2 0,-2-4 0,2-4 1,-2-6-1,5-5 0,-7 1 0,0-2 1,-4 0-1,-2-5 0,-2 7 0,-1 2 1,-13 16-1,10-26 1,-10 26 0,6-21-1,-6 21 1,0 0 0,0 0-1,0 0 1,0 0 0,-8 21-1,8-21 1,6 30-1,2-10 0,4 7 0,4-7 0,-6 4-1,8-8-2,-18-16 0,32 23-3,-32-23-7,19 10-16,-19-10-1,20-12 1</inkml:trace>
  <inkml:trace contextRef="#ctx0" brushRef="#br1" timeOffset="93629.38">8693 2232 17,'0'0'26,"0"0"0,30 2-16,-2-10 0,4 8-4,7-9-3,7 7-1,2-8-2,3-4-3,-5 6-5,5-8-9,-3 8-10,-22 0 0</inkml:trace>
  <inkml:trace contextRef="#ctx0" brushRef="#br1" timeOffset="93395.3796">8834 1869 9,'0'0'16,"0"0"-1,0 0-2,0 0-3,0 0 0,-8 28-1,8-28 1,-4 45-2,10-17-2,-6 19 0,8-7-2,-4 17 0,10-6-1,-6 7-1,0 1-1,4-4 0,-4-6-1,0-9 1,-4-3-1,4-11-1,-4-2-1,-4-24-2,14 18-3,-14-18-6,0 0-13,0 0-4,21-34 0</inkml:trace>
</inkml:ink>
</file>

<file path=ppt/ink/ink30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3:03.470"/>
    </inkml:context>
    <inkml:brush xml:id="br0">
      <inkml:brushProperty name="width" value="0.05833" units="cm"/>
      <inkml:brushProperty name="height" value="0.05833" units="cm"/>
      <inkml:brushProperty name="color" value="#177D36"/>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9455 3076 1,'0'0'27,"0"0"-3,0 0-7,0 0-3,-18-10-2,18 10-3,0 0-1,0 0 0,0 0-3,0 0 0,-15 37 1,15-37-2,2 42 0,1-18-2,5 13 0,0-5 0,0 3-1,2 1-1,-4-1 1,4-7-1,-8 0 1,2-7-1,-8-3 0,4-18 0,-4 22 0,4-22 0,0 0 0,0 0 0,0 0 1,0 0-1,0 0 1,0 0-1,-10-30 1,10 12-1,-4 1 0,-4-7 0,2-2 0,0-5 0,4 3 0,4-7 0,6-3 0,0 2 0,8-3 0,2-1 0,12 1 0,-3 3 0,-1 7 0,0 3 0,-4 6 0,2 5 0,5 5 0,1 6 0,-6 4-1,6 2 1,-2 0-1,-3 6-2,5-6-4,-30-2-10,20 19-16,-20-19-2,0 0 1</inkml:trace>
  <inkml:trace contextRef="#ctx0" brushRef="#br0" timeOffset="717.6011">9894 3137 9,'0'0'26,"23"12"-6,-23-12-4,20 0-2,-20 0-3,38 0-1,-20 6-1,8-16-2,-3 6-1,11-6-1,-10 4-1,12-4-1,-12 4-2,3-2-1,-3 6 1,2-7-1,-8 7 1,0-4-2,-18 6 2,25-8 0,-25 8 0,0 0 0,16-24 0,-16 24 0,4-20 0,-4 20 0,-4-31 0,4 31-1,-28-24 0,28 24 1,-37-16-1,13 14 1,-8 4-1,-3 2 1,-1 6-1,6 8 1,2 4-1,-1 5 1,7 3-1,4 5 1,6-1-1,6 7 0,8-7 0,6 0 0,4-1-1,10-3 0,1-10 1,5 1 0,8-9-2,-2-4-1,9-10 0,-11 2-5,10-14-1,-18 12-12,11-12-14,-7-3 1,-10 5 2</inkml:trace>
  <inkml:trace contextRef="#ctx0" brushRef="#br0" timeOffset="1544.4027">10838 3149 3,'0'-20'28,"0"20"1,-14-24-1,14 1-17,0 23-1,-28-26-4,1 16-1,5-4-2,-10 6 0,2 0 0,-15 8-1,13 2-1,-10 12 1,8 0 0,5 12 0,7-1 0,4 7-1,10 0 0,10 5 1,4-9-2,8 3 0,8-7 0,4-2 0,5-8-1,-1-2 0,2-10 0,0-4-1,1-2-2,3-8-2,-16 2-1,6-14-3,-26 24 1,45-49-1,-35 29 0,2-17 2,-6 11 2,2-14 4,0-1 2,0-7 2,-2-3 0,-6 0 2,8-7 0,-6 9 2,8-4 0,-14 15 0,6-3 1,-8 19 0,10-2-1,-4 24 1,0 0-1,-16 2-1,16-2-1,-10 44-1,10-5-1,-4 11 1,4 1-2,-2 12 1,6 0-1,2-1-1,-2-3 0,0-8 1,0-5-1,2-3 0,-4-15 0,6-3 0,-8-7-1,0-18-1,6 22-2,-6-22-3,0 0-12,0 0-13,0 0-3,0 0 1</inkml:trace>
  <inkml:trace contextRef="#ctx0" brushRef="#br0" timeOffset="2215.2039">11132 2916 3,'0'0'27,"0"0"0,2-18-10,-2 18-2,0 0-4,0 0-2,0 0 0,-14 32-2,14-32-1,2 41 0,0-21-2,-2 15-1,4-3-1,-2 7 0,4-5 0,-2 0-1,5-1 0,-1-9-1,2 0 2,0-5-2,-10-19 1,32 16-1,-14-16 1,4-6-2,1 2 1,1-10 0,2 3-2,0-5 1,-4-6 1,-3 2-1,3-3 0,-8-1 0,0-2 1,-6-5-1,-2 5 1,-2-8 0,0 9 0,-2 1 1,-4 4-1,2 20 0,-2-23 1,2 23 0,0 0 0,-10 23 0,8-3 0,-2 6 0,6 7 0,0 7 0,4-5 0,6 5 1,-2-7-1,0-3 0,2-6-1,-12-24-2,29 33-5,-7-37-9,-22 4-19,20 4-1,-20-4-1</inkml:trace>
  <inkml:trace contextRef="#ctx0" brushRef="#br0" timeOffset="3229.2057">12346 2653 3,'-2'-32'28,"2"32"3,-6-25-2,14 7-16,-8 18-2,0 0-3,0 0-1,-4 30-2,2 3 1,4 3-2,-4 15 1,6 6-2,-4 9 0,2-1-1,-6 8 0,6-12-1,-2-2-1,0-9-1,10-11-1,-10-7-1,19-16-3,-21 5-8,2-21-20,24-2-2,-24 2 2</inkml:trace>
  <inkml:trace contextRef="#ctx0" brushRef="#br0" timeOffset="4102.8072">12713 2675 10,'-18'-24'29,"0"10"1,18 14-1,-12-25-21,12 25-11,0 0-24,0 0 0,30 9-3</inkml:trace>
  <inkml:trace contextRef="#ctx0" brushRef="#br0" timeOffset="3900.0068">12818 2868 16,'0'0'30,"0"0"3,0 0 0,-14 18-21,14-18-2,2 42-3,-2-11-3,-2 9 0,4 3-1,-4-3-1,2 1-2,4-7-1,-6-5-5,2-29-12,6 30-16,-6-30-2,0 0 2</inkml:trace>
  <inkml:trace contextRef="#ctx0" brushRef="#br0" timeOffset="4695.6082">13282 2934 20,'0'0'26,"0"0"-7,0 0-5,-22 0-2,22 0-4,-39 5-2,39-5 0,-48 16-1,26-8 0,-8 16 0,9-6 0,-1 15-1,14-5 0,2 7 0,4-3-1,6 4-2,6-1 0,4-7 0,7-5-1,3-5 0,2-8-1,8-8 0,-2-4-1,11-10 0,-15 0-1,10-11 1,-7 3-1,-3-10 0,-14 3 1,-4-5 0,-6 0 0,-8-3 1,-8 1-1,-8-1 1,-2 5 0,-11 3 1,11 3-1,0 6 0,-2 10-2,24 8-5,-20-8-14,20 8-8,0 0 2</inkml:trace>
  <inkml:trace contextRef="#ctx0" brushRef="#br0" timeOffset="5210.4091">13534 2906 30,'0'0'31,"0"0"1,0 0-7,0 0-14,-14 39-5,16-17-2,-4 8-1,6 3 0,-6 5-1,6-1 0,-8 1-1,10-5 0,-8-1-1,4-10 1,0-4-1,-2-18 1,10 21-1,-10-21 0,0 0 0,18-2 0,-18 2 1,12-25-1,-4 5 0,-2-4 0,4-9-1,3-1 0,5-5-1,-2 5 1,8 0 0,-4 3 0,15 5 0,-9 10 1,2 2-1,-4 11 3,-4 8-1,0 7 1,-5 4 0,-3 8 0,-6 5 0,6 3-1,-4 6 1,0-3-1,-4-1-1,4-1 0,-4-3 0,2-6 1,-2-3-1,-4-21 0,4 22-1,-4-22-1,0 0-4,0 0-18,0 0-9,0 0-3,0 0 2</inkml:trace>
  <inkml:trace contextRef="#ctx0" brushRef="#br0" timeOffset="2870.405">12044 2937 16,'0'0'30,"0"0"0,4-19-13,-4 19-4,0 0-3,-36-10-2,36 10-2,-35-14-1,13 6-2,-12 8 1,2-2-2,-5 6 0,5 2-1,-4 8 0,3 2 0,7 9 0,4 1 1,10 6-1,8 3 0,6 5 0,8-5 1,6 5-1,6-5 0,7-3 0,-1-6-1,2-3 1,0-5-1,7-10-1,-3-2-1,4-6 0,-8-4-2,5-8-4,-15 8-7,8-16-17,-10 1-3,0 1 2</inkml:trace>
  <inkml:trace contextRef="#ctx0" brushRef="#br0" timeOffset="3541.2061">12106 2977 34,'0'0'31,"0"0"1,0 0-14,0 0-12,41-2-1,-13 2-3,6-6 0,9 4-2,-7-6 0,12 0-2,-3 2 0,7-5-3,-12 11-1,13-14-2,-17 18-1,8-16-1,-7 16-2,-1-16 2,-12 16 1,0-16 1,-5 12 0,-19 0-3,26-12-11</inkml:trace>
  <inkml:trace contextRef="#ctx0" brushRef="#br1" timeOffset="200967.9542">9195 4313 17,'0'0'18,"0"0"-3,0 0-2,32-2-2,0-11 0,-6 9-3,23-14-2,-11 8-1,19-14 0,3 6-1,9-15-1,-5 9 0,3-5-1,-5 3 0,-1-2 0,-3 3-1,-16 1 1,-3 2-1,-9 4-1,-8 3 1,-6 3 0,-16 12 0,18-14-1,-18 14 1,0 0-1,0 0 0,0 0 1,0 0 0,0 0 0,11 35 0,-11-5 0,-4 10 1,0 7 0,-3 14-1,5 10 1,2 4-1,6 2 0,-1 4 0,5-6-1,-2-5 1,6-5-1,-2-6 0,2-10 0,-4-7 0,0-9 0,-4-5 0,2-8 0,-8-20 0,10 23-2,-10-23-6,0 0-25,0 0-1,0 0 0,-24-29 0</inkml:trace>
  <inkml:trace contextRef="#ctx0" brushRef="#br1" timeOffset="211749.5733">9691 5471 10,'0'0'28,"0"0"1,26-8-17,-26 8 1,44-8-4,-24 8-2,19-14-1,-9 10-1,12-10-1,-7 4-1,5-5 0,0 3-2,1-2 1,-3 6-2,-6 0 0,-2 0-4,-30 8-8,21-6-18,-21 6-2,0 0 1</inkml:trace>
  <inkml:trace contextRef="#ctx0" brushRef="#br1" timeOffset="211328.3726">9086 5731 4,'0'0'13,"36"6"1,-12-6-3,-2 0-3,7-8 0,-5 6-1,0-15-1,4 9-1,-4-16 0,-5 8 0,3-11-2,-6 3 0,-2 0-2,-12-1 1,4 1-1,-14 8 0,8 16 0,-28-32 0,6 23 0,-7 7-1,-3 8 1,-8 5 1,-3 7 1,-3 12 0,6 5 0,-1 9 1,17 3-1,4 5 0,12 3 0,8-2-2,16 2 0,10-9-1,5-9-1,13-5 1,0-8 0,5-3-1,5-13 1,-1-2-1,-5-10-1,-2-4-3,-11 4-4,1-15-12,-4-1-11,-20 2 2</inkml:trace>
</inkml:ink>
</file>

<file path=ppt/ink/ink30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6:23.25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-2 107 3,'-2'24'6,"2"-24"2,20 22-1,-20-22 1,26 27 0,-26-27-2,28 34 0,-9-16-1,-5 5 0,2-3-2,0 4 1,4-2-2,-4 7 1,6-5 0,-1 8-1,5-7 1,-2 7 0,4-6-1,4 7-1,-5-3 1,3 5-1,4-1 0,-4 1 0,5-3 1,-3 9-1,10-7 1,1 6 1,3-1-1,5 3 0,3-7-1,0 5 1,1-3-2,7 1 2,-5 3-2,1-5 0,3 3 0,-3 1 0,3 3 1,-3-5-1,9-1 1,-3-3-1,7 3 1,-1-1 0,1-3 0,10 3 0,1-1 1,1 1 0,2-4-1,-3 5 0,5-5 0,-2 1 0,6-3 0,-1 2-1,-1-3 0,10-1 0,-2-1 1,-1-1-2,1-2 1,-2-2 1,-2-3-2,5-3 1,1-2 0,-2-4 1,4 0-1,10-2 1,4-8-2,4 0 1,6-8 2,-2-6-3,2-2 2,0-4-1,0-7 1,-2-3-1,-6-4 1,-2-7-1,0 0 0,2-9 0,-2-5 0,1 2-1,-3-9 1,-2-7-1,-2 0 1,-4-4 0,0-2-1,-10-4 0,-1 4 0,-5 2 2,-6 0-2,-7 6 1,-1 1-1,-12 3 1,-3 0 1,-5 4-1,-7 1 0,-2-1 0,-3 2 0,1 0 0,-6 3 1,1 3-1,1 2 0,-10 5 0,-4 5 0,-1 5 0,1 6 0,-10 3 0,-4 5 1,-6 2-2,-6 18 1,16-25 0,-16 25 0,10-20 0,-10 20 0,0 0 0,0 0-1,0 0 2,12-18-1,-12 18 0,0 0 0,0 0-1,0 0-1,0 0-4,0 0-15,-26 16-10,26-16 0,-26 8 0</inkml:trace>
</inkml:ink>
</file>

<file path=ppt/ink/ink30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6:33.08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97 269 1,'22'2'8,"1"-4"0,3 2 1,-2-2-2,0-6 1,-4 4 0,5-7 0,-7 3-1,2-8-1,-20 16-1,30-28 0,-18 8 0,0-1-1,-8-1 0,0-2-1,-8 5-1,-4-5 1,-10 6 0,2 0-1,-10 6 0,4 1-1,-9 9 1,-1 2-1,-4 8 0,6 3 0,-5 11 0,7 4 0,0 9 1,6 5-1,5 9 1,11-5-1,4 7 0,13 4 0,7-7-1,8-3 1,12-5-1,13-7 1,1-9 0,6-8-1,-5-12-1,-1-2 0,-1-8-1,-15-2-4,2-14-7,-13 12-14,-25 10-4,20-39 1</inkml:trace>
  <inkml:trace contextRef="#ctx0" brushRef="#br0" timeOffset="452.4008">605 60 13,'0'0'26,"0"0"-9,21-12-4,-21 12 0,26-4-2,-26 4-3,46-6-1,-22 4-1,11-6-1,-5 0 0,4-1-1,-10 1-1,1 0-3,-1 2 2,-24 6-4,34-10-6,-34 10-22,0 0-3,0 0 1</inkml:trace>
</inkml:ink>
</file>

<file path=ppt/ink/ink30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8:53.281"/>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fitToCurve" value="1"/>
    </inkml:brush>
  </inkml:definitions>
  <inkml:trace contextRef="#ctx0" brushRef="#br0">6505-2812 1,'-76'-8'3,"-11"4"-1,-6-4 1,-9 2 0,-9-2-2,-6-3 2,-8 1-2,-8 0-2,-9-2 2,-9 2 0,-10 2 0,-11-4 0,-7 4 0,-13-1-1,-3 3 1,-7-2 1,-10 6-1,-1-4-1,-1 4 0,-2 2 1,2 0-1,9 6 1,1-4 0,-2 4 0,7 2 0,5 3-1,3 3 2,5 2-1,1 0 1,1 4-1,1 3 0,11 1 0,3-2 0,6 5 0,5 3 0,7 4-1,4 3 0,12-3 1,8 7-1,8-3 1,8 1-1,8-1 0,16-3 0,9-3 0,15 1 0,17-7 0,14 4 1,13-5-1,15 1 1,16-4-1,11 4 0,15-3 0,8 1 0,7 0 0,11-1 0,7-1 1,10-4 0,9-2-1,-1-3 2,12 1-2,2-4 2,10 4-1,6-6 0,10-4 0,-4 4 0,6-2 0,2 0 0,2 3 0,2 1-1,2-4 1,-4 4-1,4-4 1,0 2-1,7-4 1,-7 4-1,0-6 0,6 2 1,0-4 0,0-2 0,1 4 0,1 0 0,4-2 1,6 0-1,1 2 1,3 0-1,2 2 0,3 4-1,1-1 1,0-1-1,-3 0 1,1-2-2,0 2 2,-7-4-1,-3-2-1,-8 6 1,-2-6 1,-8 0-1,-1-6 1,-7 4 0,-2-4 0,-4 6 0,-6-8 0,-2 0-1,1-3 1,-1-1 0,-4 0-1,-4-2 1,-4-2-1,0 0 0,-2-3 2,-3 3-1,-5 0 0,2-2-1,-2-3 1,-5 7-1,1-8 1,-8 4 0,2-3-2,-7 1 2,-1 2-1,-11-4 0,3-3-1,-5 7 1,1-6 0,-11 8 0,-3-7 1,-5 5-1,-10 0 0,-3-2 1,-11 3 0,-6-1-1,-14 18 0,14-32 0,-14 32 1,0-37-1,0 37 0,-18-32-1,18 32 1,-32-37 0,1 23 0,3-4 0,-8 2-1,-7-4 1,1 5-1,-8-1 1,-1 2-1,-5-2 1,-3-6 0,-3 3-1,-7 3 2,-3-2-2,-1 2 1,-6-3 0,-5-3 0,3 10 0,-8-2-1,9 0 1,-5-1 0,2 3 0,3 2-1,3 0 1,-6 2-1,3 2 1,5 0 0,1 4 0,3 0 0,2 2 0,1 2 0,3 0 0,9 0 1,5 2-1,3 0 0,4-2 0,7 2-1,7 0 1,4 0-2,26-4-1,-30 8-3,30-8-5,0 0-9,0 0-5</inkml:trace>
  <inkml:trace contextRef="#ctx0" brushRef="#br1" timeOffset="21325.2374">-102 3958 7,'0'0'9,"0"0"-1,0 0-1,0 0 0,0 0-1,0 0 0,0 0-1,0 0-2,0 0 0,24 18 0,-24-18 0,0 0-1,24 22 0,-24-22 1,32 10 0,-14 0 0,1 3-1,3-3 2,2 0-3,0 6-1,8-4 1,-11 6 0,9-1-2,-6-1 1,10-4-1,-5 6 1,1-2 0,2-1 0,2-1 0,5-4 0,-3 2 0,0 2 0,5-6 0,-3 6 0,0-3-1,2-1 1,5 4 0,-3 2 0,3 0 0,5 1 0,-2 1 0,7-4 0,-3 4 0,1-2 0,-1 1 0,5 5 0,-3-10 0,6 6 0,-3-2 0,3 3-1,3-5 1,-3 0 0,5-2-2,-3 0 2,5 5 0,0-5 0,-5 0 0,9-2-1,-3 0 1,7 0 0,-5-2 0,-1 0-1,4-1 1,-3-1 0,-1-2 0,-1 2 0,-3-4 0,-1 2 0,1 0 0,1-2 0,-1-2 0,-1 2 0,3 0 0,-1-6-1,3 4 2,4-2-1,-3-2-1,7 4 1,-3-2 0,1 0 0,2 0 0,1 2 0,-5-2 0,2 4 0,-1-2 0,-1 4 0,1-2 1,1-2-1,-5 0 1,7-2-1,-4-2 1,3 2-1,-5-4 0,4-2 0,-3 6 0,1-7 0,1 1 0,-1 0 0,-1 4 0,-1-8 0,6 4-1,-9-4 0,3 0 0,-5-5 1,3 7-1,-3-6 0,1 0 1,0 0 0,1-1 0,-3 9 0,-3-8 0,5 4 0,1-2 0,-1 4 0,-1-5 1,1 3-1,-5 0 1,7 0-1,0 0 0,1 0 1,-7 0-2,3-1 2,3 5-1,-7-6 1,1 6-2,-5-6 2,5 4-2,-11-2 1,7-3 1,-5 5-1,0-6 0,5 2 0,-5-2 1,3 4-1,-3-5 0,-1 1 0,1 0 2,-3-2-2,1 3 1,-8-3-1,7 2 0,-5-4 1,-1 2-1,1-1 0,-6 1 0,5-2 1,-5 2-2,2-1 2,-1 3-1,-3 0 0,0 0 0,-1 2 1,1-3-1,-8 1 0,4 0 0,-5 4 0,-3-8 0,-2 7 0,-2-1 0,-22 14 0,32-24 0,-32 24 0,23-12-1,-23 12 0,0 0-1,18-12-4,-18 12-3,0 0-9,0 0-6,0 0-1</inkml:trace>
  <inkml:trace contextRef="#ctx0" brushRef="#br0" timeOffset="3229.2055">-504-2374 0,'0'0'7,"0"0"-3,0 0-1,0 0-1,-22 16 0,22-16-1,0 0 0,-2 30 0,2-30 0,2 26 1,-2-26-1,4 35 1,-6-13-1,4 4 0,0 1 0,-2 1 1,-4 3-2,4 7 1,-2-4 0,2 9 0,0-5-1,2 1 1,-2 6-1,0-3 1,4 5-1,-4-3 1,4 3-1,2-1 1,-2 3-1,4 2 0,-4 1 1,2 3-1,1 2 1,3-1-1,-6 5 0,-2 0 0,2 2 1,-2-4-1,-2 1 1,0-1-1,2 0 1,-2-2-1,2 1 0,2-3 0,-2-2 0,2 3 0,-2 1 0,2 2 1,-2-2-1,-2-3 0,2 3 0,0 2 0,2-5 0,-4 9 1,2-2-1,0-6 0,0 5 1,0-1-1,0 2 0,0-4 0,-2 3 0,0-1 0,2-4 1,-2 2-1,0 1-1,2-3 2,2-6-1,0 3 0,2-5-1,2 1 1,2-1 0,0 0-1,-2-1 1,1 3 0,1-1-1,-4 5 1,-4 2 0,4 0 0,-2 3 1,0-1-1,0 0 0,0-1 0,0-3 0,2 4 0,-2-5-1,-2 3 2,2-2-2,0 2 1,-2 1 0,-2 3 0,2-2 0,0 1 0,0-1 0,2 0 0,4 2 0,-4-1 0,4-3 0,-2 4 0,2-3 0,-2 3 0,1 0 0,-3 4 1,-2 0-1,2 1 0,0 1 0,0-2 0,-2 2 1,2 0-1,2-5 0,-4 3 0,2-6 0,2 2 1,-4-5-1,-2 3 0,0-2 1,0-1-1,-2 1 0,2-2 1,-4-1 0,4 1-1,4-8 0,-2 3 1,0-7-1,-2-3 1,4-5-1,0-1 0,0-6 1,-2 1-1,-2-3 0,4-4 1,-2 3-1,0-5 0,-2 0 0,0-18-1,-4 31-3,4-31-9,-14 26-8</inkml:trace>
  <inkml:trace contextRef="#ctx0" brushRef="#br1" timeOffset="74116.7301">571-1860 19,'-22'10'12,"22"-10"-1,-18 6-2,18-6-1,0 0-1,0 0-1,0 0-2,0 0 0,0 0-1,-18 8 1,18-8-2,0 0-1,0 0 1,0 0-1,18-10 0,-18 10-1,0 0 1,22-12 0,-22 12 0,0 0 1,20-10-1,-20 10 0,0 0 1,0 0-1,0 0 0,-6 18 1,6-18-1,-20 22-1,20-22 1,-18 21 0,18-21-1,-18 16 1,18-16-1,0 0 1,0 0-1,0 0 1,0 0-1,28 0 0,-10-10 0,4 0 1,0-3-1,-2-1 0,5 2 0,-3-2-1,-22 14 1,34-18 0,-34 18 0,0 0 0,0 0 1,0 0-1,-18 26 1,-4-4-1,0 1 1,-9 5 0,7 0-1,-4-1 1,10-1-1,6-6 1,12-20-1,-8 23 1,8-23-1,28-2 0,-8-9 1,12-3-1,-1-4 0,7-4 0,4-1 0,-1 1 0,-1 0 0,-4 4-1,-2 1 1,-7 5-1,-27 12 1,22-6 0,-22 6-1,-22 24 1,-7 3 0,-9 5 0,-2 3 1,-9 7 0,5-3-1,4-1 2,9-9-2,7-3 1,24-26-1,-18 26 1,18-26-1,26-12 0,1-2 0,7-8 0,6-3 0,9-5 0,3 0 0,6-7 0,-3 3 0,-3 3 0,-9 7-1,-7 6 1,-8 4-1,-28 14 1,0 0-1,-12 18 0,-18 12 1,-15 9 1,-15 9-1,0 7 1,-7 2 0,6-1 0,5-5-1,12-6 1,17-13-1,13-10 1,14-22-1,20 4-1,9-22 0,11-10 0,10-5 1,9-7-1,-3-5 1,1-1-1,5-1 1,-9 2 0,-9 9 0,-6 8-1,-13 5 1,-25 23 0,0 0 0,0 0 0,-16 31 0,-19 11 1,-11 1-1,-3 10 1,-11 1 0,4 3 0,1-6 0,11-7-1,5-9 1,15-13-1,24-22 0,0 0-1,30-18 1,7-13 0,13-9-1,3-7 1,7-6 0,3-1 1,-1-1-2,-1 8 1,-7 1 0,-6 7-1,-9 9 1,-13 12 0,-26 18 0,0 0-1,-14 30 2,-26 9-2,-15 21 1,-13 7 1,-11 8 0,-4 6 0,1-2-1,9-6 0,12-12 1,11-10 0,18-17-1,32-34 0,0 0-1,38-6 1,8-26 0,9-11-1,9-8 1,1-7 0,6-3 0,-9 2-2,-3 6 1,-7 5 0,-14 11 1,-12 15-1,-26 22-1,0 0 1,-8 18 0,-20 21 2,-18 13-1,-11 11 1,-3 2-2,1 4 2,1-6 0,9-9 0,9-5 0,12-15-1,16-17 0,12-17 0,22-4-1,12-23 1,9-7-1,11-17 0,7-1 0,7-9 0,-1 2 0,-1-4 0,-7 9-1,-9 7 0,-12 15 0,-15 13 1,-23 19 1,-8 21-2,-25 15 1,-19 21 2,-15 14 0,-13 16 1,-7-4 1,-2 6 0,9-14-2,9 4 2,17-20-1,11-17-1,21-18 0,22-24 0,24 3-1,12-28 0,7-7-1,15-11 0,5-7 1,3-9-1,-3 2 1,1 0-1,-9 9 1,-5 5 0,-17 13 0,-15 18 0,-18 12 0,-14 26 0,-17 15 0,-25 15 0,-7 9 0,-15 8 1,-7 6-1,8-4 1,9-10 0,9-8 0,15-15 0,20-14-1,24-28 1,0 0-1,46-14-1,5-22 0,3-7 1,15-7-1,3-7 1,7-10-1,-1 8 0,-5-6 0,-8 17 0,-13 5 0,-8 15 0,-13 12 1,-31 16 1,-4 24-2,-31 13 2,-15 21 0,-13 15 0,-19 10 0,-7 8 0,-4-3 0,11-1-1,1-12 1,18-9 0,9-11-1,18-20 0,28-17 0,8-18 0,44-10 0,0-21-1,19-11 1,7-9 0,9-8-1,6-5 0,-3-3 1,-1 0-1,-10 8 1,-9 10-1,-13 9 1,-17 16 1,-10 14-1,-22 10 1,-32 34-1,-11 17 0,-19 13 1,-15 9 0,-11 12 0,-5-2 0,0 3 1,12-7-2,13-13 2,9-9-1,13-16-1,22-13 0,24-28 1,0 0-1,44-6-1,9-27 2,7-11-2,17-15 1,17-8 1,1-4-2,-6 1 0,-8 5 0,-13 6 1,-17 18-1,-21 17 0,-30 24 2,-20 22-2,-25 17 1,-17 20 0,-11 8 0,-10 9 1,-7 1 0,-1 4 0,20-18-1,9-8 1,16-8 0,15-19-1,31-28 1,0 0-2,31-10 1,19-25-1,8-9 1,17-9-1,8-8 0,5-3 0,-7 1 0,-14 10 0,-11 13 0,-18 13 1,-17 19 0,-21 8-1,-41 33 1,-9 9 0,-3 9 1,-15 5-1,3 3 1,-1 6 0,9-14-1,11-3 1,12-13 0,16-9-1,18-26 1,0 0-1,28 4 0,10-26 0,10-9 0,11-5 0,9-11 0,-3-3 0,-5 5-1,-5 5 2,-11 7-2,-11 13 1,-33 20 0,0 0-1,-17 28 2,-19 15-2,-12 10 2,-7 7-1,-5 5 1,1 2 0,5-8 0,10-7 0,11-7-1,13-13 1,14-13-1,6-19 0,28-9 0,5-15 0,5-6-1,16-9 1,7-5 0,1-5-1,-5 5 0,-5 3 1,-9 11-1,-11 7 1,-14 13-1,-18 10 0,-10 18 2,-10 9-1,-11 5 1,-5 7-1,0 1 0,0 1 1,5-9-1,5-3 0,8-5-1,18-24 2,0 0-2,0 0 1,40-16 0,-11-13 0,9 3-1,4-6 0,-2 1 0,1 3 0,-5 8 0,-12 1 0,-24 19 0,29-4 0,-29 4 0,0 0 1,-4 27 0,4-27-1,-19 26 0,19-26-2,0 0 0,0 0-2,-22 20 1,22-20-1,0 0 0,0 0 1,16-20 0,-16 20 0,0 0 2,20-20 1,-20 20 0,0 0 1,0 0 0,0 0 0,0 0 0,0 0 0,0 0-2,0 0-11,15-25-11,-15 25-1</inkml:trace>
  <inkml:trace contextRef="#ctx0" brushRef="#br0" timeOffset="7051.2123">8280-1493 1,'2'56'1,"-2"3"0,-2 2-1,2 0 1,2 1-1,2 1 2,2-2-1,-4-2 1,2 4-1,4 3 1,-4-7-1,4 4 1,-4 0-1,0 4 0,-2-1 0,0 7-1,0-4 1,-4 4 0,2 4 0,2 2 1,-4 0 0,2 2 0,2 2 0,-2 0 0,2 0 0,2 2-1,-6 0 0,4 1 0,0-1 0,-2-2-1,2 2 1,0 2 0,0-8 1,-2 0-1,4 4 1,-1-4-1,3 0 1,-4 2-1,0-2 1,0-2-1,0 0 0,0 0 0,-2 0-1,2-2 1,-2-2 0,2-4 0,-2-5-1,2 3 1,-4-4-1,2-2 1,-2-3-1,4-5 1,-4 2-1,2 2 0,-2 1 0,-2-1 1,-6 2 0,10-3-1,-7 5 1,5 0 0,-2-4 0,2-3 0,2-1-1,0-8 1,4 1-1,-4-7 0,2-3 1,2-1-1,-4-5 1,0 0-1,-2-1 1,0-1-1,0-2 1,0-1 0,2-1-1,-2-2 1,4 1-1,-2-23 0,0 34 0,0-34-3,0 22-4,0-22-8,0 0-7,0 0 0</inkml:trace>
  <inkml:trace contextRef="#ctx0" brushRef="#br1" timeOffset="78266.3375">589 257 14,'0'0'12,"-20"-2"0,20 2-2,0 0-1,-20 4-1,20-4-2,0 0-2,0 0 0,0 0 0,24-8-1,-24 8 0,32-19-1,-9 11 0,-1-2 0,2 2-1,-6-2 1,0 6 0,-18 4 0,0 0-1,0 0 1,-4 22 0,-10-4 0,-10 11 0,2-7-1,-7 4 1,13-1-1,-4-3 0,20-22 0,-8 26-1,8-26 1,38-2-2,-11-8 2,13-6-1,6-4 0,5-5 0,3-1-1,-3-2 1,-1 1-1,-12 3 1,-1 4 0,-13 8-1,-24 12 1,0 0 0,0 0 0,-18 42 0,-13-3 0,-7 5 2,-14 7-1,1 2 0,-1-1 1,7-3-1,9-11 0,8-5 1,16-9-2,12-24 0,28-6 0,8-10-1,7-11 1,13-5 0,-1-4-1,7-7 1,-3 1-1,-5 5 1,-6 5 1,-7 3-2,-11 9 2,-30 20-2,22-16 0,-22 16 1,-34 28 0,-6 7 1,-9 9-2,-19 13 3,-3 8-2,-4 2 1,5-3 1,5-3-1,13-12 0,20-9 0,12-17-1,20-23 0,26-4 0,16-15 0,6-13-1,13-9 1,1-3 0,3-7-1,2-4 1,-3 7 0,-9 5 0,-9 3-1,-16 13 2,-30 27-2,18-14 1,-18 14-1,-44 41 1,-6 1 0,-11 15-1,-22 8 2,5 4-1,-5 4 2,2 0 0,5-7-1,13-9 1,19-14-1,20-17 0,24-26 0,18 10-1,22-30-1,15-12 1,15-9 0,5-14 0,7-7-1,-1-3 1,2 4 0,-5 6 1,-15 3-1,-11 11 1,-19 11-2,-33 30 2,0 0-2,-14 24 1,-29 16-1,-17 17 0,-9 2 1,-14 14-1,1 2 3,13-6-3,1-4 2,11-15 0,15-9-1,18-11 0,24-30 0,24-4 0,18-22-1,13-9 0,13-19 1,11-5-1,8-12 0,3 0 1,-9 4 0,-2 8-1,-15 5 1,-13 13 0,-19 15 0,-14 24 1,-18 2-2,-32 50 2,-13 1-2,-17 14 1,-15 18 1,-8 2 0,-7 10 0,1-8-2,8-6 3,13-8-3,21-12 2,13-20 0,22-21-1,14-20 0,42-12-1,5-23 1,11-13-1,9-9 1,1-4-1,1-4 1,5 7 0,-15 1 0,-11 12 0,-15 13 1,-17 12-1,-16 20 0,0 0-1,-37 48 1,-13 1-1,-9 12 2,-13 8-1,1 5-1,-1 1 2,3 0 0,15-14 0,5-10 0,19-15 0,20-15-1,10-21 0,40-17 0,5-17-1,11-13 1,9-11-1,9-11 1,5-4 0,4 4 0,-7 0 0,-7 2 1,-3 12-1,-13 15 0,-15 10 1,-12 17-2,-26 13 1,-18 27 1,-24 13-2,-17 27 2,-15 6-1,-13 14 0,-6 8 1,-2 1-1,3-7 1,15-12-1,23-17 2,13-17-2,27-17 1,14-26-1,36-14 0,9-20 0,15-15 0,9-8-1,18-12 1,-3-3 0,-5-1 0,-8 10 0,-15 6 0,-14 19-1,-17 19 1,-25 19 0,-25 31-1,-19 13 1,-15 19 0,-15 12 0,-3 4 0,-3 2 0,3-6 2,12-8-3,13-10 2,14-19 0,20-16-1,18-22 0,24-6-1,12-18 2,16-17-2,11-11 0,16-11 1,3-6 0,3-2 0,-6 6-1,-9 3 1,-9 13 0,-13 13 0,-14 15 0,-34 21-1,-8 33 2,-30 11-2,-18 23 1,-17 12 0,-14 10 1,-12 11 0,-3-1 0,-3-2-1,24-14 0,8-12 1,17-16 0,24-19-1,32-36-1,0 0 1,54-16-1,5-23 0,5-11 0,17-11 0,8-6 1,3-4 0,-5 2 0,-8 5-1,-7 9 1,-11 6 0,-13 19 0,-18 14 0,-30 16 0,-6 30 0,-34 15 1,-16 15-1,-17 21 1,-12 9 0,-7 1 0,-3-2-1,4-2 1,16-12 0,15-16-2,24-15 2,19-22-1,17-22-1,39-16 1,9-14 0,15-17 0,15-11-1,7-9 1,4-4 0,-3 0-1,-7 6 1,-14 10 0,-19 13 0,-10 18-1,-36 24 0,-12 22 3,-32 22-3,-15 19 1,-19 14 0,-9 6 1,-2 6 0,-3 0 0,7-5-1,18-18 0,19-9 2,18-20-2,24-19 0,6-18 0,50-18 0,7-17-1,13-16 0,13-9 1,5-9 0,1-4-1,-10 6 0,-9 14 1,-15 7 0,-17 19-1,-38 27 1,0 0 1,-22 39-1,-26 14 0,-13 11 1,-11 9-1,-7 6 1,4-8-1,3-2 1,3-10-2,21-6 2,15-17-1,17-14 1,16-22-1,23-8-1,11-14 2,26-19-1,9-9 0,9-9-1,1-6 1,-2 0-1,-5 9 0,-15 13 1,-13 9-1,-44 34 0,0 0 2,-26 22-2,-20 23 1,-21 17 0,-8 7 0,-7 14 0,-3-4 1,2-2 0,17-8-1,11-4 1,13-23-1,22-9 1,20-33-1,0 0 0,58-18-1,-3-21 1,21-14 0,7-7-1,4-7 1,2 4-1,-13 0 1,-9 15 0,-15 11-1,-16 13 1,-36 24 0,0 0-1,-46 48 2,-10 1-1,-13 12 0,-8 8 1,-5 4 0,-3 0-1,10-7 1,7-3 0,21-16-1,15-15 0,18-12 0,14-20 0,34-6 0,11-20 0,11-6-1,19-15 1,5 0-1,-3 1 1,-8-1-1,-15 13 1,-12 10-1,-19 15 1,-23 9 1,-23 31-1,-13 5 0,-10 13 0,-5 2 1,-1 3 0,0-1 0,1-7-1,11-3 0,12-4 1,7-13-1,21-26 1,-4 24-2,4-24 1,49-22 0,-5-4-1,13-3 0,5-13 1,5-1-1,-1-1 0,-7 3 0,-9 3 0,-8 13 0,-19 9 0,-23 16 1,0 0 0,-25 41 1,-17-1-1,-4 7 1,-11 5-1,1 3 2,3-2-2,9-11 1,8-1 0,11-15-2,19-6 2,6-20-1,37 6 1,-3-18-2,14-8 1,1-4-1,9-9 1,1 1-1,1-1 0,-7 3 0,-13 6 0,-2 8 0,-7 3 1,-11 7 0,-20 6 0,24 10 1,-24-10 0,-4 29 0,0-11 0,4-18 0,-12 36 0,12-36 0,-18 37-1,18-37 1,-15 30-2,15-30-1,0 0-7,0 0-21,0 0-4,0 0 1,11-38 0</inkml:trace>
</inkml:ink>
</file>

<file path=ppt/ink/ink3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6:59.157"/>
    </inkml:context>
    <inkml:brush xml:id="br0">
      <inkml:brushProperty name="width" value="0.05833" units="cm"/>
      <inkml:brushProperty name="height" value="0.05833" units="cm"/>
      <inkml:brushProperty name="fitToCurve" value="1"/>
    </inkml:brush>
  </inkml:definitions>
  <inkml:trace contextRef="#ctx0" brushRef="#br0">0 14 11,'0'0'9,"0"0"0,0 0 0,0 0 1,0 0-2,0 0 0,0 0-1,0 0-2,0 0-1,22 2-1,-22-2 1,20 4-2,-1-4 0,-19 0-1,34-4 1,-16 8-1,4-8 1,-2 4 0,5 0 0,-1-2-1,0 2 1,4 0-1,-6-2 0,7 2 0,-5 0 0,2 0 0,6-4 0,-4 4-1,3-2 2,-5 2-2,4-2 1,-6-2-1,3 4 0,-5 0 0,-2 0 0,-20 0 0,32 6 0,-32-6 0,30 8 1,-30-8-1,29 10 1,-7-1 1,-2-9 0,6 6-1,2-6 0,1 4 0,-1-4 0,-2 0 0,4 0-1,-9 0 0,7 0 0,-6 0 0,2 0 1,-2 0-1,3 0 0,1 0 0,0-2 1,4 0-1,-4-2 0,1 4 0,3-2 0,-4 0 0,0-3 0,-2 3 0,1 0 0,3 2 0,-4-4 0,2 0 0,-1 0 0,1 2 0,2 2 0,-4 0 0,2 0 0,1 0 0,-5 0 0,2 0 0,0 0 0,-4 0 0,3 0 0,-5 2 1,4-2-1,0 0 0,0 0 0,-2 4 0,7-4 0,-5 0 0,0-4 0,0 4 0,-2 0 0,-2 0 0,-18 0 0,31 0 0,-31 0 0,0 0 0,22 0 0,-22 0 0,0 0-1,0 0 1,0 0-1,0 0-1,0 0 0,0 0-3,0 0-5,0 0-17,0 0-2,0 0-1</inkml:trace>
</inkml:ink>
</file>

<file path=ppt/ink/ink3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8:59:27.556"/>
    </inkml:context>
    <inkml:brush xml:id="br0">
      <inkml:brushProperty name="width" value="0.05833" units="cm"/>
      <inkml:brushProperty name="height" value="0.05833" units="cm"/>
      <inkml:brushProperty name="fitToCurve" value="1"/>
    </inkml:brush>
  </inkml:definitions>
  <inkml:trace contextRef="#ctx0" brushRef="#br0">41 120 0,'-41'-120'0</inkml:trace>
</inkml:ink>
</file>

<file path=ppt/ink/ink31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37.290"/>
    </inkml:context>
    <inkml:brush xml:id="br0">
      <inkml:brushProperty name="width" value="0.05833" units="cm"/>
      <inkml:brushProperty name="height" value="0.05833" units="cm"/>
      <inkml:brushProperty name="fitToCurve" value="1"/>
    </inkml:brush>
  </inkml:definitions>
  <inkml:trace contextRef="#ctx0" brushRef="#br0">-1 0 6,'0'0'12,"0"0"-2,0 0-3,0 0-2,0 0-1,0 0-1,0 0 0,-4 18-1,4-18 0,2 18-1,-2-18 1,6 23-1,-4-5 0,-2-18 0,8 38 0,-6-15-1,-2 1 1,6 0-1,-6 5 0,0-3 1,2 2-1,-4-1 0,6 1 0,2-6 0,-4 5 0,-2-3 0,2-2 0,2 3-1,-4-5 2,4 0-1,-2-2 0,0 3 0,-2-21 0,2 34 0,-2-14 0,2 3 0,-2-1 0,2-2 0,-4 6 0,4-3 1,-4 1-1,4 0 0,-2-3 0,0 1 0,0-4 0,2 4 0,-2-1 0,2-1 0,-2 0 0,2 0 0,-4 3 0,4 1-1,0-6 2,0 5-1,-2-5 0,5 2 0,-3 0 0,0 3 0,0-3 1,0 0-2,2 0 2,-6 5-1,6-3 0,-4 4 0,0-1 0,4 9 0,-4-10 0,0 9 0,2 1 1,0-3-1,0 3 1,-2-2 0,2 3-1,0-3 1,0 1 0,2 1-1,-4-2 0,2 3 1,-2-1-1,2 1 0,0 1 0,0-1 1,0 1-1,2 1 0,0 1 0,0-6 0,0 7 1,-2-5-1,0 1 0,4 1 1,-2 1-1,0-1 1,0-1 0,-2 5-1,0-3 1,2-1 0,0 1-1,0-3 0,-2 0 1,2 5-1,-2-3 0,2-1 0,0 5 1,0-3-1,1 1 1,-3-1-1,-2 3 1,4 1-1,-2 1 1,0-3-1,-2 3 2,2-1-2,2 1 0,-4-1 0,4 1 1,-2 1-1,0-3 0,0 1 1,0 6-1,-2-7 1,0 7-1,0-5 1,0 1 0,0 3-1,0-1 0,-2 4 1,2-3-1,0 1 0,4-3 0,-2 5 0,0-3 1,0 1-1,-2 2 0,2-3 0,-4 1 0,4-5 0,-2 3 0,-2 0 0,2-1 0,0-3 0,0 1 0,-2 1 0,6-1 0,-2 3 1,-2-1-1,2 3 0,0-3 0,-2 7 0,4-6 0,-2 1 0,-2 3 0,0-5 0,0 3 0,0 2-1,0 1 1,2-3 0,0-1 0,-2 1 0,0 4 0,0-3 0,2-1 0,0 2 0,-2-1 1,0-1-1,2 3 0,0-1 0,-2-2 0,4 3 0,-4-5 0,0-1 0,2 1 1,0-5-1,0 7 0,-4-6 1,2 1-1,0 3 1,0 1-1,0-1 0,0-1 1,4 3-1,-4 0 0,4 1 0,-2-3 0,2 3 1,0-3-1,-2 1 0,0 3 0,0-6 0,0 1 0,-2-1 0,0-3 0,0-1 1,4-5-1,-4-1-1,-2-1 1,2 0 0,0 1 0,-2 1 0,0 3 0,2-3 0,-2 3 0,0-3 1,4-4-1,-4 1 0,4-9 0,-4-2 0,2-20-1,0 27-1,0-27-6,0 0-20,0 0 1,0 0 0</inkml:trace>
  <inkml:trace contextRef="#ctx0" brushRef="#br0" timeOffset="1981.2035">-868 5838 4,'0'0'7,"-8"22"-1,8-22 0,0 0-2,-2 24 1,2-24-1,0 29-1,4-9-1,0 4 0,-2 5 0,2 7 0,0 5 0,-6 1-1,6 3 1,-2-1-1,4 5 1,-6-4 0,4 1 0,0-1-1,2-1 1,-2 1 0,0-3-1,-2-1 1,0-1-1,0-1 0,2-5 1,-4-1-1,2-5 1,-4 2 0,4-1-1,-2-1 1,2-6 0,0 1-1,0-1 0,-4-4 1,2-18-1,6 31 0,-6-31 0,0 0-1,2 18 1,-2-18-1,0 0 1,0 0-1,0 0 1,0 0 0,0 0 0,0 0-1,0 0 1,21 4 0,-21-4-1,0 0 1,0 0-1,0 0 1,0 0-1,0 0 1,0 0 0,0 0-1,0 0 1,0 0-1,22 6 1,-22-6-1,0 0 1,16 2-1,-16-2 1,0 0-2,26 6 2,-26-6-1,28 0 0,-28 0 1,37-2-1,-17 0 0,6-2 1,2 2-1,5-2 1,-3 2-1,2 0 0,-6 2-1,6-2 2,-3 2-2,-3 2 2,2 0-2,0 0 1,9-2 1,-11-2 0,12 0 0,-1 2-2,-1-6 2,2 2-1,-2-2 0,1 0-1,-9-1 1,6 3-1,-10 2 0,1-2 1,-5 6 0,0 0 0,-2 0 0,-18-2 0,26 7 0,-26-7 0,22 6 0,-22-6 0,25 0 0,-25 0 0,22-4 0,-22 4 1,28-9-1,-28 9 0,22-8 0,-22 8 0,0 0 1,22-6-1,-22 6-1,0 0 1,0 0 0,0 0 0,23-6-1,-23 6 0,0 0-1,18-6-1,-18 6-3,0 0-7,18-10-14,-18 10 0</inkml:trace>
</inkml:ink>
</file>

<file path=ppt/ink/ink31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45.667"/>
    </inkml:context>
    <inkml:brush xml:id="br0">
      <inkml:brushProperty name="width" value="0.05833" units="cm"/>
      <inkml:brushProperty name="height" value="0.05833" units="cm"/>
      <inkml:brushProperty name="fitToCurve" value="1"/>
    </inkml:brush>
  </inkml:definitions>
  <inkml:trace contextRef="#ctx0" brushRef="#br0">70 2014 5,'-4'-26'6,"4"26"1,2-31-1,0 13 0,-4-6 0,4-9 0,-2 1-1,4-11-1,-4 3 0,0-13-2,2 3 0,2-5 0,-2-4 0,-2 2-2,4-3 2,-4-1-2,0 2 1,-2 4-1,0 1 0,0-1 1,-2 4-1,0 1 0,-2 7 0,2 5 0,0-3 0,0 3 1,0 1-1,2 1 0,0-1 0,2 9 0,-2-8-1,2 7 1,2-3 0,0 1 0,-4 7 0,2-4-1,0 3 1,0 1 0,-4 0 0,2-2 0,-6-1 1,8 3-2,-2-7 1,0 5 0,-2 0 0,2 2 0,0-3 0,0 5 0,0 4 0,2 18 0,-7-31 0,7 31 0,0-24 0,0 24 0,-2-26 1,2 26-1,0-27 0,0 27 0,-2-32 0,2 14 0,-4-1 0,4 19 1,0-30 0,0 30 0,-2-22 0,2 22 1,0 0-1,2-18 0,-2 18 1,0 0-1,0 0 0,0 0 1,0 0-1,0 0 0,0 0 2,0 0-1,0 0 0,0 0 0,0 0 0,0 0 0,0 0 0,23 14-1,-23-14 1,24 18-1,-24-18 0,24 16-1,-24-16 1,30 18 0,-30-18 1,32 15-1,-11-9 0,-3 0 1,6 0-1,-2-2 1,0 2-1,-3-2 0,3-2 0,4 0 0,-6-2 0,2 0-1,-4 0 1,11 0-1,-5 0 1,4 0 0,-2 0-1,5-2 1,-3 2-1,4-2 1,-4 2 0,0-4 0,-1 4-1,3-2 0,-2 2 1,-6-2-2,3-2 1,-3 2-1,2 0 1,0-2-2,2 4 3,1-4-2,-9 0 1,10 0 1,-6 0-1,4 1 1,-6 1-1,1-2 1,-3 2-1,2 2 1,-20 0-1,32 0 0,-32 0 0,24-2 0,-24 2 0,25-4-1,-25 4 2,26-4-2,-26 4 1,22-4 0,-22 4 0,24-2 0,-24 2 1,22-6-2,-22 6 1,23-2 1,-23 2-1,18-2 0,-18 2 0,0 0 0,18-6 0,-18 6 0,0 0 0,0 0 0,0 0 0,0 0 0,18 0 0,-18 0 0,0 0 0,0 0 0,0 0 1,0 0-1,0 0-1,0 0 1,0 0 0,0 0 0,0 0 0,0 0 0,0 0 0,0 0 0,0 0 0,0 0 0,0 0-2,-6 18-3,6-18-8,0 0-19,0 0 1,-22 14 0</inkml:trace>
  <inkml:trace contextRef="#ctx0" brushRef="#br0" timeOffset="4087.2072">169 2083 7,'8'18'7,"-8"-18"0,0 20-2,0-20 0,2 19-1,-2-19-1,2 26-1,-2-26 1,2 32-1,-2-32 0,4 35 0,-2-13 0,-4 0 1,8 3-1,-10 1 0,4-2 0,-2 5 0,4 3 0,-4 3 0,2-1 0,0 2-1,0-1 0,4 5 1,2-5-1,-4 3 1,6-1-1,-4 3 1,2-3-1,-2 3 1,0-5-1,-2 5 0,0-3 2,2-1-2,-2-3 1,2 1-1,-4 0 1,4-3-1,-4-1 0,2 1 0,0-5 0,-6 6 0,2-3 0,-2 1-1,4-6 0,-4 5 0,4-5 1,-2 4-1,2-3 0,0 1 0,0-2 1,4 3-1,-4 3 1,0-2-1,2 5 0,-4-1 0,0 1 1,-2 1-1,0 0 0,-2 1 0,2 3 1,-2 1-1,0-5 1,6 7-1,-2-5 1,2 5-1,-2-1 1,4 3-1,0-3 0,0 1 0,2-1 0,-2 3 0,2-3 1,0 3-1,2 0 0,-4-1 0,0 3 0,4 1 0,-2 1 0,2-1 1,0-1-1,-4 8 0,7-5 0,-3 1 0,0-3 0,-4 5 0,2-2 0,0 1 0,2 3 0,-6-6 0,4 1 0,-4 3 0,2-3 0,4 1-1,-2-4 2,0 1-1,4-3 0,0-3 0,-2 1 0,2 1 0,-2 1 1,0-1-1,-2 5 0,0-4 0,2 1 0,-4 1 0,4-1 0,-4 3-1,5-7 0,-5 1 1,-2-1 0,4-1-1,-2-1 1,2 1 0,-2-1-1,-2 3 1,4-3 0,-4-1 0,2-1 0,-2-1 0,2 3 0,-2-5-1,0 1 1,2-6 0,-2 3 0,6-5 0,-4 0 0,0-1 0,0-3 0,0-4 0,2 2 0,-4-20 0,8 31-1,-8-31 1,4 24 0,-4-24-1,6 16 1,-6-16-1,0 0 0,2 21-1,-2-21 1,0 0-1,0 0 0,0 20-2,0-20 0,0 0-1,-2 22 0,2-22 1,0 0-1,6 20 1,-6-20 0,0 0 2,2 23-1,-2-23 0,0 0-4,0 0-11,0 0-3</inkml:trace>
</inkml:ink>
</file>

<file path=ppt/ink/ink31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47.196"/>
    </inkml:context>
    <inkml:brush xml:id="br0">
      <inkml:brushProperty name="width" value="0.05833" units="cm"/>
      <inkml:brushProperty name="height" value="0.05833" units="cm"/>
      <inkml:brushProperty name="fitToCurve" value="1"/>
    </inkml:brush>
  </inkml:definitions>
  <inkml:trace contextRef="#ctx0" brushRef="#br0">0 0 0,'0'0'11,"0"0"-1,0 0-1,0 0-1,0 0-1,0 0-1,0 0-1,0 0 0,0 0-1,0 0-1,0 0 1,0 0-1,0 0 0,0 0-1,0 0 1,14 21 0,-14-21 0,2 22-1,-2-22 0,2 26 0,-4-6-1,4 1 1,2 3-2,-2-4 1,2 9 0,0-3-1,-2 2 1,2 3-1,-2 3 1,0 1 0,-2 3-1,3-2 1,-3 3 0,2 1-1,0 3 0,-2-2 1,4-5-1,-2 2 0,-2 3 1,2-1-1,2-1 0,-2-3 1,0 1-1,-2-1 0,2 1 1,-4 1-1,2-1 0,-2-5 0,-2 5 0,4-5 0,-2-4 0,-2 3 1,0-1-2,6 3 1,-2-3 1,0 4-1,0 1 1,2-3-1,0 3 1,2-5-1,-6 0 0,6-3 1,-6-3-1,6-2 0,-4-3 0,2 3 0,2-4 0,-2 0 0,-2-18 1,4 31-1,-4-31 0,6 26 0,-6-26 1,4 22-1,-4-22 0,2 21 0,-2-21 0,0 0 0,4 22-1,-4-22-1,0 0-3,0 0-9,-22 18-16,22-18 1,0 0-2</inkml:trace>
</inkml:ink>
</file>

<file path=ppt/ink/ink31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52.812"/>
    </inkml:context>
    <inkml:brush xml:id="br0">
      <inkml:brushProperty name="width" value="0.05833" units="cm"/>
      <inkml:brushProperty name="height" value="0.05833" units="cm"/>
      <inkml:brushProperty name="fitToCurve" value="1"/>
    </inkml:brush>
  </inkml:definitions>
  <inkml:trace contextRef="#ctx0" brushRef="#br0">-2-6 13,'18'-8'13,"-18"8"-3,0 0-1,0 0-2,-4 30-2,4-30-1,0 37-1,2-13-1,-4 9-1,2 3 0,-2 7 1,2 1-2,0 3 2,-2 5-2,4 1 1,-6 6 0,2 2-1,4 1 1,0 3-1,-2 0 1,2 2-1,4 2 1,-6-2-1,6-3 1,-2 1 0,2-2-1,-6 2 1,4 0 0,-4-5 0,0 3 0,-2-2-1,6 4 2,-4-4-1,2-5-1,2 7 0,0-8 1,0 8 0,0-9-1,4 7 1,-4-6-1,0 1 1,2 1 0,-2 0-1,0-2 1,0 1-1,-2 3 1,4-2-1,-1-1 0,-3 5 1,0-4-1,0 2 1,0-3-1,0-3 1,4 0-1,-2-3 1,2-1-1,-4-4 0,4 5 1,-2-1-1,-2 1 0,0 1 1,-4-2-1,0 5 0,0-3 0,2 0 0,0-1 0,0-1 0,0-2 0,0-3 0,2-1 1,-4-1-1,4-1 0,0-3 0,0 1 0,-2 1 0,2-1 1,2-1-1,-4 1 0,4-1 0,-6 1 0,2-1 0,-2 1 0,4 1 0,-2-3 1,2 1-1,0 1-1,0-5 1,0 6 0,0-3-1,0-3 1,-2 1-1,2 1 0,2-3 0,-4 1 0,2-6 0,0 1-1,0-3 1,2 5 0,0-9 0,-2-2-1,-2-20 2,4 32-1,-4-32 1,6 31-1,-6-31 1,0 22 0,0-22 0,2 24 0,-2-24 0,-2 23 0,2-23 0,2 26 0,-2-26 0,0 22 0,0-22 0,2 19 0,-2-19 0,0 18 0,0-18 0,0 20 0,0-20 0,-2 18 0,2-18 0,0 21 0,0-21 0,0 0-1,0 0 1,0 0-2,0 0 0,0 0-2,0 0-5,0 0-13,0 0-2</inkml:trace>
</inkml:ink>
</file>

<file path=ppt/ink/ink31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51.065"/>
    </inkml:context>
    <inkml:brush xml:id="br0">
      <inkml:brushProperty name="width" value="0.05833" units="cm"/>
      <inkml:brushProperty name="height" value="0.05833" units="cm"/>
      <inkml:brushProperty name="fitToCurve" value="1"/>
    </inkml:brush>
  </inkml:definitions>
  <inkml:trace contextRef="#ctx0" brushRef="#br0">0 37 17,'0'0'13,"0"0"0,0 0-3,0 0-1,0 0-2,0 0-2,0 0-1,26-10 0,-26 10 0,32 2-1,-14 0 0,6-2-1,-3 4 1,9-4-1,-6 2 1,6-4 0,2 2-1,7-4 0,-1 8 0,0-4-1,3 0 1,-1 0-1,0 2-1,-1-2 1,-7 5 0,0-1-1,-4-4 1,3 2 0,-3 4 0,0-6-1,-4 2 1,1-4-1,-1 2 0,-2-4 1,-2 2-1,2 0 0,-4-5 1,1 5-1,5 0 0,-4-2 1,2 4-1,-2-2 0,2 4 1,-1-4-1,1 2 0,-2 0 0,-2-6 0,0 4 0,-18 2 0,29-8-1,-29 8 1,22-8 0,-22 8-1,0 0 0,28-6 0,-28 6 0,0 0-1,0 0 0,0 0-1,0 0-1,20 4-1,-20-4-2,0 0-7,0 0-15,0 0 2,0 0 0</inkml:trace>
</inkml:ink>
</file>

<file path=ppt/ink/ink31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18.599"/>
    </inkml:context>
    <inkml:brush xml:id="br0">
      <inkml:brushProperty name="width" value="0.05833" units="cm"/>
      <inkml:brushProperty name="height" value="0.05833" units="cm"/>
      <inkml:brushProperty name="fitToCurve" value="1"/>
    </inkml:brush>
  </inkml:definitions>
  <inkml:trace contextRef="#ctx0" brushRef="#br0">37 152 6,'0'0'7,"0"0"0,-14-18-1,14 18-1,0 0 0,0 0-1,8-22 0,-8 22 0,0 0-1,0 0-1,27-13 0,-27 13 0,26-14 0,-8 4 0,2-2-1,2-4 1,0 0 0,1 3-1,-1-1 1,-22 14-1,28-16 0,-28 16 0,0 0 0,-32 32 0,2-7-1,-3 9 1,-5-1-1,0 7 0,5-7 0,11-7 0,4-2 1,18-24-1,0 0 0,28 8 0,5-18 0,11-12 0,0-2 1,9-9-1,-1-1 1,-4 1-1,-3 5 0,-13 0 0,-4 11 0,-28 17 1,0 0-1,-18 21 0,-14 7 0,-10 10 1,-7 3-1,-1 10 1,-1-11-1,5 3 1,16-9-1,8-6 0,16-7 0,6-21 0,22 8 0,6-20-1,10-5 2,5-5-2,5-6 2,0-7-2,3 3 2,-5 0-1,-10 3 0,-3 3 0,-9 10 0,-24 16 0,0 0 0,-18 10-1,-21 20 1,-3 7 0,-12 3 0,-3 11 0,1-5 0,3 1 0,13-7 1,10-7-1,16-9 0,14-24 0,0 0 1,46 6-1,-8-26 0,9-6 0,13-9 0,1 1 2,1-9-2,-5 3 0,5-1 0,-3 7 0,-13 3-3,-8 5 2,-15 12-1,-23 14 1,0 0 0,-31 32 1,-13 3 0,-15 11 0,-11 11 2,-7-2-1,-1 8 2,9-7-1,2 3-2,15-14 1,12-7 0,12-8-1,28-30 0,0 0-1,36 9 2,4-34-2,13-9 2,7-7-1,7-5 0,3-9 0,3 0 1,-3-1-1,7-1-1,-13 6 1,-1 9-1,-17 1 1,-3 9-1,-19 18-1,-24 14 0,-22 18 2,-25 14 1,-11 17-1,-23 14 0,-10 12 1,-9 0 2,1 2-1,12-7 0,13-7-1,11-10 0,19-11 0,24-17 0,20-25-1,30 0 1,16-25-2,11-11 2,11-11-1,15-11 1,6-5-1,3-6 0,1-2 0,0 2-1,-15 6 2,3 5-2,-16 5 0,-11 12 0,-20 15 0,-34 26 0,0 0 1,-26 10-1,-30 31 1,-19 18 0,-18 9 1,-10 15 1,-9 5-1,3-1 1,6 0-1,14-8 1,19-10-1,17-11-1,17-15 0,22-15-1,14-28 1,38 4 0,8-26 0,15-10 0,11-21 0,9-6 1,10-8 0,4-8-1,-5 5 0,-3 1 0,-10 6 0,-7 4 0,-13 15 0,-13 11-2,-22 17 2,-22 16-1,0 0 1,-58 40-2,-9 11 2,-21 18 0,-17 10-1,-12 12 2,-2-4-1,0 8 1,12-16-1,24-10 2,25-16-2,28-21 0,30-32 0,34 6 0,18-30 0,17-14 0,13-13 0,5-6 1,16-8-1,-10-1 0,-7 7 0,-1 2-1,-14 13 1,-11 3-1,-17 15 1,-17 12-2,-26 14 1,-28 30 0,-17 13 1,-21 5 1,-11 15-1,-14 10 2,-1-2-1,1 2 1,8 0-1,11-13 1,17-11-1,23-11-1,22-15 0,10-23 0,48-4-1,1-21 1,13-15 0,11-9 0,13-3 1,3-7-2,-8-4 1,-3 6 0,-13 9 0,-9 7 0,-19 15 0,-19 18-2,-18 8 2,-49 26 1,-5 21-1,-21 7 1,-11 15 0,-13 6 0,-4 6 0,6-2 1,11-4 0,17-6-2,8-14 1,25-11-1,18-17 0,18-27-1,40-2 1,11-27-1,15-15 1,15-15 0,14-10 0,6-8 1,1 0-1,-3 2 1,-10 12 0,-12 9-1,-17 13 1,-18 11-1,-42 30 1,0 0-2,-28 14 1,-34 26 1,-15 17-1,-20 12 0,-14 10 0,-4 8 1,4-2-1,7 2 1,19-10-1,14-12-1,19-10 1,24-21 0,28-34-1,28 10 1,22-34 0,17-18 0,14-15 0,21-14 1,9-8-1,8-10 1,-8 10 0,-6 2-1,-16 18 1,-17 10 0,-21 21 0,-29 14-2,-22 14 2,-44 45-2,-21 7 2,-26 19-1,-20 16 0,-10 8 1,-8 1-1,6 3 1,14-8-1,15-10 1,27-22-1,23-19 0,36-22-1,34-22 1,26-26-1,27-12 1,18-27 0,18-8 0,8-10-1,6-5 1,-12 5 0,-12 10-1,-21 15 1,-21 21-1,-37 27 1,-26 14-1,-52 51 0,-25 15 2,-22 17-2,-24 11 2,-8 9 0,0-2 0,10-8 0,18-12 0,25-16 0,25-20-1,31-17 0,22-28-1,40-4 1,17-20-1,19-19 1,13-14 0,20-9 0,0-9-1,2 2 1,-12-2 0,-11 12 0,-15 12 0,-25 17 0,-20 20-1,-28 14 1,-48 48-2,-18 9 3,-15 14 0,-12 6-1,-8 6 2,7-2-2,11-12 2,16-12-1,29-17 1,26-16-2,12-24 0,48-10 0,7-14 0,17-16 0,15-9-1,6-10 1,0-2-1,-1-1 1,-11 9 0,-10 6 0,-15 15-1,-24 12 1,-32 20 0,-2 20 0,-28 12-1,-24 19 2,-11 4-2,-12 10 1,7-5 1,-3-1 0,9-8 0,15-11-1,17-14 2,32-26-2,0 0 1,26 7-1,15-30-1,15-5 1,7-13-1,7-1 1,-1-5-1,-5 5 1,-7 7-1,-15 9 0,-16 10 1,-26 16 0,0 0 0,-4 26 0,-24 0 1,-8 15 0,-1-7-1,-3 7 1,8-7 0,8-3-1,10-13 1,14-18-1,0 0 0,24 0 0,2-16 0,8-7-1,9-3 1,-1-4 0,4-1-1,-3 5 0,-5 4 1,-10 8-1,-10 12 1,-18 2 1,0 0-2,-2 30 1,-12-10 0,-8 4 1,2 1 0,-2-5-1,22-20 0,-21 28-1,21-28-1,0 0-4,0 0-9,29-16-17,-9 0 2,-20 16-1</inkml:trace>
</inkml:ink>
</file>

<file path=ppt/ink/ink31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22.405"/>
    </inkml:context>
    <inkml:brush xml:id="br0">
      <inkml:brushProperty name="width" value="0.05833" units="cm"/>
      <inkml:brushProperty name="height" value="0.05833" units="cm"/>
      <inkml:brushProperty name="fitToCurve" value="1"/>
    </inkml:brush>
  </inkml:definitions>
  <inkml:trace contextRef="#ctx0" brushRef="#br0">12 118 9,'0'0'12,"0"0"-1,0 0-1,0 0-2,0 0-1,0 0-1,2-18-2,-2 18 0,0 0-1,-22 8-1,22-8-1,0 0 0,0 0 0,0 0 1,0 0-1,34 0 2,-6-8-1,2 0 0,11-3 0,-3-3 0,10-2-1,-9 4 0,3-2 1,-10 6-2,-8-1 2,-5 7-2,-19 2 1,0 0 0,-15 27 0,-9-1 0,-14 4 0,-8 5 1,-1 1-2,-1 1 1,5-1 0,11-5-1,12-9 1,20-22-1,-4 24 0,24-28-1,12-6 2,13-8-2,5-4 2,3-9-1,3-5 0,1 3 0,-1 1 1,-6 2-1,-5 3-2,-13 9 2,-6 2-2,-26 16 2,0 0-1,-24 22 1,-14 6 0,-13 11-1,-13 12 3,-3-1-1,-3 3 1,9 2-1,7-7 0,17-11-1,17-13 1,20-24-1,24 6 0,17-22 0,15-17 0,9-7-1,7-7 2,7-3-1,6-3 0,-9-2 0,-1 7 0,-15 5 1,-7 9-1,-17 15 0,-18 11-1,-18 8 1,-34 27-1,-18 11 1,-13 13 0,-20 12 1,-9 5-1,-3-1 1,0-2 0,10-4 0,17-6 0,27-15 0,19-18-1,24-22 0,39-10 0,17-20-1,13-13 0,17-9 1,7-11 0,-2 0 0,2-2-1,-5 5 2,-9 7-2,-13 6 1,-13 15-1,-21 12 0,-32 20 1,0 0 0,-60 54-1,-11 1 0,-18 14 2,-20 18 1,-3 6-1,-7 0 1,8 0-1,18-9 0,18-12 1,25-15-1,28-20-1,22-37 0,44 6 0,17-39 0,15-15 0,19-13 0,8-10 0,2-8 1,-1 0-2,-7 4 2,-12 8-1,-16 19 0,-17 13-1,-34 19 1,-18 16 0,-26 20 0,-29 21-2,-19 17 2,-17 17 0,-12 8 0,-12 7 0,8-3 1,-1-4-1,15-8 0,18-8 1,27-21-1,24-22-1,24-24 0,42-8-1,18-30 1,21-17 1,16-16 0,12-10-1,12-8 1,-4-2 1,-10 4-1,-5 6 1,-15 20 0,-20 14-2,-29 23 1,-38 24 0,-16 18 0,-39 29-1,-21 20 1,-25 20 0,-16 12 0,-6 5 1,0 1 0,4-6-1,18-8 0,23-18 2,27-18-2,27-23-1,24-32 1,32 6-1,15-34 1,23-13 0,7-15-1,10-9 2,5-14-1,-1 4 0,-2-4 1,-9 8-1,-7 6 0,-11 13 0,-15 13 0,-25 17-2,-22 22 2,-22 18 0,-25 21-1,-17 15 1,-17 15 0,-13 10 1,-5 6-1,-4 0 0,8-2 0,2-8 1,33-16-1,11-12 0,29-21 0,20-26 0,35-6 0,17-16-1,13-23 1,25-10 2,1-9-2,8-9 0,-4 0 0,-3 0 1,-9 10-1,-12 8 1,-13 15-1,-28 15-1,-30 25 2,0 0-1,-40 57 1,-27 0-3,-15 18 3,-15 6-1,-12 14 1,-10-2-1,6 0 0,10-8 0,13-10 0,25-16 2,29-16-2,22-15 0,36-26 0,22-16 0,25-21-1,13-13 2,21-15-1,6-8 0,-4-2 0,-2-2 0,-14 8 1,-9 11-2,-21 13 2,-19 19-2,-40 24 1,0 0 0,-24 34 0,-33 13-1,-11 12 1,-15 14-1,-8 4 1,1 2 1,1-2-2,4-7 1,17-7 0,15-10 1,23-15-1,20-15 0,10-23 0,48-15-1,7-19 1,17-15 1,15-9-1,12-15 0,4-2 1,-4 2-1,-5 4 0,-1 4 0,-16 11 0,-11 13-1,-25 13 1,-15 15 0,-26 13-1,-22 25 1,-17 11 0,-31 19-1,-15 14 1,-20 6 0,-8 8 0,-6 8 0,-2 0 0,-4 0 0,14-8 0,23-12 1,25-18-1,27-15 0,36-38 0,26 8-1,22-38 1,31-12 0,16-15 0,10-10 0,6-12 0,2 2 1,-5 0-1,-11 6 0,-16 18 1,-17 7-1,-21 20-1,-43 26 1,0 0 0,-55 40-1,-17 9 0,-19 16 2,-12 11-1,-10 1 0,-2 7 0,12-5 1,19-7-1,9-9 1,19-8-1,21-19 0,35-36-1,0 0 0,59-2 0,3-32 1,17-17 0,12-7 0,8-13 1,1 2-1,11-4 0,-14 8 1,-6 8 0,-25 13-1,-7 11 0,-31 17 0,-28 16 0,-18 22 0,-41 21 0,-9 12-1,-27 18 0,-14 8 1,-12 10 0,2-2 0,4 2-1,6-6 1,21-12 0,11-12 1,31-19-1,34-13-1,12-29 1,60-17 0,9-23-1,25-11 2,15-18 0,8-8-1,0 1 1,-2 1-1,-12 2 1,-16 16 0,-27 16-1,-25 17-1,-35 24 1,-15 20 1,-31 17-1,-27 18-1,-19 11 1,-7 11-1,-6 4 1,2 0 0,12-6 0,13-12-1,21-10 1,21-15 1,26-15-1,10-23 0,54-15-1,17-19 2,14-17 0,20-7-1,3-13 0,3 0 0,-4 4 1,-14 6-2,-20 19 2,-25 13-3,-26 21 2,-22 8 1,-34 43-1,-17 5 0,-13 15 1,-17 6-1,-9 6 0,5 0 1,2-6-1,13-8 0,19-11 0,15-15 1,36-35-3,-4 18 3,42-30-1,11-11 0,21-13 0,5-9-1,9-7 1,-1-1 0,0-2 0,-9 11 0,-19 7 0,-11 11 0,-20 18 0,-24 8 0,-14 26 1,-16 9-1,-20 13 1,-7 7-1,-5 4 1,-1-5-1,15-3 1,9-10 0,19-13-1,20-28 0,2 18 0,22-24 0,13-14 0,11-7 0,5-5 0,3-2 0,0-5-1,3 5 1,-11 1-1,-9 11 1,-7 8-1,-12 10 1,-20 4-1,0 0 1,4 38 0,-20-15 0,0 5 1,2 0-1,-2-3 0,4-5 0,12-20 0,-9 24 0,9-24 0,0 0 0,0 0 0,25-4-1,-25 4-2,16-18-5,-4-2-13,-12 20-10,18-25 1,-18 25 0</inkml:trace>
</inkml:ink>
</file>

<file path=ppt/ink/ink31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26.305"/>
    </inkml:context>
    <inkml:brush xml:id="br0">
      <inkml:brushProperty name="width" value="0.05833" units="cm"/>
      <inkml:brushProperty name="height" value="0.05833" units="cm"/>
      <inkml:brushProperty name="fitToCurve" value="1"/>
    </inkml:brush>
  </inkml:definitions>
  <inkml:trace contextRef="#ctx0" brushRef="#br0">0 141 22,'35'-27'15,"-11"15"-1,12-8-3,-4 6-2,13-9-3,-7 9-2,2-4 0,-13 8-3,1 0 1,-28 10-1,22 0 0,-22 0 0,-18 28 0,-8-6-1,-3 5 1,-5 3 0,-4 3 0,1 1 0,9-4-1,6-3 1,10-7 0,12-20-1,16 22 1,12-24-1,11-8 0,13-8 0,7-6 1,-1-5-1,9-3 0,1 3 1,-1 3-1,-7 6 0,-11 4 0,-11 7 1,-38 9-3,24 9 2,-36 15 0,-26 10 0,-13 9 2,-13 8-1,-9 5 2,-10 9-1,13-2 1,-5 2 0,15-11 0,9-9-2,29-11 0,16-11 0,6-23-1,49-2 0,5-21 0,13-11-1,7-13 2,13 1 0,0-7-1,-1 2 0,-3-1 1,-6 3-1,-9 9 0,-13 7 0,-17 13-1,-18 8 1,-20 12-1,-30 22 1,-13 8-1,-13 15 0,-13 8 1,-1 5 0,-5 3 0,-1 2-1,9-6 1,13-7 0,11-9 0,23-15 0,20-26-1,18 8 0,17-26 1,19-16-1,15-9 0,5-8 1,7-5-1,3-7 1,-5 4-1,-2 7 2,-15 11-3,-15 11 1,-21 11 1,-26 19 0,-18 17 0,-29 19 0,-19 17-1,-21 8 0,-10 5 2,-14 9 0,0 6 0,7-6 0,7-4 0,12-8-1,21-8 3,23-21-3,27-16 0,14-18-1,51-22 0,9-16 0,15-17 1,11-6 0,9-12 0,0 4 1,0-4-1,-9 7 1,1 7 0,-12 4 0,-17 15-1,-24 15 0,-34 25-1,0 0 1,-26 31 0,-32 11 0,-25 17 1,-16 16-1,-4 6 1,-1 8-1,3-8 1,12-2 0,12-10-1,23-14 2,22-15-2,24-16 0,8-24-1,54-24 0,1-16 1,17-15 0,15-6-1,4-12 0,7-4 1,1 0 0,0 2 0,-6 11 0,-9 7-1,-15 10 1,-21 19-1,-17 12 1,-31 16-1,-18 22 1,-23 14-1,-21 15 2,-19 8-2,-16 12 1,-4 6 0,1 0 1,7 2-1,10-13-1,11-5 1,19-14-1,27-15 1,26-32-2,0 0 1,54-14-1,1-18 1,11-17 0,13-4 1,-2-5 0,1-1 0,-3 2 1,-3 5 0,-21 13-1,-13 13 0,-18 12 1,-20 14-1,-24 22 1,-22 12-1,-21 17 0,-13 10 1,-7 10 1,-6 3 0,-2 1-1,11-10 0,15-6 0,21-10 1,19-17-1,29-32-1,0 0 0,49-8 0,9-31 0,13-9 0,12-5 1,9-14-1,7-6 1,-4 0-1,-2 7 1,-7 1-1,-15 14 0,-17 13 0,-17 13-1,-37 25 1,0 0 0,-57 39 0,-11 18 0,-27 18 0,-18 8 0,-8 8 1,-8 8 0,8-10 1,14-2-1,22-14 0,21-14 0,30-23 1,24-15-1,30-19-1,24-17 0,15-15 0,17-12 0,9-9 0,6-10 0,1-2 0,5-6 1,-2 1-1,-6 9 0,-7 10 0,-19 13-1,-13 3 1,-24 19 0,-26 14-1,-8 24 1,-30 15 0,-26 12 0,-19 13-2,-10 7 2,-14 8 0,0 8 0,-4 1 1,5-7-2,13-7 2,22-9-1,29-18 1,26-17-1,16-30-1,52-2 0,13-30 1,19-17 0,13-7-1,8-9 1,6-8-1,-4 2 1,-6 6 0,-11 6 1,-19 19-2,-11 9 1,-27 13 0,-33 18 0,0 0 0,-37 43 0,-13-3 0,-23 13 1,-9 12-2,-15 2 1,2 3 1,-4 3-2,5-4 2,15-6-1,10-8 0,23-11 0,26-19 1,20-25-1,34 0-1,21-31 1,15-7-1,11-13 1,10-6 0,-3-1 0,3-1 0,-12 6 0,-9 9 0,-25 17 0,-15 9 1,-30 18-1,0 0 0,-36 37 0,-19 5 0,-19 13 0,-11 4 1,-6 5-2,0 1 2,7 0-1,7-8 0,19-9 0,17-13 0,27-15 0,14-20 0,42-2 1,7-18-1,21-15 1,11-7-2,10-13 2,4-6-2,3 1 2,1 1-2,-12 10 1,-12 5 0,-13 9-1,-26 17 1,-36 18 0,0 0 0,-44 53 0,-23-7 1,-19 15-1,-13 10 0,-14 4 0,2 4 1,0-2-1,10-2 0,11-6 0,21-7 1,17-15-2,29-15 2,23-32-2,35 11 1,21-38 0,19-13-1,14-15 1,9-8 0,7-4 0,0 1 0,-8 3 1,-12 14-2,-17 11 1,-24 13 0,-44 25 0,0 0-1,-26 31 1,-30 13 0,-27 11 0,-12 8 1,-10 6-2,3 1 2,9 3 0,2-8-1,21-6 0,15-8 1,21-17-2,22-12 2,12-22-2,48-14 1,13-20 0,19-15 0,15-8 0,6-7 0,10-3 0,2 4-1,-8 8 2,-17 13-2,-21 15 1,-31 17 0,-36 10 0,-14 33-1,-36 11 1,-21 13 0,-30 14 0,-4 4 2,-6 8-2,11-4 1,13-8-1,16-6 1,21-17-1,20-13 1,30-35-1,0 0 0,54-9-1,3-15 1,11-18 0,11-11-1,3-2 1,-1 5-1,-2 1 2,-13 13-2,-15 13 1,-23 9 0,-28 14 0,-2 22 0,-32 13 0,-11 7 0,-13 13 1,-7 4-2,3-7 2,7 3-2,13-14 2,16-9-1,10-14 0,16-18 0,22-6 0,18-14 1,7-10-2,15-13 2,5-6-1,13-3 0,7-3 0,-6 6-1,1 13 1,-13 4-1,-17 13 1,-22 15 0,-30 4 0,-12 33 0,-30 7 0,-12 3 1,-11 7 0,-8 7 1,5 0-1,9-9 0,15-3 0,12-11 0,14-5-1,18-29 0,0 0 0,44 4 0,-4-22-1,15-9 1,7-5-1,7-3 0,5-5 0,-1 8 1,0-9-2,-11 17 1,-3-1 0,-13 11 0,-12 6 0,-7 8 0,-27 0 0,12 20 1,-24 5 0,-7-1 0,-5 8 1,-6-5 0,-6 7-1,-3-3 1,3-5 0,4-2-1,12-6 0,-1-1-1,21-17-5,0 0-12,0 0-13,0 0 0,31-33 0</inkml:trace>
</inkml:ink>
</file>

<file path=ppt/ink/ink31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35.743"/>
    </inkml:context>
    <inkml:brush xml:id="br0">
      <inkml:brushProperty name="width" value="0.05833" units="cm"/>
      <inkml:brushProperty name="height" value="0.05833" units="cm"/>
      <inkml:brushProperty name="fitToCurve" value="1"/>
    </inkml:brush>
  </inkml:definitions>
  <inkml:trace contextRef="#ctx0" brushRef="#br0">59 0 14,'0'0'15,"0"0"0,0 0-2,0 0 0,0 0-3,0 0 0,0 0-2,0 0-2,0 29 0,2-1-2,-12 19 0,8 7 0,-16 17-1,18 6 0,-14 12-1,10-2 0,-4 2-1,10-12 1,-2-4-1,-2-10 0,6-8 0,-2-13 0,2-7-1,-6-3 1,4-14-1,-4 5 0,2-23-1,-2 22-2,2-22-3,0 0-9,0 0-18,0 0 1,-10-20 0</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4:47:05.631"/>
    </inkml:context>
    <inkml:brush xml:id="br0">
      <inkml:brushProperty name="width" value="0.05833" units="cm"/>
      <inkml:brushProperty name="height" value="0.05833" units="cm"/>
      <inkml:brushProperty name="fitToCurve" value="1"/>
    </inkml:brush>
  </inkml:definitions>
  <inkml:trace contextRef="#ctx0" brushRef="#br0">0 0 0</inkml:trace>
</inkml:ink>
</file>

<file path=ppt/ink/ink32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38.348"/>
    </inkml:context>
    <inkml:brush xml:id="br0">
      <inkml:brushProperty name="width" value="0.05833" units="cm"/>
      <inkml:brushProperty name="height" value="0.05833" units="cm"/>
      <inkml:brushProperty name="fitToCurve" value="1"/>
    </inkml:brush>
  </inkml:definitions>
  <inkml:trace contextRef="#ctx0" brushRef="#br0">1957 0 18,'0'0'15,"0"0"-1,0 0-2,0 0-2,0 0-3,0 0-1,0 0-2,0 0-1,0 0-1,0 0 0,0 0-1,0 0 2,0 0-1,0 0 0,0 0 0,0 0 0,0 0 0,0 0 0,-18 2-1,18-2 1,-18 4-1,18-4 1,-24 2-1,24-2 0,-24 4 0,24-4 0,-25 0 0,25 0 0,-28 4 0,28-4-1,-28 8 1,8-2-1,20-6 1,-34 13 0,34-13-1,-29 6-1,29-6 2,-24 6-2,24-6 2,-30 10-2,30-10 2,-30 10-2,30-10 1,-33 8 1,15-4-1,0 2 0,0-6 0,0 2 0,-2 0 0,-1-2 0,1 2 0,2 0 0,-2 0 0,0-2 0,-2 2 0,-1 2 0,1-2 0,0 2 0,-4-1 0,0 1 0,-3-2 0,1 2 0,0 0 0,4-2 0,0 0 0,-3 2 0,7-4 0,0 2 0,0-2 0,2 2 0,-2-2 0,-1 0 1,1 2-1,2 0 0,-8 0 0,6 0 1,-2 2-1,1 0 0,3-2 0,0 2 0,0-2 0,0 0 0,18-2 1,-34 6-2,34-6 1,-33 4 0,33-4 0,-34 8 0,34-8 1,-32 9-1,32-9-1,-35 8 1,35-8 0,-32 10 0,32-10 0,-34 8 0,14-4 0,20-4 0,-37 6 0,17-2 0,2-2 0,0 2 0,-2-2 0,20-2 0,-28 6 1,28-6-1,-29 6 0,29-6 0,-22 6 0,22-6 0,-22 8 0,22-8 0,-20 11 0,20-11 0,-20 8 0,20-8 0,-21 12 0,21-12 1,-22 12-2,22-12 2,-22 14-1,22-14 0,-18 12-1,18-12 1,-20 10 1,20-10-2,0 0 1,-24 21 0,24-21 0,-17 20 0,17-20 0,-16 26 0,16-26 0,-20 31 0,20-31 0,-22 34 0,22-34 0,-14 33 1,14-33-1,-12 30 0,12-30 0,-10 32 0,4-11 0,4-3 1,-4 6-1,0-2 0,2 5 0,-1-1 0,1 0 0,0-1 1,4-5-2,0 4 2,0-3-1,2-1-1,-2 0 1,4-2 0,-2 5 0,-2-3 0,3 2 0,-1 2 0,0-1 1,0-3-1,-2 6 0,-2 3 0,4-3 0,2 0 0,-4-1 0,0 1 0,0 4 0,2-3 1,0 5-1,0-2 0,-4-1 1,4 3-1,0-3 0,4 1 0,-6-6 1,4 3-1,-4-3 0,0 0 1,2-4-1,-2 1 0,0-3 0,0-18 0,-2 32 1,2-32-1,-2 19-1,2-19 1,0 0 1,0 0-1,0 0-1,0 0-4,-8 18-11,8-18-16,0 0 0,-25-12 0</inkml:trace>
</inkml:ink>
</file>

<file path=ppt/ink/ink32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40.922"/>
    </inkml:context>
    <inkml:brush xml:id="br0">
      <inkml:brushProperty name="width" value="0.05833" units="cm"/>
      <inkml:brushProperty name="height" value="0.05833" units="cm"/>
      <inkml:brushProperty name="fitToCurve" value="1"/>
    </inkml:brush>
  </inkml:definitions>
  <inkml:trace contextRef="#ctx0" brushRef="#br0">0 79 10,'0'0'13,"0"0"-2,0 0-2,0 0-1,0 0-2,0 0 0,23 0-1,-23 0-1,0 0 1,20 0-1,-20 0 1,18 0-1,-18 0-1,26-4-1,-26 4 0,28-4 0,-9 0 0,-19 4-1,40-4 0,-20 0 0,2 0 0,-4 0 0,5 2 0,-23 2 0,38-6-1,-20 4 1,2 0 1,-20 2-2,36-4 1,-15 2 0,1-4 0,2 4 0,0-5 0,-6 7 0,7-4-1,1 0 1,0 4 0,-2 0 0,-4 0 0,5 0-1,3 0 1,0 0-1,0 0 1,-2 0 0,3 0 0,1 4-1,2-8 0,-6 8 0,5-4 0,-1 0 1,0-4-1,0 6 0,3-2 0,-3 0 0,2 0 0,-2 6 0,1-6 0,5 7 0,-4-3 1,0 2-1,3 0 0,3-4 0,-4 6 0,3-6 1,1 2-1,-6-2 0,4 4 0,-5-4 0,5 0 0,-4 4 0,1-4 1,1 4-1,0-4 1,-2 4-1,-1-4 1,7 2-1,-2 1-1,-1 1 1,3-4-1,-6 6 1,4-2-1,-1-4 1,1 6-1,-8-6 1,4 4 1,1-6-1,1 2 1,-4 4-1,9-6 1,-5 2-1,2 0 1,0 2 0,3-2-1,-3 4 0,-4-6 1,3 2-1,-1 0 0,-6 2 0,0-2 0,3 0 0,-5 5 1,0-7 0,0 6-1,4-4 1,-3 4-1,1-4 1,-4 4-1,-2-2 0,0 2 1,1-4-1,-5 4 0,-18-6-1,34 12 2,-34-12-1,28 16 0,-28-16 0,29 17 0,-29-17 1,30 22-1,-30-22 0,22 18 0,-22-18 1,20 22-1,-20-22-1,16 29 2,-16-29-1,18 30 0,-18-30 1,17 33-1,-7-15 0,0 2 0,2-2 1,-6 5 0,8-1-1,-2 0-2,0 2 2,0-1-1,-2 1 1,2 0-1,-1 3 1,3-7-1,-4 4 1,-2-1 0,-4-1 0,4 0 0,-4 0 0,2 3 1,0-3-2,2-2 1,-2 0 1,0 1-1,2-1 0,-2 2 0,-2-1 0,0-1 0,0 2 1,-2 0-2,0 1 1,-2-1 0,2 0 0,0 0 0,0 1 0,-2 3 0,5-4 1,-3 3-1,2-1 0,-4-4 0,4 5 1,-2-1-1,0 0 0,-2-2 0,0-1-1,2-1 1,-4-2 0,2-18 0,2 35 0,-2-35 0,6 20 0,-6-20 0,0 0-1,0 22-2,0-22-5,0 0-20,0 0-5,0 0 0,0 0-1</inkml:trace>
</inkml:ink>
</file>

<file path=ppt/ink/ink32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43.138"/>
    </inkml:context>
    <inkml:brush xml:id="br0">
      <inkml:brushProperty name="width" value="0.05833" units="cm"/>
      <inkml:brushProperty name="height" value="0.05833" units="cm"/>
      <inkml:brushProperty name="fitToCurve" value="1"/>
    </inkml:brush>
  </inkml:definitions>
  <inkml:trace contextRef="#ctx0" brushRef="#br0">0 36 6,'0'0'24,"0"0"-8,0 0-3,0 0 0,0 0-5,0 0 1,0 0-2,26 0 0,-26 0-1,35-2 0,-15 2-2,14-6 0,-8 4-1,6-4-1,3 2-1,-1 0 0,0 4 1,-5 0-2,-3 0 1,0 2-1,-6-2 0,-2 2 1,-18-2-1,24 2 0,-24-2 0,21-2 0,-21 2 0,0 0-1,0 0 1,20-2 0,-20 2 0,0 0 0,0 0-1,0 0 1,0 0-1,0 0-3,0 0-8,0 0-18,0 0-1,-18 6 0</inkml:trace>
</inkml:ink>
</file>

<file path=ppt/ink/ink32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50.298"/>
    </inkml:context>
    <inkml:brush xml:id="br0">
      <inkml:brushProperty name="width" value="0.05833" units="cm"/>
      <inkml:brushProperty name="height" value="0.05833" units="cm"/>
      <inkml:brushProperty name="fitToCurve" value="1"/>
    </inkml:brush>
  </inkml:definitions>
  <inkml:trace contextRef="#ctx0" brushRef="#br0">16 7 4,'-20'-2'24,"20"2"-6,0 0-2,0 0-4,0 0-1,0 0-4,0 0-1,0 0-1,0 0 0,26-6-1,-26 6 0,26 0-1,-4 0 0,-22 0-1,35 4 0,-35-4 0,28 6-1,-28-6 1,34 10-1,-34-10 0,29 12 0,-11-4 1,6-4-1,-4 2 1,2 0-1,-4 2 0,9-6 0,-1 5 0,0-5 0,-6 4-1,2-2 1,1 2-1,-3 2 1,2 0-1,-22-8 1,36 18-1,-16-6 1,0-1 0,3-1 0,1-2-1,0 2 1,-4 4 0,4-4-1,-3 2 1,5-4-1,-6 3 0,0-3 1,-20-8-1,32 18 0,-11-8 1,-21-10-1,34 16 1,-14-2-2,-2 3 1,2-7-1,-20-10 1,37 26-1,-37-26 1,38 30-1,-38-30 1,28 33 1,-28-33-1,30 26 0,-30-26 1,31 33-1,-31-33 0,30 24 1,-30-24-1,28 32 0,-28-32 1,26 31-1,-14-11 0,3-4 0,-1 2 0,-4 1 1,0 3-1,0-4 0,2 4 0,-2-5 1,-2 3-1,2 0 0,-2 0 1,2-1-1,-2 1 0,1 0 1,-9-20-1,20 39 0,-12-19 0,-2 0 0,-2-2 0,-2 1 1,6-1-1,-8-18 0,8 34 0,-8-34 1,6 29-1,-6-29 0,14 30 1,-14-30-1,8 28 0,-8-28 0,8 25 0,-8-25 0,6 18 0,-6-18 0,0 0-2,0 0 0,0 0-2,-12 20-6,12-20-19,0 0-7,-8-28 1,8 28 0</inkml:trace>
  <inkml:trace contextRef="#ctx0" brushRef="#br0" timeOffset="592.801">1171 888 6,'0'0'24,"0"0"-7,0 0 0,0 0-4,0 0 1,19 6-2,-17 14-2,-2-20-2,30 31-1,-14-11-3,-4 6 0,8-8-2,0 7 0,1-9-1,-1 2 0,-2-6 1,-18-12-2,32 19 1,-32-19 0,30 6 0,-30-6 0,23-4 0,-23 4 0,26-19-1,-26 19 0,20-30 1,-12 4-1,0-3 0,-4-3 0,0-1 0,0-1 0,-4-2 0,-2 1-1,4 3 1,4 7-1,-4 5 0,6 2-1,-8 18-1,12-26-3,-12 26-7,19-13-16,-19 13-5,0 0 2</inkml:trace>
  <inkml:trace contextRef="#ctx0" brushRef="#br0" timeOffset="1372.8025">1526 33 20,'6'18'17,"-6"-18"-2,13 21-3,-13-21-3,24 18-1,-6-16 1,-18-2-3,34 14-1,-34-14 0,40 8-2,-19-8 1,5-8-2,-8 6 1,2-12 0,-20 14-1,30-25 0,-30 25-1,17-28 1,-17 28-1,0-36 1,0 36-1,-13-29 0,13 29-1,-24-28 1,6 18 0,-2 6-2,-2 0 2,-4 4-2,1 4 1,1 4 0,-2 2-1,2 0 1,-2 6 0,7 1 0,3 5 1,2-2 0,4 10 0,2-1 0,2 3 0,6 7 0,2-5 0,6 1 0,-10 1-1,14-6 1,0 1-1,10-11 1,5 2-1,3-5 1,2-9-1,0 0 1,13-8-1,-9-4-1,-2 0 0,-8-2-2,5-9-3,-31 15-9,30-20-16,-30 20-3,26-24 2</inkml:trace>
  <inkml:trace contextRef="#ctx0" brushRef="#br0" timeOffset="1794.0032">2043-99 11,'0'0'28,"0"0"2,0 0-4,0 0-14,22-4-3,0-2-2,-2 14-2,6-16-3,-1 8 1,3-4-2,-4 0 1,8-4-2,-8 2 0,11-2 0,-9-2 0,2 4 1,-4-4-1,3 6 0,-3-3-1,-24 7-3,32-14-5,-32 14-17,0 0-7,0 0 2,0 0-1</inkml:trace>
  <inkml:trace contextRef="#ctx0" brushRef="#br0" timeOffset="-4071.6071">-5868 140 16,'0'0'17,"0"0"-3,0 0 0,0 0-3,28-2-1,-28 2-3,29 4-3,-29-4-1,34 5 0,-16-3-1,8-2 0,-10 0-1,7-7 1,-1 5-1,0-6 2,-2 0-2,0 0 2,-20 8 1,26-26-2,-26 26 2,15-33-2,-15 33 1,4-32-2,-4 32 0,-13-34-1,13 34 0,-18-31-1,18 31 0,-28-26 1,10 18-1,0 6 1,0 0 0,-5 6 0,1 4-1,0 8 1,0 6 0,0 5 0,2 5 1,1 2-1,3 1 0,6 12 0,2-5 1,6 7-1,6-5 1,6 5-1,2-11 0,6-1 1,5-3-1,3-9 0,6-9 1,-4-8 0,5-8 0,1-8-2,0-8-1,-8-1-3,7-15-7,-9 10-13,-6-7-6,2-5 0</inkml:trace>
  <inkml:trace contextRef="#ctx0" brushRef="#br0" timeOffset="-3634.8063">-5410-206 24,'0'0'25,"0"0"-12,20-10-1,-20 10 0,36 0-4,-18 0-1,9-2-2,-3 2 0,2-6-1,-2 6-1,4-6-1,-1 4 0,-1 0-1,-2-4 0,-2 6-1,-2-6-1,-20 6-4,35-5-8,-35 5-16,20 3 0,-20-3-1</inkml:trace>
  <inkml:trace contextRef="#ctx0" brushRef="#br0" timeOffset="-2433.6041">-5057 1153 16,'0'0'12,"0"0"-2,0 0-1,0 0-1,0 0-1,-6-18-1,6 18 0,0 0-1,-2-24 1,2 24-1,-2-23-1,2 23 0,-6-36 0,4 14-1,4-9 0,-2 3-1,4-9 0,-6 3-1,4-2 0,0 1 0,0-5 0,-4 5 0,6 1 0,-4-1 0,6 1 0,-2-1 1,2 1-1,-4 6 0,8-5 0,-2 3 0,2-3 0,2 3-1,2 2 1,2-3-1,-2 3 0,7 0 0,-3 3 0,4-3 0,4 8 1,-6-5-1,5 7 0,-1-4 0,2 4 0,0-1 0,-4 3 0,3-4 0,-1 4 0,0 0 0,0 3 1,-4-3-2,0 6 1,1-2 0,-3 2 1,-18 10-1,32-12 0,-32 12-1,26-13 1,-26 13 0,22-8 0,-22 8 0,23-2 0,-23 2-1,0 0 1,24-8-1,-24 8 1,0 0-2,0 0-4,0 0-5,0 0-12,0 0-7,0 0-1</inkml:trace>
  <inkml:trace contextRef="#ctx0" brushRef="#br0" timeOffset="-1731.603">-4700-151 11,'0'0'17,"-12"18"-2,12-18-1,0 0-2,24 0-1,-24 0-2,22 6-3,-22-6-1,30 4-1,-30-4-2,36 6 0,-36-6 0,37 12-1,-19-6 1,2-4-1,-20-2 0,34 13 0,-34-13 1,33 10-1,-33-10 0,28 8 1,-28-8-1,20 4 1,-20-4-1,0 0 0,18 8 1,-18-8-1,0 0 0,0 0 0,0 0-1,14 20 0,-14-20 1,0 0-1,-6 29 0,6-29 1,-14 38-1,2-16 1,-2 7-1,0 3 1,0 1 0,0-1-1,-3 2 1,5-1-1,0-9 0,4 0 0,8-24-1,-18 35-4,18-35-6,0 18-20,0-18-1,0 0 0</inkml:trace>
  <inkml:trace contextRef="#ctx0" brushRef="#br0" timeOffset="-8049.6141">-3493-82 16,'0'0'28,"0"0"-11,19-15-3,3 11-1,-4 6-6,12-10-2,-6 10-1,13-6-1,-5 0-1,4-4 0,-6 4-1,3 0 0,-7 0-1,0 0 0,-6 0 2,1 2-2,-3 0 1,-18 2-1,30 4 0,-30-4-2,28 4 0,-28-4-9,0 0-19,0 0 1,0 0-1</inkml:trace>
  <inkml:trace contextRef="#ctx0" brushRef="#br0" timeOffset="-8424.0148">-3238-348 7,'0'0'14,"0"0"-1,0 0-3,0 0 1,0 0-1,0 0-1,0 0-1,0 0 1,-13 35-4,11-17 0,-2 16-1,4-3-1,-2 15 1,0-9-1,0 9-1,4-7 0,0-3 0,2 1-1,-2-7 0,2-6 0,0-3-1,-4-21 0,7 26-1,-7-26 0,0 0-2,-2 20-2,2-20-7,0 0-12,-21-8-6,21 8 0</inkml:trace>
  <inkml:trace contextRef="#ctx0" brushRef="#br0" timeOffset="7971.614">-3862 1799 13,'0'0'23,"-4"-22"-3,4 22-1,0 0-2,-16-2-3,16 2-4,-10 20-2,10-20-1,-8 49-2,10-15-1,-6 11-2,10 4 0,-2 1 0,6-3 0,-2 1-1,6-5-1,-5-2 1,1-7-1,-4-4 0,2-3 1,-4-5-2,-4-22 1,6 26 0,-6-26-2,0 0-2,0 0-4,0 0-8,0 0-16,0 0-3,-18-30 2</inkml:trace>
  <inkml:trace contextRef="#ctx0" brushRef="#br0" timeOffset="8252.4145">-4029 2047 18,'0'0'29,"0"0"0,22-13-13,-22 13-7,45-8-1,-13 4-3,8-6-1,1 4-2,1-6 1,-6 6-1,-2-4 0,1 0-1,-3 1 0,-6 3-1,-8 2-1,3-4-2,-21 8-6,20-6-21,-20 6-2,0 0 0</inkml:trace>
  <inkml:trace contextRef="#ctx0" brushRef="#br0" timeOffset="10530.0185">-661 2209 11,'-27'-4'17,"27"4"0,0 0 0,0 0-2,0 0-1,0 0-4,0 0-2,0 0-1,0 0-2,0 0-1,0 0 0,31-9-1,-9 14 0,10-5-1,2 0 0,11-3 0,5 8 0,2-12-1,5 7 1,-5-8-2,1 2 0,-7 2 0,-5-2 1,-7 0-2,-12 2 2,-22 4-2,26-4 0,-26 4-3,0 0-5,0 0-17,-22 20-8,22-20 1,-28 8-1</inkml:trace>
  <inkml:trace contextRef="#ctx0" brushRef="#br0" timeOffset="-15490.8272">-2678-522 4,'0'0'9,"8"-20"-1,-8 20 1,0 0-1,0 0-1,0 0 0,0 0-1,0 0-1,0 0-2,0 0 1,0 0-1,12 20 0,-12-20-1,0 0 1,0 0 1,0 0-2,2 18 1,-2-18-1,0 0 0,0 0-1,0 0 0,0 0 0,0 0 0,0 0-1,0 0 1,0 0-1,0 0 1,0 0-1,0 0 1,0 0-1,0 0 0,0 0 0,0 0 1,18-10-1,-18 10 1,0 0-1,0 0 1,0 0-1,0 0 1,0 0 1,0 0-1,0 0 0,0 0 0,0 0 0,0 0 1,0 18-1,-2 1 0,0 7 1,-2 12 0,0 11 0,-6 14-1,6 6 1,-4 14 1,2 8-1,0 12-1,4 3 2,-4 3-2,6 2 1,-4 1-1,2-3 1,-4-1-1,6-11 0,-10-2 0,2-10 0,-2-6 0,4-6-1,0-10 1,0-9-1,3-11 0,1-3 0,4-13 1,-2-5-1,0-22-1,5 26 0,-5-26-2,0 0-2,0 0-10,0 0-17,0 0-2,0-26 1</inkml:trace>
</inkml:ink>
</file>

<file path=ppt/ink/ink32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55.243"/>
    </inkml:context>
    <inkml:brush xml:id="br0">
      <inkml:brushProperty name="width" value="0.05833" units="cm"/>
      <inkml:brushProperty name="height" value="0.05833" units="cm"/>
      <inkml:brushProperty name="fitToCurve" value="1"/>
    </inkml:brush>
  </inkml:definitions>
  <inkml:trace contextRef="#ctx0" brushRef="#br0">483 132 11,'0'0'20,"-17"-16"0,17 16-5,-20-20-5,0 14 2,10-16-4,-18 11-1,8-7-2,-9 4-2,1 2 0,-2 4-3,2 2 1,-5 8-1,5 4 0,-2 6 1,0 10-1,3 9 0,-3 5 1,6 5 0,0 1 0,8 7 0,6-1 0,8 3 0,6-10 0,8-1-1,6-12 1,4 3-1,8-15 1,5-6-1,-3-4 1,0-12-1,-4-4 1,5-10 0,-7-5 0,-2-9-1,-4-2 1,-4-5-1,0 1 0,-3-3 0,-3 4 0,-2 3 0,0 4 0,-2 11 1,-6 21-1,2-28-1,-2 28 1,0 0 0,0 0 0,0 0 0,26 16 0,-20 4 0,2 9 1,4 3-1,2 1 1,-2 1-1,1 1 0,5-3-1,-12-4-2,14-5-2,-16 3-7,14-18-11,-18-8-8,22 14 0</inkml:trace>
  <inkml:trace contextRef="#ctx0" brushRef="#br0" timeOffset="561.601">644 23 20,'0'0'24,"0"0"-11,6 18-1,-6-18-2,4 41-2,6-15-2,-8 15-1,6-5 1,-10 11-3,8-13 1,-4 5-1,2-11-1,-4 2-1,0-30 2,0 33-1,0-33 0,0 0 0,0 0-1,0 0 1,0 0 0,-18-25-2,14 9 1,0-10-1,4-4-1,0-3 1,6-1 0,6-5 0,4 5-1,8 1 1,-5-1 0,7 8-1,2 3 1,0 7 0,-2 6 0,1 10 1,-1 4-1,-2 10 0,4 4 1,-8 11-1,-3-1 1,5 5-1,-6 1 0,0 2 1,-8-5-1,2-3 0,-6 1-2,-4-29-4,10 40-9,-10-40-16,8 18-1,-8-18 2</inkml:trace>
  <inkml:trace contextRef="#ctx0" brushRef="#br0" timeOffset="967.2017">1192 1 16,'0'0'26,"-16"20"-3,8 8-13,10-9 2,-6 19-5,10-3-1,0 9 0,10-5-2,-6 5-1,9-3 0,-3-7-2,4-6 1,0-3 0,2-15-1,0-8 1,-1-10 0,-1-10 0,-4-9 0,-4-5-1,0-9 0,-4-1-1,-6-5 0,-6 3 0,-6 1-1,-4 5 0,-4 5-1,2 7-1,-13 10-3,13-9-4,-12 25-9,10-2-12,18 2 1,-26 2 1</inkml:trace>
  <inkml:trace contextRef="#ctx0" brushRef="#br0" timeOffset="1575.6027">1700-42 1,'-24'-14'26,"2"12"0,22 2 0,-34-16-18,8 16-1,5 2-4,-9 10-1,8 0 1,-4 12 0,6 1-1,1 11 1,9 1 0,-2 3-2,12 3 1,2 1-1,14-1-2,1-3 0,7-1 1,6-15-1,4-2-1,3-11 0,-5-7-1,6-19-2,-6 3 0,-1-14-1,-15-6 0,2-15-2,-14 2 2,2-11 0,-14-1 1,4-4 1,-8-4 3,-2-2 1,2 9 1,-3-3 2,5 6 2,-4 15 2,10 3-1,-6 7 2,10 12 0,0 18-1,0 0-1,4 18 0,8 8-1,-4 15-2,6 1 1,-1 21-2,3-4 0,-4 6 0,4-3-1,-4 1-1,0-10-1,2-6-2,-6 3-3,8-24-9,-5 9-17,-5-7 2,2-7-1</inkml:trace>
  <inkml:trace contextRef="#ctx0" brushRef="#br0" timeOffset="2059.2036">1932 110 3,'0'0'24,"35"16"1,-13-12-14,-22-4-4,44-6 0,-26-4-2,6-4 0,-3-2-2,-1-6 0,-6 3 0,-2-5-1,-6 6 0,-2-7-1,-4 1 0,-6 6-1,-4 2 1,10 16-1,-34-27 0,10 21-1,-1 6 2,-1 2 0,0 15 1,4 5 1,2 10 1,7 3-1,5 7 1,12-1 0,2 9 0,15-5-2,3 1 0,8-9-1,2-5 0,7-3 0,3-9-1,0-8-1,-1-12-2,-11 4-7,2-18-20,-3 2-2,-11-2 1</inkml:trace>
</inkml:ink>
</file>

<file path=ppt/ink/ink32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24.575"/>
    </inkml:context>
    <inkml:brush xml:id="br0">
      <inkml:brushProperty name="width" value="0.05833" units="cm"/>
      <inkml:brushProperty name="height" value="0.05833" units="cm"/>
      <inkml:brushProperty name="fitToCurve" value="1"/>
    </inkml:brush>
    <inkml:brush xml:id="br1">
      <inkml:brushProperty name="width" value="0.08333" units="cm"/>
      <inkml:brushProperty name="height" value="0.08333" units="cm"/>
      <inkml:brushProperty name="fitToCurve" value="1"/>
    </inkml:brush>
  </inkml:definitions>
  <inkml:trace contextRef="#ctx0" brushRef="#br0">6223 95 1,'-81'10'0,"7"0"1,-9 0-1,3-2 0,-5 4-1,0-4 1,-6 1 0,5-1-1,-9 0 1,0 0 1,4 0-1,-9-4 1,1 4 0,-8-4-1,-4 0 1,0 0-1,-6-2 0,2 4 0,-6-4 0,4 5-1,-6-5 1,2 4-1,2-4 1,-4 6 0,-2-2 0,2-4 0,0 4 0,4-4 1,0 0-2,4 2 1,5-4 0,5 0 0,2-4 1,4 2-2,2 2 2,-2-4-1,1 0 0,-3 0 1,2 0-1,-2-4 0,0-2 0,3 5 1,-5-3-1,2-4 1,2 4-1,2 0 0,-1-2 0,-5 0 0,2 0 0,-4 2-1,4-5 1,0 5 0,-4-4 0,7 6-1,3-4 2,4 2 0,9-2 1,5 0 0,8-1 1,5 1 1,15 0 0,5 0 0,12 0-1,8 0-1,24 10-4,-19-18-7,19 18-9</inkml:trace>
  <inkml:trace contextRef="#ctx0" brushRef="#br1" timeOffset="-22323.6391">8258-2308 7,'0'0'7,"4"25"0,-4-25-1,0 0-1,-2 24-1,2-24 0,2 24-1,-2-24 0,4 27 0,-4-27-1,6 38 1,-6-18 0,4 5-1,-2-5 1,2 8-1,-8 1 0,4 1-1,4 2 0,-6-3 0,0 5 0,0-3 0,0 7 0,0-6-1,4 3 1,0 1-1,-4-1 1,4 3-1,0 3 1,-2 3-1,0 3 0,-2 4 0,2-1 0,-6 3 1,6 2-1,-6-3 0,6 7 0,0-2 0,2-3 1,0-3-1,0 2 1,-2-3-1,0 5 0,6 4 1,-4 0 0,2-1-1,-2-1 1,-2 4-1,2 4 1,-2 1 0,2 1 1,-4 0-1,-2 4 0,4 2-1,0 2 1,-4 4 0,4 0 0,-2 2-1,0-2 1,2-2-1,-2-2 1,4 8-1,-6-4 1,4-2 0,2-2-1,0 6 1,0-4-1,-4 0 1,4 6-1,-4-4 1,-2 0-1,4-2 0,0 0 0,-2 2 0,-2-6 0,4 0 0,0-6 0,0-5 0,2 3 0,-2-4 0,-2 0 0,2-3 1,0 3-1,-2-4 1,2 0-1,2 1 1,-2-1-1,2-6 1,-2-1-1,0-1 0,0 6 0,0-5 0,4-5 0,-6 3 0,4 1 1,0-4-2,0 3 1,-2 1 0,0-7 0,2-1 0,-2 1 1,4-3-1,-4-3 0,2-1 0,0 1 0,-2-3 0,2-1 0,-4 1 0,0-3 0,2 2 0,0-3 0,-2-1 0,2 0 1,0 1-1,4-1 0,-4-4 1,2 1-1,-2-5 0,4 2 1,-2-3-1,-2-19 0,0 32 0,0-32-1,-4 26 1,4-26 0,-2 25 0,2-25 0,-2 18 0,2-18 0,0 0 0,0 18-1,0-18-1,0 0-4,4 18-12,-4-18-8,0 0 0</inkml:trace>
</inkml:ink>
</file>

<file path=ppt/ink/ink32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1:01.671"/>
    </inkml:context>
    <inkml:brush xml:id="br0">
      <inkml:brushProperty name="width" value="0.05833" units="cm"/>
      <inkml:brushProperty name="height" value="0.05833" units="cm"/>
      <inkml:brushProperty name="fitToCurve" value="1"/>
    </inkml:brush>
  </inkml:definitions>
  <inkml:trace contextRef="#ctx0" brushRef="#br0">279 55 24,'-23'-24'28,"23"24"0,-34-16-15,34 16-2,-32-11-5,14 7-1,-14 10-1,5 3 0,-5 13-1,6-6 1,0 12-1,7 3 0,7 1-1,14 5-1,4-3 0,13 5 1,3-9-1,8 4-1,0-5 0,5-5 1,1-4-2,-6-3 2,2-13-2,-1-2-1,5-8-4,-16 8-6,14-21-10,-7 5-11,-1-2 1,4 0-1</inkml:trace>
  <inkml:trace contextRef="#ctx0" brushRef="#br0" timeOffset="483.6009">726 94 20,'-6'-31'25,"-6"5"-7,-14 10-3,10-7-3,-18 19-4,9-2 0,-7 18-2,4 1 1,-8 13-3,11 0 1,1 13-2,8-5 1,2 7-2,12-7 0,6 1-1,10-1-2,-2-8 1,10-7 0,1-9 0,7-10 0,-2-4 0,0-9-1,-8-5 1,9-6 1,-9-6-1,-6-1 1,-2 1-1,-2 3 0,-10-1 0,0 8 0,0 20 0,-4-29 0,4 29-1,0 0 1,0 0 0,-10 33 0,16-9 1,2 7-1,6-1 0,-2 0 1,10-1-2,-3-1 0,7-12-2,-8 2-4,12-18-12,-2 2-13,-1-8 0,-5-6-1</inkml:trace>
  <inkml:trace contextRef="#ctx0" brushRef="#br0" timeOffset="1388.4025">759 4 7,'0'0'27,"32"-6"1,-2 8-1,4-4-23,17-6 0,5-2-4,7-2-1,-1-6-3,-5-3 0,-1-9-3,-13 6 0,1-13-1,-12 11 0,-10-4 0,-12 3 2,-2-3 2,-12 4 3,-6 7 3,2-9 4,8 28 3,-24-34 1,6 32 2,18 2 1,-24 8-1,24-8-1,-14 58-3,16-11-1,-10 14-2,14 8-1,-6 4-2,8-1 0,-2-1-1,6-8 0,-4-6 0,0-13-1,4-7 2,-8-11-1,-4-26 0,4 18 0,-4-18-1,2-18 1,-2-4-1,0-8 0,0-5 0,10-5-1,2 1 1,4 3 0,5 3-1,5 7 1,-2 8-1,6 8 1,-1 10-1,-5 10 2,0 12-1,-4 6 1,-6 11-1,-2-3 1,0 9-1,-6-1-1,-2-5 0,-6 1-5,15-17-10,-9 3-17,-4-26-1,0 0 2</inkml:trace>
  <inkml:trace contextRef="#ctx0" brushRef="#br0" timeOffset="780.0014">962-382 19,'0'0'29,"0"0"1,-18-2-12,18 2-5,8 52-4,2-5-3,-10 9-1,8 11-1,-4 4-1,4 2-1,-6 0-1,4-8 0,-4-6-1,1-9-1,3-13-2,-6-3-3,0-34-9,26 29-18,-26-29 1,0 0 0</inkml:trace>
  <inkml:trace contextRef="#ctx0" brushRef="#br0" timeOffset="1747.2031">1773-1 6,'0'0'29,"-22"-18"0,22 18 3,-21 16-19,1 19-3,18-7-4,-4 15-1,12-1-2,-4 5 0,10-5 1,3-1-2,5-7 0,-2-3 0,8-15-1,0-8 0,3-14 0,-1-4 0,-2-10 0,0-7-1,-6-5 0,-2-5-1,-7-1 0,-7-5 0,-10 3 0,-9-1-1,-5 7-1,0 1 0,-16 11-2,12 2-2,-15 16-6,19-6-8,0 14-11,2 2 1,18-6 2</inkml:trace>
  <inkml:trace contextRef="#ctx0" brushRef="#br0" timeOffset="2355.6041">2287-15 25,'8'-18'26,"-8"18"0,-30-10-15,30 10-4,-34-6-4,15 4 0,-11 10 1,4-2 0,-4 10 0,6 0 1,-7 13 0,15-3 0,0 12-1,12-3-2,6 5 0,6-1-1,6-5 0,8-3 0,11-9 0,-1-2-1,4-12 0,-4-8 1,3 0-1,-3-16 0,0 0 0,-10-10-1,-1-7 1,-9-7-1,-4-7 0,-8-1 0,-2-11 0,-4-2 0,-6-10 0,-5 2 1,1 4-1,0 7 0,4 3 1,2 10 0,2 13 0,4 6 1,4 26 0,0 0 0,0 0 1,24 18 1,-22 18-1,18 7 1,-10 18 0,15-5 0,-7 15 0,2-2-1,-6 4 0,2-8-1,6-8 0,-10-9-1,5-9-2,-13-9 0,-4-30-5,6 41-13,-6-41-14,0 0-1,0 0 1</inkml:trace>
  <inkml:trace contextRef="#ctx0" brushRef="#br0" timeOffset="2839.205">2594 56 23,'26'18'30,"-8"-16"-2,8 2-10,-26-4-7,44 0-2,-21-2-4,5-6 0,-6 0-2,4-6 0,3 2-2,-7-4-1,2-1 1,-24 17-1,30-32 0,-30 32 0,6-32 0,-6 32 0,-30-27 0,10 19 1,-15 6-1,3 4 0,-8 8 1,4 9 1,-3 7-1,17 4 0,2 11 2,16-3-1,6 5 1,12-5 0,12 5-1,19-11 0,7-1 1,-2-9-3,9-6 1,-1-8-1,3-8 0,-3-2-1,-1-6 1,-17-2-3,7-10-1,-17 3-5,2-11-25,-16 10-1,0-2 1,-10 1-1</inkml:trace>
</inkml:ink>
</file>

<file path=ppt/ink/ink32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1:19.951"/>
    </inkml:context>
    <inkml:brush xml:id="br0">
      <inkml:brushProperty name="width" value="0.05833" units="cm"/>
      <inkml:brushProperty name="height" value="0.05833" units="cm"/>
      <inkml:brushProperty name="fitToCurve" value="1"/>
    </inkml:brush>
  </inkml:definitions>
  <inkml:trace contextRef="#ctx0" brushRef="#br0">-5 0 6,'0'0'30,"0"0"0,0 0-13,0 33 0,8-11-6,-16 24-4,16-5-2,-6 8-1,6-3-2,5-1-1,-9-7-2,10-5-3,-10-1-5,16-22-13,-20-10-10,0 0 1,0 0 0</inkml:trace>
  <inkml:trace contextRef="#ctx0" brushRef="#br0" timeOffset="140.4002">-83-150 4,'0'0'17,"0"0"-9,-23 14-25</inkml:trace>
  <inkml:trace contextRef="#ctx0" brushRef="#br0" timeOffset="-249.6005">-458 108 23,'0'0'27,"0"0"-11,-19 8-3,19-8-3,-6 46-4,8-19-1,-2 9-1,6 1-1,-4-1 0,9-6-1,-7 1 0,4-9-1,-6-2 0,-2-20 0,2 21 0,-2-21-1,0 0 1,0 0-1,-6-25 1,0 7-1,8-6 1,2-1-1,0-7 0,8 0 0,0-5-1,8 3 1,-2 1 0,8 3 1,-1 4-1,1 5 0,2 7 1,-6 8 0,0 12 0,-3 6 0,-5 13 1,0 5-1,-6 6 1,2 3-1,-2 3 0,2-1 1,-2-5-2,-2-5 0,2-7-1,-2-4-1,-6-20-3,8 23-5,-8-23-9,0 0-13,0 0 0,8-21 1</inkml:trace>
  <inkml:trace contextRef="#ctx0" brushRef="#br0" timeOffset="-764.4014">-569 262 8,'0'0'17,"-12"-31"-2,4 13-2,-9-2-2,5-3-2,-8 7-1,4-6-1,-4 12-2,20 10-2,-34-21 0,15 17-1,-1 8 0,-2 5 0,-4 5 0,4 8-1,-7 4 1,7 7 0,2 3 0,4 1 0,2 7 0,10-5 0,2 1-1,8-5 0,6-3 0,4-6-1,4-3 1,4-9-1,-1-6 0,1-8 1,-2-2-2,4-10 2,-6-2-1,-1-11 0,-5-3 0,0-4 0,-2-7 0,-4-1 0,6-1 1,-4 1-2,-2-1 1,-2 5 0,0 9 1,-4 3-1,-2 24 0,2-24 0,-2 24-1,0 0 2,-8 28-1,6 0 0,2 1 1,0 5-1,2 3 0,2-5 0,2 2 0,2-3-1,2-9-1,-3-4-3,11-10-5,-18-8-7,0 0-14,28 9-1</inkml:trace>
  <inkml:trace contextRef="#ctx0" brushRef="#br0" timeOffset="624.001">261 0 21,'-22'14'26,"8"7"-12,14-21-1,-30 48-5,26-23 0,-4 9-2,12-4 0,-2 7-1,12-3-1,-4 1-1,12-7-1,-4-2 0,5-5-1,-7-3-1,6-8 1,-4-4-1,0-10 0,-18 4 0,36-26 0,-25 3 0,1-5 0,-4-4 0,-4-3 0,-2 1 1,-6-5-1,-6 7 0,-6-1 0,-3 7-1,-7 6 0,0 0 0,-4 10-2,6-1-1,-1 11-2,25 0-2,-32 4-4,32-4-8,0 0-6,0 0-1</inkml:trace>
  <inkml:trace contextRef="#ctx0" brushRef="#br0" timeOffset="1060.8018">477-14 8,'0'0'24,"24"6"-4,-24-6-2,15 26-3,-15-26-4,10 47-2,0-21-2,-4 19-1,4-11-2,-2 3-1,6-5-2,-6-1 0,2-7 0,-6-4 0,-4-20 0,10 18 0,-10-18 0,0 0-1,2-20 1,-2-2 0,0-4-1,0-5 0,4-3-1,2-3 1,2 1-1,7-7 1,5 5-1,6 3 1,2 9 0,0 0 0,1 11 0,-1 11 1,0 8 0,-8 17 0,-2 5 1,-6 15 0,3-1 0,-5 11 0,2-5 0,-2 3 0,2-4 0,-4-1-1,0-7-1,0-7-2,-4-6 0,-4-24-5,12 35-8,-12-35-18,0 0-2,0 0 2</inkml:trace>
  <inkml:trace contextRef="#ctx0" brushRef="#br0" timeOffset="1700.403">1330-107 26,'0'0'29,"-28"-26"-5,14 5-13,-14 19-1,1-6-5,-9 12-1,-2-4 0,-1 8-1,5 6-1,0 9 1,8 1-1,6 2-1,13-1 0,7 1 0,9 2-1,11-3 0,8-1 1,4-4-1,4 1 0,-3-1-1,5 0 1,0 0 0,-7 1 0,1-3 0,-8 4-1,-6 0 1,-4-3 1,-12-1-2,-4 4 2,-8-4-1,10-18 0,-34 31 1,12-19-1,-4-6-1,-1 2-1,7-8-3,-10 4-11,4-6-16,8-10 2,-7 4-1</inkml:trace>
  <inkml:trace contextRef="#ctx0" brushRef="#br0" timeOffset="2792.4049">-533 541 18,'0'0'20,"0"0"-3,0 0-6,0 24-1,0-24 1,-4 35-3,8-13-4,-12 10 2,8-1-3,-8 7 1,4-1 1,-18 5-3,8-1 1,-9 3-1,-3-1 1,-10 4-1,-2-3 1,-5 5-2,-5-13 0,-5 5 0,1-7 0,-7 3 0,1-13-1,-1 2 1,3-8-1,-2-1 0,9-1 0,-5-2 0,13-4 0,3-2 1,4 4-1,10-5 0,-1 1 0,25-8 0,-26 8-1,26-8 2,0 0-2,0 0 0,0 0-1,0 0-4,0 0-6,26-16-14,-26 16-6,27-11 0</inkml:trace>
  <inkml:trace contextRef="#ctx0" brushRef="#br0" timeOffset="3416.406">-1172 999 22,'0'0'27,"0"0"-9,-14 20-7,0-2 0,3 5-5,-11 7-1,4-2-1,-12 7-1,4-7 0,-7 7 1,7-17-2,0 6 1,4-8-1,4-4 0,18-12-1,-21 23 1,21-23 0,0 18-1,0-18 0,17 16 1,-1-8 0,-16-8 0,48 25-1,-20-11 0,11-2 1,-1 4-1,0 0 0,1 1-1,-1-1 0,0 2 0,-14 4 0,1-4-3,-17 1-3,-8-19-10,30 30-16,-30-30-1,6 24 0</inkml:trace>
</inkml:ink>
</file>

<file path=ppt/ink/ink32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2:08.499"/>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 27 6,'0'0'14,"10"-18"-4,-10 18 1,0 0-1,0 0 0,0 0 0,0 0-1,0 0 1,20-6-2,-20 6-1,18 0 0,-18 0-1,18-2-1,-18 2-1,27 2-1,-27-2 0,40 4 0,-14-2-1,15-4 1,13 10 0,17-6-1,11-2 1,19 4-1,10 0 1,20-2-2,6 4 1,16 2-1,-3-8-1,1 9 2,2-3 0,-6 2-1,-6 0 0,-11 0-1,-18-6 1,-7 0 0,-12 0 0,-18-4-1,-15-2-1,-11 0 2,-15 2-2,-10-4 1,-24 6 0,22-2-1,-22 2-2,0 0-3,0 0-20,-34 8-7,10-4-3,6 2 1</inkml:trace>
  <inkml:trace contextRef="#ctx0" brushRef="#br0" timeOffset="7004.4123">3059-13 21,'0'0'16,"0"0"0,24-14-1,-24 14-2,0 0-1,0 0-2,16-23-1,-16 23-2,-2-18-1,2 18-1,-6-22 0,6 22-1,-18-33 1,-2 19-2,6-4 0,14 18-1,-31-26 0,11 20-1,-2-1 1,-4 12-1,0 3 0,-1 4 0,1 6 0,-10 6 0,10 9 0,0 1 1,1 3-1,9 7 0,4 1 0,6 1 1,8-1-1,4-3-1,8-1 0,2-9 1,9-3-1,-3-11 0,2-6 0,2-8 0,0-4-1,3-4 1,-1-4-3,0-6 1,-6 4-2,9-9-1,-31 19-5,40-32-8,-40 32-15,28-18-2,-28 18 2</inkml:trace>
  <inkml:trace contextRef="#ctx0" brushRef="#br0" timeOffset="7753.2136">3450 5 13,'-8'-24'25,"8"24"1,-22-21-14,18 3 2,4 18-6,-24-26-1,3 22 0,21 4-1,-34-6 0,16 6-1,-6 12-1,2 0 0,-5 10-1,3 1 0,0 7-1,6-2 0,2 9 0,8-5-1,2 3 0,10-3-1,2-2 1,8-5-1,2-3 0,4-8 0,-2-6 0,4-4 0,1-12 0,-1-4-1,0-8 1,0-6 0,-4-7 0,4 3 0,1-3 0,-5-3 0,-2 1 0,-4 5 0,-2 4 0,2 1 0,-12 25 0,4-24 0,-4 24 0,0 0 1,-14 16-1,6 7 1,0 3 0,4 4 0,0 5 0,6-1-1,8 1 1,-4-5 0,6-4-1,0-3-1,4-3 0,-16-20-1,31 16-2,-31-16-2,26-2-5,-26 2-6,20-16-12,-20 16-4,24-41 2</inkml:trace>
  <inkml:trace contextRef="#ctx0" brushRef="#br0" timeOffset="8455.2149">3539-185 13,'0'0'29,"42"-11"-1,-8 7 2,1 2-20,19-10-2,-1 8-5,-1-4-1,0 4-3,-7 2-3,3-4-4,-24 12-5,7-10-7,-31 4-6,18 6-2</inkml:trace>
  <inkml:trace contextRef="#ctx0" brushRef="#br0" timeOffset="8221.2145">3773-674 22,'0'0'27,"0"0"-7,0 0-3,-22 6-2,22-6-5,-19 41 1,17-13-1,-14 23 0,14-4-3,-8 17-1,10-7-1,-4 12-1,6-6 0,-6 2-1,6-9-2,4 1 1,-6-6-1,-4-5 0,4-3-1,0-9 0,0-3-1,2-13 0,-4 0-1,2-18-3,-8 18 1,8-18-3,0 0-6,8-26-13,-8 26-9,-6-34 2,-2 11-1</inkml:trace>
  <inkml:trace contextRef="#ctx0" brushRef="#br0" timeOffset="8720.4152">4053-248 15,'0'0'32,"0"0"-1,4 18 1,-14 8-16,16-7-5,-14 21-5,8-8-2,-6 17-1,2-6-1,0 3-1,0-5-1,4-3-1,-2-5-1,2-33-2,2 40-5,-2-40-10,0 0-13,18-12 0,-16-6-1</inkml:trace>
  <inkml:trace contextRef="#ctx0" brushRef="#br0" timeOffset="8860.8155">4132-433 8,'0'0'2,"0"0"-2</inkml:trace>
  <inkml:trace contextRef="#ctx0" brushRef="#br0" timeOffset="9718.817">4343-285 16,'0'0'31,"0"0"0,0 0 2,-34 29-20,34-29-3,-34 40-5,22-11-1,-13 9-1,15 1-1,-2 5 0,6-3-1,4-1 0,6-3-1,4-3 1,2-8-1,3-3 0,-13-23 0,38 22 0,-12-20 0,6-8 0,-3-8-1,-1-9 1,0-3-1,-6-6 2,-4-5-2,-12 1 1,-2-3 0,-10 1 0,-14 1 0,-2 5-1,-4 1 1,6 5-2,-7 10 2,27 16-2,-36-18 0,36 18 0,0 0-1,0 0-1,20 10-1,5-8 1,-3 6-1,10-6 1,-4 2 1,0-2 2,7 0 1,-11 0 2,14-2 1,-16 10 2,7-2 0,-15 11 1,4-3-1,-14 14 0,6-3-1,-10 11-1,-4-8 1,-6 11-2,6-9-1,-6 3 1,4-9-2,0-4 0,6-22 1,-14 23-1,14-23-1,0 0 1,18-21 0,-8 3 0,0-6 0,2-11-1,0-1 1,8-3 0,-2 1 0,1-1 0,-1 7-1,4 4 1,-4 7 0,2 9 0,-2 10 0,-18 2 0,33 23 1,-19 3-1,-2 6 1,0 7 1,-6 3-1,0 1-1,-4 1 1,2-3-1,-2-7-1,0-3-1,-8-5-3,6-26-4,8 33-13,-8-33-12,24 2-1,-24-2 1</inkml:trace>
  <inkml:trace contextRef="#ctx0" brushRef="#br0" timeOffset="10389.6183">5368-260 14,'0'0'31,"0"0"0,-29-25 0,5 25-18,6-8-4,-12 12-5,6-2-2,-9 6 0,5 3-1,4 5 0,12 2 0,8 0-1,8 0 1,10 5-1,6-5 0,4 8 0,11-1 0,-1-3 0,-2 4 1,-8-8-2,3 7 2,-11-3-1,-16-22 0,22 32 1,-22-32 0,-12 29 0,12-29 0,-36 24 1,13-16-2,-5-4 1,-4 0-1,0-4 0,3 0-1,5-8-2,-14 8-5,28-18-13,-10 8-12,20 10 0,-19-22 1</inkml:trace>
  <inkml:trace contextRef="#ctx0" brushRef="#br0" timeOffset="11590.8204">5880-262 22,'0'0'22,"0"0"-10,40-25-1,-20 19-2,9-8-2,-7 12 2,6-8-1,-6 14-1,-2-8 0,-20 4-3,21 16 0,-21-16-2,-2 35-1,-9-15 0,-7 4-1,-6 2 1,-2-1-1,-4 5 1,1-2-1,-1 3 1,2-5 1,6 9-1,0-11-1,7 6 1,7-3-1,6-1 0,6-8 0,-4-18 0,29 29-2,-7-27 1,8-2 0,8-11-2,-7-3 0,7-10-1,-10 2 0,4-9 0,-13 1 1,3-5-1,-10 3 2,-2 0 0,-10-1 2,-2 7 0,2 0 0,-4 3 1,0 5 2,4 18 1,0 0 1,-22-2 1,22 2-1,0 34 1,6-9 0,-8 11-1,18-3-2,-2 7-1,4-7 0,4-3-2,2-6 0,1-5 0,-1-9-1,2-10-1,-4-2-1,-2-17 0,-20 19 1,31-38-1,-21 16 1,2-7 0,-6-1 0,-4 4 2,-4-7 0,0 7 0,0-1 0,2 5 1,0 22 0,-6-24 1,6 24 0,0 0 0,-2 18 1,0 10 0,2 1 0,-2 11-1,8-1 0,0 3 0,-4-5-1,0-5 0,4 1 1,-2-13-1,-4-20 1,0 0-1,0 0-1,0 0 1,-12-28-1,2 1 0,4-7 0,-2-3 0,4 1 0,0-3-1,8 5 1,10-1-1,6 5 1,8 4 0,2 1 0,9 7-1,3 6 0,6 2 0,-5 6-1,1 4-2,-16 4-3,15-4-8,-23 16-12,2-10-7,-22-6 1,18 14 0</inkml:trace>
  <inkml:trace contextRef="#ctx0" brushRef="#br0" timeOffset="12074.4212">6753-143 17,'0'0'28,"38"18"0,-13-24-15,-25 6-2,42-2-4,-20 0-1,10-12 1,-5 4-4,3-4 1,-10-2-4,0-1 2,-20 17-2,26-32 1,-26 32-1,0-30 0,0 30 0,-32-29-1,6 27 2,-2 0 0,-9 10 2,5 4 0,-6 13 1,9-1-1,1 16 3,14-5-2,4 14 1,18-7-1,0 1-1,20-3-2,1-7 1,13-7-1,4-8 0,5-10 1,-3-4 0,1-8-2,1-6-1,-12 2-2,13-16-4,-29 18-15,4-15-12,-26 21-2,20-32-1</inkml:trace>
  <inkml:trace contextRef="#ctx0" brushRef="#br0" timeOffset="14539.2255">2833 933 19,'0'0'26,"0"0"3,-18-8-14,18 8 0,0 0-5,0 0-2,10 34 0,-10-34 0,8 43-3,2-13 0,-8 4-1,4 1-1,-4 5-1,2-1-1,-4-5 0,6-7-1,-6-5 1,0-22-1,2 26 1,-2-26-1,0 0 0,0 0 1,4-28-1,-8 8 1,2-3-1,0-5 1,0-2-1,-2 1 1,4-3-1,0-1 0,2 3 0,8 2 0,-2-5 0,9 7 0,1 2 0,2-1 0,6 9 0,2 4-1,-2 0 1,1 8 0,1 0-1,-2 12 0,-4-8-1,-22 0-2,41 10-1,-41-10-4,28 8-9,-28-8-14,14 20-1,-14-20 2</inkml:trace>
  <inkml:trace contextRef="#ctx0" brushRef="#br0" timeOffset="15194.4267">3248 1087 6,'0'0'26,"0"0"-4,0 0-3,0 0-1,33-4-4,-33 4-1,28-9-3,-28 9-2,30-12-2,-30 12-3,38-12 0,-17 6-1,1-4-1,0 0 0,0-2 0,-6 0-1,4-5 0,-20 17 1,27-28-1,-27 28 0,2-26 1,-2 26-1,-18-17 1,-1 13-1,-1 4 0,-6 0 1,0 0 0,2 9-1,-1-1 1,1 10-1,-2-2 1,10 8 0,2 9 0,6-3 0,6 7-1,6-3 1,8 2 0,6-3-1,6-3 0,8-7 1,-1-11-1,7-2-1,-6-10 0,9-6-2,-11-2-1,12-11-5,-24 11-7,13-18-14,-7 10-4,-4 0 1,0-1 1</inkml:trace>
  <inkml:trace contextRef="#ctx0" brushRef="#br0" timeOffset="15834.0278">4005 1000 15,'0'0'30,"0"-33"-1,0 33 1,-23-24-19,15 0-2,-14 15-4,0-1-2,-12 10 0,-1 0-1,-5 8 2,8 5-1,-11 11 0,13-2 0,2 11 0,14-1 0,6 2-1,10-1 0,8 1-2,10-5 1,6-1-1,3-8 0,-1-6 0,0-8-1,0-6 0,-2-4 1,-1-10-1,-9-6 0,6-4 1,-6-3-1,-6-7 0,0 1 0,2-9 1,-6 1-1,0-7 1,-4-3-1,-2 3 1,2-1-1,-2 6 2,-2 3-1,-4 8 0,4 5 0,2 27 1,-2-22 0,2 22 1,0 0-1,-10 30 1,10 1 0,-6 5 0,6 5 0,-6 9-1,8-1 0,-2 8 0,4-5 1,2-1-2,2-5-2,6-13 2,-3 1-2,9-9 0,-12-1-3,12-20-6,-20 16-13,0-20-9,0 0-1,24-12 1</inkml:trace>
  <inkml:trace contextRef="#ctx0" brushRef="#br0" timeOffset="16348.8287">4182 961 3,'0'-28'28,"0"28"0,-8-16 2,8 16-14,0 0-3,0 0-4,0 0-1,-12 18-1,2 8-1,12-4-1,-12 13-1,12-3-1,-4 9-1,8-7-1,0 1 0,4-3 0,2-6-2,4-7 1,2-9 0,-18-10 0,39-4-1,-19-9 0,8-7 0,2-6 0,-4-2 0,-1-5 0,-3 1 1,0-1-2,-8 1 2,0-3 0,-24 7 0,10 2 0,0 8 0,0 18 0,-6-19 1,6 19 0,0 0 1,-6 37-1,16-7 1,-6 3-1,0 3 1,2-2-1,2 1-1,4-3 0,3-5-1,-1-7 0,6-10-3,-20-10-3,36 4-8,-36-4-16,32-4-4,-32 4 1,25-24 0</inkml:trace>
  <inkml:trace contextRef="#ctx0" brushRef="#br0" timeOffset="16754.4294">4854 884 16,'-11'-30'30,"11"30"1,-28-19 0,28 19-17,-42-6-4,24 2-4,-11 23-2,9-11 0,-2 16-1,4 0 1,0 9-1,12-3 0,2 7-1,6-3 0,4 2-1,6-3 0,2-3-1,8-5 0,2-9-1,1-4 0,5-8-2,-8 2-3,18-16-4,-40 10-11,49-6-13,-25-6 0,0-3 0</inkml:trace>
  <inkml:trace contextRef="#ctx0" brushRef="#br0" timeOffset="17206.8301">5003 977 13,'0'0'29,"0"0"0,0 0 2,30 0-21,-30 0-1,48-2-4,-21 0-1,13-8-1,-12 2-1,8-4 0,-5-8-1,3 3 0,-4-3 0,-12-4 0,-4 2-1,-3 1 1,-11 3 0,0 18-1,-27-24 1,5 12-1,-6 12 1,0 6 0,-1 0 0,-3 10 1,-2 4 0,10 5 1,4 7-1,7 2 1,7 7 0,10-11-1,0 13 0,13-13-1,5 3-1,2-7 0,2-6-2,0-4 0,7-10-4,-13 7-5,16-24-10,-14 13-12,5-12-2,-5 2 2</inkml:trace>
  <inkml:trace contextRef="#ctx0" brushRef="#br0" timeOffset="17752.8311">5753 910 10,'-14'-46'28,"0"22"0,-9-3-8,13-1-8,-20 22-2,30 6-2,-52-2-3,29 6 1,-13 24-1,18-2 0,-6 11-1,12-1 0,-4 9-2,18-13-1,0 7 0,8-9 0,6-7-1,2-7-1,6-8 0,-2-6 1,9-8-1,-9-4 0,8-13 0,-4 3-2,3-10 2,-9-1-2,-2-13 2,-2 1-1,-8-7 2,0 1-1,-6 2 1,-4-1 1,-2 3 0,-4 9 3,2 16-1,6 20 0,0 0 1,-20-3 1,14 28-1,12 5-1,-8 19-1,16-1-1,-6 5 0,6-2 0,0-5-2,0 1-3,4-11-1,-18 7-12,11-23-17,-11-20-1,0 22-1,0-22 2</inkml:trace>
  <inkml:trace contextRef="#ctx0" brushRef="#br0" timeOffset="18548.4326">6477 499 28,'-16'-18'31,"16"18"2,-21-2-15,21 2-2,0 0-5,17 30-3,-17 7 0,10-9-3,-8 19 0,10 3-2,-6 9-1,0-2 1,-2 0-2,-2-7 0,-2-3-1,0-9 0,-4-3 1,2-17-1,2-18 0,0 0 0,0 0 1,0 0-1,12-22 0,-10-5 0,6-7 1,-2-5-1,2-1-1,6-3 0,0 3 1,7 1 0,-1 7 0,8 6-1,-2 13 0,2 9 2,-1 11-1,-5 7 1,-6 16-1,4 7 0,-4 5 1,-4 5-1,-6 1 1,0-1-1,0-3 0,-6-5 0,7-13-1,-9-3 0,2-23-3,0 20-2,0-20-7,0 0-17,0 0-5,10-27-3,-6 9 4</inkml:trace>
  <inkml:trace contextRef="#ctx0" brushRef="#br0" timeOffset="19328.434">6890 876 30,'0'0'31,"0"0"0,0 0-12,18 34-7,-18-34-4,31 11-4,-9-18 1,0-1-2,8-8 1,-6-2-3,-2-4 1,3 1-2,-3-1 1,-10-4-1,0 1-1,-6 7 1,-8-2-1,2 20 0,-18-26 1,18 26 0,-34-19 0,9 19 1,1 7-1,-6 7 2,6 12-1,0 8 1,8 3 0,5 5 0,13 3 0,0 2-1,17-5 1,1-3-1,6-15 1,2-6-2,6-8 0,1-6-1,1-8-1,8-8 1,-7-2-1,5-10 0,-10 1-1,9-9 2,-9 2-2,-2-7 2,-12 5 0,2-3 0,-9 3 0,-3 4 1,0-1 1,-8 29 1,-2-20 1,2 20 0,0 0 0,-6 42 0,8-9 1,-6 7-2,10 5 2,-4 4-2,12-5 0,-6 1 0,2-11-1,-2-6 0,-8-28 0,18 21 0,-18-21-2,0 0 2,-10-25-1,0 5 0,-2-10 0,6-7 1,-8-1-1,12-3 0,0 1 0,12 3 0,2 3 0,10 4 0,-6 5-1,4 9 0,9 10 0,1 2 0,6 4 0,0 2 0,-5 4-1,3-4-2,-4 12-4,17-16-10,-23 12-17,-4-6 0,-20-4 0,0 0 0</inkml:trace>
  <inkml:trace contextRef="#ctx0" brushRef="#br0" timeOffset="19890.0349">7850 817 13,'12'18'31,"-12"-18"0,0 0 3,36 15-17,-36-15-5,25 8-5,-25-8-3,34-6 0,-12 4-1,4-15-2,-2 7 0,5-8 1,-3 4-2,-2-6 1,-2 3-2,-4-1 1,-4 0 0,-14 18 0,11-28 0,-11 28-1,-25-23 1,3 17-1,-6 4 1,-8 6 0,-7 6 2,5 5-1,-4 9 1,7 4 0,7 13 0,16-3 1,6 9-1,12-7 1,8 7-1,12-4-1,3-1 0,7-16 0,0-3 0,0-11 0,-1-6-1,7-6 0,-6-6 0,3-4-1,-1-7-1,-2 3-1,3-8-1,-9 14-7,10-16-14,-40 24-11,37-23 0,-37 23 1</inkml:trace>
</inkml:ink>
</file>

<file path=ppt/ink/ink32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35.215"/>
    </inkml:context>
    <inkml:brush xml:id="br0">
      <inkml:brushProperty name="width" value="0.05833" units="cm"/>
      <inkml:brushProperty name="height" value="0.05833" units="cm"/>
      <inkml:brushProperty name="fitToCurve" value="1"/>
    </inkml:brush>
  </inkml:definitions>
  <inkml:trace contextRef="#ctx0" brushRef="#br0">660 2925 2,'0'0'4,"-6"-19"1,6 19 0,-8-20 0,8 20-1,-6-24 0,6 24 0,-4-31-1,4 31-1,-4-28 0,4 28 0,0-34 0,0 34-1,-4-37 1,2 17-1,0 4 0,-5-9 1,3 7-1,0-4 1,0-5 0,2 3 0,-4 0-1,0-2 1,4-7 0,-2 5 0,0-3-1,-2-3 1,0 4-1,2-7 0,-4-1 0,4-3 0,-4 7 0,4-7 0,-2 5 0,2-3 0,0 3 0,0-3 0,2 3 0,0-1-1,6 1 1,-6-3 0,0-1-1,0 3 1,2-1-1,0-3 1,0 3-1,0-3 2,-2 5-2,2-5 0,0 1 1,2-3-1,-2 5 0,0-5 0,2 1 1,-2 1-1,2-5 0,0 3 0,-2-1 0,2 1 0,-2-6 0,0 7 0,2-3 0,-2 1 0,2-3 0,-2 1 1,-2-1-1,2-2 0,-2 5 0,0-3 0,0-3 0,2 1 0,-2-2 0,0 3 0,0-3 0,2 5 0,-4-3 0,2 0 0,2-1 0,-2 3 1,0-4-1,4 1 1,-2-1-1,-2-4 0,4 1 0,0-1 1,0 2-1,-4 1 1,4 5-1,-2-6 1,-2 7 0,2-3-1,-4 7 1,-3-5 0,3 3-1,2 1 1,-6-6 0,6 7-1,-4-9 1,2 3-1,-6-7 1,6 4-1,-8 3 0,8-5 0,0 4 0,0-7 1,-2 7-1,2-2 1,0 5-1,4-3 1,0 1 0,-4-1-1,2 0 0,0 1 1,-2-1-1,0 1 1,2-1-1,-2 0 0,0 1 1,0 3-1,-4-1 0,4 3 0,-1-4 1,1 7 0,-4-3-1,2-3 1,2 1 0,-2 1-1,2 1 0,-6-3 1,4 3-1,0 0 0,2-3 0,-4 1 0,2 5 0,2-3 0,-2 3 1,4-1-1,-2-1 0,-2 5 0,-2-3 0,4-1 0,-2 1 0,2-1 0,-5 1 0,3-3 1,2 3-1,-2-3 0,4 3 0,-4-5 0,2 2 0,0 1 1,0 3-1,-2-1 0,4-1 0,-2 5 1,0-3-1,4 1 1,-2 6-1,-2-1 0,4-1 0,0 1 0,-4 5 0,6-2 0,-6 1 0,2 3 0,-4 0 0,4-1 0,0 5 1,0 4-1,0-5 0,2 23 0,-2-32 0,2 32 0,0-28 1,0 28-1,-2-31 0,2 31 1,-4-26-1,4 26 0,-2-24 1,2 24-1,-2-25 1,2 25-1,0 0 1,0-22-1,0 22 1,0 0-1,0 0 0,0 0 0,-4-18 0,4 18 1,0 0-1,0 0 0,0 0 0,0 0 0,0 0 0,-4-18 0,4 18 0,0 0 1,0 0-1,0 0 0,0 0 1,0 0-1,0 0 1,0 0-1,0 0 0,0 0 0,0 0 0,0 0 0,0 0 0,0 0 0,0 0 0,20-7 0,-20 7 0,0 0 0,24 7 0,-24-7 0,26 6 0,-26-6 0,26 2 0,-26-2 0,33 2 0,-33-2 0,34 0 0,-34 0 0,32-2 0,-32 2 0,32 0 0,-32 0 0,29 0 0,-29 0 0,30 6 0,-30-6 0,34 2 0,-34-2 0,30 6 0,-30-6-1,33 2 1,-33-2 0,32 2 0,-32-2 0,32 6 1,-32-6-1,33 4 0,-33-4 0,32 8 0,-14-4 0,0 0 0,2 0 0,-2-2 0,1-2 0,-19 0-1,38 2 2,-38-2-1,34 0 0,-34 0-1,32 0 2,-32 0-1,31 0 0,-31 0 0,28 4-1,-28-4 1,32 0 0,-32 0 0,24 0 0,-24 0 0,27 0 0,-27 0-1,22-4 1,-22 4 0,26 0 0,-26 0 1,26 2-2,-26-2 1,24-2 1,-24 2-1,25 0 0,-25 0 0,22-4-1,-22 4 1,24-4 1,-24 4-1,22-4 0,-22 4 0,22-4 1,-22 4-1,18-4-1,-18 4 2,21-4-2,-21 4 1,0 0-2,22-6 2,-22 6-1,22-4 1,-22 4 0,18-2 0,-18 2 0,20 0 0,-20 0 1,18-6-1,-18 6 1,0 0-1,25-6 0,-25 6 0,18-2 0,-18 2 0,0 0 0,24-2 1,-24 2-1,0 0-1,20-4 1,-20 4 0,0 0 1,0 0-2,0 0 1,0 0 0,0 0 1,0 0-2,0 0 2,0 0-2,18-8 1,-18 8 0,0 0 0,0 0-1,0 0 0,0 0-3,0 0-4,0 0-15,0 0-8,0 0 0</inkml:trace>
  <inkml:trace contextRef="#ctx0" brushRef="#br0" timeOffset="-12231.4216">-205-442 3,'26'-8'6,"-8"6"0,0-4-1,10 0 0,7 2-2,1-2 0,4-3-1,1 1 0,7-2-1,-1 2 0,5-4-1,-2 8 1,1-8-2,-1 8 1,1-4-1,3 4 1,-2-1 0,7 3 0,-1-4 1,3 4-1,5-4 0,5 4 1,-4-6-1,11 2 1,-1-4 1,3 4-1,3-2-1,-4-6 0,5 3 1,-1 1-1,2 0 0,0 0 0,1 6 0,1-8 0,8 4 0,-3 4 1,7-4 0,-2 2 0,0-1-1,8-1 1,2 0 0,-1 2 0,-1-2 0,6 2 0,2 0 0,6 0-1,8 2 3,-2 0-2,4-2 0,4 2 0,4 0 0,3 2 0,5-7 0,4 7 0,-2-2 0,6 2-1,3-2 1,1 2-1,-4 4 0,2-2 0,-3 6 1,-1-2-1,4 0 0,-10 3 0,3 1 0,1 0 0,-6 2 1,2-4 0,-8 4-1,4 0 1,-10 2 0,1-2-1,-9 1 2,-7 1-2,3-2 1,-14 6 0,2-6 0,-12 13 0,2-11-1,-13 4 1,5 0-1,-12 0 1,-3-8-1,-3 5 1,-4-5-2,-7 0 1,-12 0 0,1 0 0,-11-2 1,-4 2-1,-9 0-1,-25-8 1,28 10-2,-28-10-1,0 0-3,0 0-6,0 0-12,0 0 0</inkml:trace>
</inkml:ink>
</file>

<file path=ppt/ink/ink3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08.798"/>
    </inkml:context>
    <inkml:brush xml:id="br0">
      <inkml:brushProperty name="width" value="0.05833" units="cm"/>
      <inkml:brushProperty name="height" value="0.05833" units="cm"/>
      <inkml:brushProperty name="fitToCurve" value="1"/>
    </inkml:brush>
  </inkml:definitions>
  <inkml:trace contextRef="#ctx0" brushRef="#br0">0 390 12,'20'10'13,"-20"-10"-2,0 0-2,20 17-1,-20-17-2,23 4 0,-5-4 0,-18 0-2,36 0-1,-36 0 0,40 0-1,-19-2 0,1 0 0,-2 4-1,4-2 0,-4 2 0,4-2 0,1 0-1,-1 0 1,4 0 1,-2 0 0,3-2-1,1 0 1,-4 2-1,4 0 1,-2 0-1,1-4 0,-5 8 0,4-8-1,2 4 0,-5 0 1,3 0-1,2 0 0,0 0 0,-2 0 0,3 0 0,-3 0-1,-2 0 1,2 0 0,-1 0-1,1-2 1,2 0-1,6 2 1,-3-5 0,3 3-1,4 0 0,-1 2 1,3-6-1,-4 6 1,-1-2-1,1 2 0,-2 0 0,0-4 1,-1 0-1,-5 4 0,6-4-1,-5 2 1,3-2 0,-4 0 0,6 0 1,-1 0 0,1 0 0,2 0 0,1-2 1,1 0-2,-2-2 2,5 2-2,-3-5 0,4 3-1,-5-2 0,1 2 0,4-2 0,-3 2 1,1 0 0,0 2 0,-1-4 0,-7 5 0,10-1 1,-7 2-1,1 0 1,0 0 0,0 0 0,1 0 0,-1-2 0,6 0 0,-5 2 0,1-8 0,4 8-1,-7-4 1,9 0 0,-8-3 1,1 7-1,-5-4 1,0 2-1,1 2 1,-3-2 0,2 0-1,-8 2 1,11 0-2,-7-4 2,4 4-2,-6-4 1,-3 4 0,1-1 0,-4 1 0,6-2 0,-10 4 1,5-2-1,-1 2 1,2 0-1,-2-2 1,2 2 0,3-2 0,-5 2 1,2-2-1,0 2-1,2-2 1,-4 0 0,1 0-1,-1 2 1,-4 0-2,6 0 2,-4 0-1,1 0 0,-21 2 0,32 0 0,-14 0 0,-18 0 0,38-2 1,-38 2-1,35-4 0,-17 2 1,-18 2-1,32-6 0,-32 6 0,26-5 0,-26 5 0,24-4 0,-24 4 0,0 0-1,25-4 0,-25 4-2,0 0-8,0 0-14,24-4 0</inkml:trace>
</inkml:ink>
</file>

<file path=ppt/ink/ink33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2:31.868"/>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377 186 40,'-22'-26'29,"22"26"0,-28-33 0,7 21-19,13-14-2,-12 10-3,8-7-1,-2 5-2,14 18 0,-38-26 1,15 20-2,1 10 0,-4 4 0,-2 10 0,-2 6-1,1 9 1,5 3 0,6 3-1,10 3 0,2 1 1,8-5 1,12 1-2,6-11 0,6-6 0,5-7 1,1-13-1,4-11 1,-4-5-1,3-8 0,-5-6 1,-6-7-1,-2-1 0,-1-3 0,-3 5 1,-8 1-1,-2 5 0,-6 4 0,0 5-1,-2 19 1,0 0 1,0 0-1,0 0 0,-2 27 1,6-3 0,2 4 0,0 5 0,8-3-1,0 1 0,2-3-1,-4-6-1,1 3-2,11-17-7,-16 10-12,10-18-9,-18 0-1,18-4 1</inkml:trace>
  <inkml:trace contextRef="#ctx0" brushRef="#br0" timeOffset="499.2008">595 62 32,'0'0'30,"8"-24"2,-8 24-1,0 0-12,10 18-6,-14 13-4,12-7-3,-10 12-3,10-3 0,-10 7-2,6-3 1,-2-1-1,8-3 0,-8-9-1,-2-24 1,4 26 0,-4-26-1,0 0 0,-10-24 0,4 0 0,-2-5-1,0-3 0,8-4 1,-4-1 0,14 5-1,4-1 1,-2 3 0,10 4-1,1 5 1,11 7 0,-12 6-1,8 8 1,-4 6 0,-1 10 0,-1 7 1,-2 5-1,-2 4 1,0 3-1,-2-3 0,-1-1 1,-5-7-1,2-2 0,-8-6-1,-6-16 0,12 29-1,-12-29-1,0 0-2,0 0-6,6 26-16,-6-26-5,0 0-2,-6-20 3</inkml:trace>
  <inkml:trace contextRef="#ctx0" brushRef="#br0" timeOffset="889.2015">1028-250 40,'0'0'25,"-24"-18"0,24 18-9,0 0-37,0 0-3,0 0-2,6 25 0</inkml:trace>
  <inkml:trace contextRef="#ctx0" brushRef="#br0" timeOffset="733.2012">1097-61 44,'0'0'30,"0"0"1,6 20 1,-6-20-23,18 57-2,-2-27-2,-6 13-1,0-5-1,0 1-1,-2-9-2,3-2-2,-15-1-6,4-27-20,0 0-4,0 0-2,0 0 1</inkml:trace>
  <inkml:trace contextRef="#ctx0" brushRef="#br0" timeOffset="1669.2029">1381-108 31,'0'0'27,"0"0"3,0 0-1,-20 4-19,20-4-2,-12 37-2,8-13-1,-4 15 0,8-5-1,-6 9 0,14-5-1,-2 5-2,4-9 0,6-4 0,0-5 0,4-11-1,3-6 1,-1-10-2,2-6 0,2-12 0,-4-3-1,-2-9 1,-3 1-1,-5-5 1,-8-4 0,-6 3 0,-8-1 1,-6 3 0,-5 5-1,1 5 0,-6 7-1,8 2 0,-4 12-2,22 4 0,-29 0-1,29 0 0,0 0 0,0 0-1,21 24 2,1-22 0,-2 4 2,16-2 2,-1 0 1,1 5 1,0-1 2,-10 10 2,11-4 0,-21 16 1,8-7 0,-20 15-2,10-11 1,-12 11-2,2-10-1,0 3 0,0-9-2,0-2 1,-4-20 1,4 21-1,-4-21-1,0 0 0,0-27 0,-6 9-1,6-8 1,-2-5-1,8-1-1,2-7 1,2 5-1,9-2 1,5 3-1,2 7 1,-2 8 0,6 7-1,-1 9 1,-5 13 0,-2 7 1,-4 12 0,-4 5-1,0 7 1,0-1 0,1-1-1,-9 1 0,6-13-2,-6 2-1,10-19-10,-16-11-20,0 0-1,22 14-1,-22-14 1</inkml:trace>
  <inkml:trace contextRef="#ctx0" brushRef="#br0" timeOffset="2059.2036">2375-120 35,'0'0'31,"-26"-22"0,26 22 0,-36 4-22,36-4-2,-33 10-4,33-10-2,-24 30 0,20-9 1,8 5-1,6-4 0,11 5 0,1-5-1,4 2 0,4-4 0,0-3 0,5 3-2,-9-4 2,-6 4-1,-10-1 2,-10-19 0,-2 32 0,2-32 1,-36 26 0,6-18 0,-3 1-1,-3-3 0,8-8-3,-6 6-9,9-15-20,1 5-1,24 6-1,-28-16 0</inkml:trace>
  <inkml:trace contextRef="#ctx0" brushRef="#br0" timeOffset="3088.8054">3269 8 26,'-31'-27'28,"5"19"1,-4-2-14,8-2-5,-17 18-3,7-8-3,-4 16 0,6-2 0,-1 13-1,9 1 0,2 6 0,12-1 0,6 3-2,8-3 0,6-3-1,4-6 0,8-4 0,3-7 0,1-7 0,-2-8 0,10-9 0,-7-3 0,3-6-1,-8 2 0,0-9 1,-4 5-1,-4-2 0,-5 1 1,-9 5-1,-2 20 1,0-30 0,0 30 0,0 0 0,-23 2 0,17 18 1,2 0 0,4 11 0,12-3 0,1 2 0,11-3 0,-2-3 0,10-8-1,4-6 0,3-4-1,-3-12-1,-4-2 0,9-8-1,-17-2 0,6-6 0,-14 5-1,0-13 0,-10 8 1,0-5 0,-10 5 1,2-4 0,-6 9 0,8 19 1,-12-24 2,12 24 0,0 0 2,-6 32 0,14-5 1,-8 13 0,10-5 0,-4 13 1,6-13-1,-5 3-1,3-9 1,-6-7-2,-4-22 0,6 24 0,-6-24 0,0 0-1,-6-32 0,-2 10-1,2-7 1,-1-3-1,3-1 0,-2-7 0,10 5-1,9 3 2,-1 6-1,8-1 1,4 9-1,12 4 0,1 4-1,7 4 1,-6 6-2,3-2-2,-9 10-4,10-12-14,-14 10-10,-7-4-2,-21-2 1</inkml:trace>
  <inkml:trace contextRef="#ctx0" brushRef="#br0" timeOffset="3494.4061">4065 73 5,'8'24'30,"-8"-24"0,24 16 1,-24-16-16,49-16-6,-23 8-4,10-8-2,-4-1-2,3-7-2,-5 0 1,-8-3-1,-10 3 1,-4 0-1,-6-1 0,-16 7 0,14 18 0,-48-24 1,16 18 0,-11 12 1,7 10 2,6 6 0,-9 13 1,19-1 1,6 13 0,20-7-1,2 5 0,18-5 0,7-3-1,3-13 0,8-2-2,9-11 0,1-11-1,5-2-1,-3-13-1,1-3-3,5-6-7,-7 8-23,-11-11 0,-14 5 0,-10-2 0</inkml:trace>
  <inkml:trace contextRef="#ctx0" brushRef="#br0" timeOffset="4336.8076">446 1122 30,'0'-27'27,"0"27"2,2-36-9,-2 36-4,-11-28-4,11 28-2,-20-25-2,20 25-2,-28-24-2,28 24 0,-36-10-2,10 10 2,-1 0-2,-1 12 0,0 4-1,-2 13 1,5 1-1,5 10 0,12 7 1,8-4-1,10 5-1,8-5 1,13-3 0,7-13-1,0-9 0,5-12 1,-1-12-1,-4-10 0,3-5 0,-13-13-1,-2-5 1,-10-3-1,-4-1 1,-12 1 0,-8 3-1,-8 7 0,-6 8 0,-2 5-1,-13 3-2,15 6-2,-14 14-11,36-4-14,-34 4-1,34-4-1,0 0 1</inkml:trace>
  <inkml:trace contextRef="#ctx0" brushRef="#br0" timeOffset="4804.8084">649 990 42,'0'0'30,"20"-16"1,5 8-9,-25 8-6,36 18-4,-20 10-4,20-7-1,-10 13-2,7-4-2,-3 11-2,2-5-1,5-1-2,-15 1-6,10-17-15,-14 7-9,2-12-1,-20-14 0</inkml:trace>
  <inkml:trace contextRef="#ctx0" brushRef="#br0" timeOffset="4586.4079">1018 931 65,'0'0'33,"-30"13"0,-4 7-5,11-2-20,-15 20-2,8-3-3,-4 7 0,1 1-2,3-7-1,4 3-2,14-11-3,-16 3-12,28-31-15,-25 22-1,25-22 0,0 0 0</inkml:trace>
  <inkml:trace contextRef="#ctx0" brushRef="#br0" timeOffset="5210.4091">1165 702 36,'0'0'25,"-22"-8"-7,22 8-17,0 0-23,0 0-3,24 23-2</inkml:trace>
  <inkml:trace contextRef="#ctx0" brushRef="#br0" timeOffset="5070.0089">1220 956 40,'0'0'32,"2"36"1,8-12-1,-4 19-19,14-5-4,-12 13-3,10-2-3,-1-5-1,-7-3-1,-2-9-4,-4-5 0,-4-27-12,0 0-16,0 0-2,0 0 0,-8-39 0</inkml:trace>
  <inkml:trace contextRef="#ctx0" brushRef="#br0" timeOffset="5787.6101">1720 1063 36,'-20'-10'28,"2"-4"1,-5-2-2,-9-1-21,16 1-4,-6 8-1,2-6 0,-5 12 0,25 2 1,-38 10 0,38-10 1,-26 38-1,22-11 1,-6 5-1,12 3 0,2 3-1,4-1 0,4-3-1,4-4 0,6-7 0,3-9 1,3-6-1,-6-8-1,2-10 1,0-6 0,3-11-1,-5-5 1,-6-5-1,-6-3 1,0-5-1,-4-1 1,-10 1 0,0-5 0,-2 5 0,-8-2 0,2 3 0,0 5 0,-2 3 1,6 3-1,-1 9 2,9 24-1,-4-22 1,4 22 1,0 0 0,27 30 0,-17 3 0,4 3 1,-4 11-1,2 1-1,0 5 0,2 2-1,-2-1-2,4-5 1,3-6-3,-7-3-3,16-18-7,-14 11-20,8-29 0,-22-4-1,37-4 2</inkml:trace>
  <inkml:trace contextRef="#ctx0" brushRef="#br0" timeOffset="6130.8107">1891 668 34,'-30'-8'26,"30"8"-7,-28 8-10,28-8-32,0 0-1,14 26-2</inkml:trace>
  <inkml:trace contextRef="#ctx0" brushRef="#br0" timeOffset="5974.8105">1966 873 46,'-6'-21'31,"6"21"2,0 0-2,0 0-21,0 29-3,6-3-4,-2 15-1,6 3 0,-2 3-3,-2-3-3,12-13-13,-10 1-15,4-12-1,-12-20 0,0 0 1</inkml:trace>
  <inkml:trace contextRef="#ctx0" brushRef="#br0" timeOffset="6661.2117">2151 800 46,'0'0'30,"0"0"2,21 12-9,-3-22-12,-18 10-4,24-10-3,-24 10-2,36-9 0,-36 9-1,35-8 0,-35 8-1,30 2 1,-30-2 0,26 23-1,-20-5 1,-2 4 0,-4 7 0,-4 3 0,-2 11 1,-4-3-1,-2 7 2,0-3-1,-4 1 0,10-7-1,1-1 1,5-7-1,3-8 0,5-3 0,-8-19-1,30 14 1,-6-16-1,0-2 0,4-2-1,5-7 1,-5 1-1,2 2-2,0-4 0,-5 6-3,3-10-4,-28 18-20,32-23-5,-32 23-1,12-26 1</inkml:trace>
  <inkml:trace contextRef="#ctx0" brushRef="#br0" timeOffset="6879.612">2268 986 38,'0'0'31,"0"0"1,0 0-2,23 6-20,7-14-4,0 6-3,8-6-4,5-6-5,-13 14-10,8-10-15,-3 4-2,-7-5 0</inkml:trace>
  <inkml:trace contextRef="#ctx0" brushRef="#br0" timeOffset="7316.4128">2607 1008 13,'0'0'29,"20"0"0,-20 0 2,43-20-19,-43 20-3,34-24-3,-34 24-3,30-33-2,-22 13 0,-8 20 0,12-34 0,-12 34-1,-8-29 0,8 29 1,-24-16 0,24 16-1,-34-6 2,34 6-1,-39 12 2,39-12 0,-34 37 0,22-13 1,4 16-1,6-7 0,4 9 0,6-1-1,2 1-1,6-5-1,9-7 0,1-3 0,2-13-2,0-4-2,15-16-5,-17 10-14,10-18-10,-4 0-2,7-11 1</inkml:trace>
  <inkml:trace contextRef="#ctx0" brushRef="#br0" timeOffset="7800.0137">3156 907 21,'-25'-8'30,"-3"2"0,-2 6 1,-14 10-20,15-6-4,-5 12-3,8-6-1,4 13-1,8 3 0,3 2-1,13 1 0,5-3-1,1 0 0,10-5-1,2-3-1,4-10 0,-4-2-1,11-16 0,-9 4-1,2-12 0,-4-1 1,4-9 0,-10 2 1,3-9 0,-7-3 1,-8 1 1,-8-5 0,0-1 1,-1-3-1,-11 5 1,4-3 1,-4 11 1,6 1-1,-4 12 2,16 20 0,0 0 0,0 0 1,-20 20 0,30 10-1,-2 13 1,4 5-1,-2 9-1,6-2 0,-2 5-1,-4-7-1,6-4-1,-9-7-2,5-13-3,-18 3-12,6-32-16,4 26-3,-4-26 2,0 0-2</inkml:trace>
  <inkml:trace contextRef="#ctx0" brushRef="#br0" timeOffset="8658.0152">3527 662 24,'-2'-22'29,"2"22"1,0 0-12,0-23-4,0 23-3,4 17-3,-8 9-2,12-2-1,-6 17 0,6 1-1,-8 15 0,6-4-2,-4 5-1,4-5 0,-2-4 0,0-9 0,-2-5-1,2-13 1,-4-22-1,0 0 0,0 0 1,0 0-1,18-39 0,-12 9 0,2-2 0,-2-3-1,8-1 3,1 3-3,-3 5 0,8 6 0,-4 1 2,2 11-1,2 8 1,4 8 0,-5 11-2,1 5 1,-2 8 4,-2 5-4,2 3 1,-2 3-1,-2-3 0,-5 1 0,-1-11-1,-2 0-2,-6-28-3,-4 37-14,4-37-15,0 0 0,0 0-1,-2-27 2</inkml:trace>
  <inkml:trace contextRef="#ctx0" brushRef="#br0" timeOffset="9141.616">3966 948 27,'22'12'31,"-22"-12"1,21 10-14,7-20-2,-28 10-5,34-8-4,-34 8-2,34-13-2,-34 13-1,27-20 0,-27 20-1,20-26-1,-20 26 0,10-26 0,-10 26 0,0-25 0,0 25 0,-14-22-1,14 22 1,-35-12-1,11 12 1,4 2 1,-4 4 0,2 8 0,0 6 0,3 1 1,5 9-1,6 0 1,4 9-1,8-3 0,4 5 0,12-5-1,3 1 0,5-3 0,2-10-1,10-1-1,9-11-1,-11-2 0,15-16-5,-19 10-6,10-24-16,-6 6-5,1-5 2,-17-1 0</inkml:trace>
  <inkml:trace contextRef="#ctx0" brushRef="#br0" timeOffset="9531.6167">4434 883 22,'0'0'31,"-20"-6"2,20 6-1,8 26-19,-8 8-5,14 1-2,-8 9-3,14-5 1,-6 10-1,3-11 0,-7-4-1,4-5-1,-4-3 1,-10-26-1,0 0 0,0 0 0,0 0 0,-16-20-1,0-6-1,-1-5 2,-3-5-2,6-3 1,2 1-1,4-1 0,12 3 0,2 1 0,14 5 0,2 6 0,13 3-1,1 5 1,6 6 0,3 2 1,-1 2-1,-8 6-1,5 4-2,-19 4-8,2-12-21,-24 4-1,26 10 0,-26-10 0</inkml:trace>
  <inkml:trace contextRef="#ctx0" brushRef="#br0" timeOffset="9968.4175">4841 970 12,'19'20'29,"-19"-20"2,36 4-2,-6-6-17,-2 0-5,11-12-3,-7 2-2,0-4-1,0-3 0,-5-1 0,-3-2-1,-8 0 1,-8 3-1,-6 1 0,-2 18-1,-24-26 1,0 20 0,-3 4 1,-9 12 1,4 2 0,0 18 2,5-1-1,1 11 1,20 1-1,2 9 2,20-7-2,6 3 0,13-11 0,1-3-1,8-7-1,3-11 1,-3-10-1,6-4-1,-7-8 0,-3-8-2,-8 5-2,9-15-7,-19 18-23,-6-14-2,-16 22 1,12-37 0</inkml:trace>
  <inkml:trace contextRef="#ctx0" brushRef="#br0" timeOffset="11684.4205">5198 287 17,'0'0'25,"0"0"-2,-22 2-3,22-2-5,0 0-1,0 0-4,0 0-3,32-2-1,-9 6-2,9-8 0,2 4-1,21-4-1,3 0 0,17-4-1,5 2 0,7-2 1,8 6-2,2-6 2,5 0-2,-3 0 0,2 5 2,-4-3-1,2-2 1,-7 0-2,-5 2 1,2-4-1,-15 4 2,-1-2-1,-17 0-1,-7 4 0,-11 2 0,-10-2 0,-28 4 0,27-2 0,-27 2 0,0 0 1,20 0-1,-20 0 0,0 0 0,28 0 0,-28 0 2,26 0-2,-26 0 0,24 2 0,-24-2 1,19 2-1,-19-2 0,0 0 0,0 0-1,0 0-4,-21 0-22,-1 4-8,-6-4-3,2-2 1</inkml:trace>
</inkml:ink>
</file>

<file path=ppt/ink/ink33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21.237"/>
    </inkml:context>
    <inkml:brush xml:id="br0">
      <inkml:brushProperty name="width" value="0.05833" units="cm"/>
      <inkml:brushProperty name="height" value="0.05833" units="cm"/>
      <inkml:brushProperty name="fitToCurve" value="1"/>
    </inkml:brush>
  </inkml:definitions>
  <inkml:trace contextRef="#ctx0" brushRef="#br0">23-90 0,'36'6'2,"4"7"-1,3-3 0,1 2 0,-2-2 0,1 2-1,5 0 0,0-2 1,3 3-1,1-5 1,1 2-1,7-2 1,-3 2 0,7-2-1,-3 0 1,3 0 0,1 3 0,1-3 0,1 2 0,7 0 1,-1-2-1,0 2 1,1-2-1,-1 0-1,7 0 1,-1 1 0,0-3-1,-5 2-1,5 2 1,0-4 0,7 2 0,-5-2 0,0 2 0,3-2 1,-5 0-1,4-2 1,1 5 0,3-7 0,-4 4 0,5-4 0,1 6 0,0-6 0,6 4 1,5-4 0,-3 4-1,-2 2 0,6-6 0,0 4 0,4-4 0,-5 4 1,3 0-2,0-4 2,-4 4-2,2-4 1,-1 3-1,1 1 1,2 2 0,2-2-1,-2 0 0,-4 0 1,5 0-1,-7 2-1,0-4 1,-2 0 0,-8 4 0,3-6-1,-7 4 1,0-6 0,-7 4 0,5-4 1,0 5-1,-3-10 1,3 3-1,0 0 0,-7 4 0,3-4 1,5 0-1,-7 2-1,0-2 2,3 0-1,-3 0 1,-7 0-1,5-2 2,-4 0-2,-7-2 1,1 0 0,-7-2-1,3 0 1,-7-2-1,-2-2 0,3 1 0,-7 1 0,3-2 0,-1 0 0,-6 0 0,-3 0 0,-3 0 0,0-3 1,-8-3-1,5 0 0,-9-4 0,6-1 0,-8-3 1,5 4-1,-3-7 0,-2 7-1,-2-2 1,-2 6 0,-2-3-1,-16 21 1,27-24-1,-27 24 1,20-14 0,-20 14-2,20-20 3,-20 20-3,18-19 1,-18 19-1,20-18 0,-20 18-3,10-16-1,-10 16-2,0 0-3,0 0-2</inkml:trace>
  <inkml:trace contextRef="#ctx0" brushRef="#br0" timeOffset="42308.2743">287-3675 5,'24'-18'8,"-24"18"-1,22-18 1,-22 18 1,16-23-1,-16 23 1,0 0-2,0 0-1,0 0-2,0 0 0,-28 12 0,10 1-2,18-13 0,-28 26 0,28-26 0,-20 20-1,20-20 0,0 0-1,0 0 1,0 0-1,0 0 0,0 0 1,28-8 0,-10-6 0,0-2 0,4-3-1,0-3 1,1 4 0,-1-6 0,-4 5-1,-18 19 1,30-24 0,-30 24 0,0 0 0,0 0-1,-26 33 1,4-9-1,-4 8 1,-3-1 0,-5 5-1,10-1 0,2-9 0,8-6 0,14-20 0,-9 22 1,9-22-1,23-10 0,-1-6 0,4-2 0,6-11 0,5-1 0,1-6-1,4 1 1,-1-1-1,-3 5 1,-6 7 0,-4 6 0,-11 10-1,-17 8 2,0 0-1,-11 32 1,-15 1 0,-6 3 0,-8 9 2,3-3-1,-7 1 0,12-9-1,3-4 0,13-9 0,16-21-1,-8 18 0,8-18 0,31-16-1,3-2 1,2-9 0,10-5-1,5-5 1,7-3 0,-5-1 0,3 7 0,-11 1 0,-13 9 0,-10 16 0,-22 8 0,0 0 0,-30 43 0,-8-5 1,-9 7 0,-5 3-1,-3 5 1,3-7 0,9-5-1,11-7 0,6-7 0,26-27 0,-8 22 0,8-22 0,34-12-1,-6-6 1,11-7-1,5-7 2,7-2-2,-1-1 2,2-3-2,-1 1 0,-5 5 0,-10 5 1,-11 9-1,-25 18 0,0 0 1,-12 20-1,-21 15 1,-17 11 1,-11 7 0,-1 6-1,1 6 2,5-11-1,6-3 0,17-10 0,9-13-1,18-10 1,6-18-1,32-8-1,1-12 1,9-13 0,8-3 0,9-5 0,5-11 0,1 1 0,3-2-1,-7 3 1,-1-1-1,-9 13 0,-9 5 0,-18 15 0,-24 18 0,0 0 0,-30 40 0,-16 3 1,-19 18 1,-11 4 0,-13 10 0,4-3 0,2-3 1,9-8-2,13-10 1,15-13-2,16-9 1,30-29 0,0 0-1,20 0 0,18-29 0,11-3 1,7-13 0,9-5-1,5-9 1,-1 4 0,-5-2-1,-5 7 1,-11 7-2,-12 11 2,-15 14-1,-21 18 0,0 0 0,-53 48 1,-1 5 0,-13 10 2,-13 12 0,-1 6 0,2-4 0,13-10 0,11-9 0,15-15-1,16-19 0,24-24-1,18 2 0,18-26 0,13-15-1,9-5 1,11-11 0,5-6 0,1-3 0,-1-1-1,-11 6 0,-7 10 1,-17 7-1,-11 11 0,-28 31 0,0 0 0,0 0 0,-32 31 1,-7 11 1,-13 9-1,-3 6 2,-5 3-2,1-1 1,1-6 0,12-7-1,9-9 0,11-13 0,26-24 0,0 0-1,0 0 0,36-12 1,3-18 0,11-13-1,7-5 1,9-7 0,-3-4 0,1 0-1,-1 5 2,-13 7-2,-4 7 1,-15 13-1,-11 13 2,-20 14-1,-8 20 0,-20 15 1,-17 15-1,-13 15 1,-13 8-1,-9 10 2,-1-2-2,6-2 1,3-8-1,15-10 0,13-19 1,20-9-1,24-33 0,0 0-1,30-2 1,8-29-1,11-3 1,5-15 0,9-3 0,5-9-1,1-2 1,-3 4 0,-5 3 0,-11 7 0,-8 7 0,-13 11 0,-29 31 0,0 0 0,0 0 0,-59 49 1,1 5-1,-13 13 1,-9 6-1,-1 6 2,8-4-2,5-4 1,13-14 0,13-13 0,24-17-1,18-27 0,18 8 0,22-28 0,5-11 0,15-17 0,9-5 0,9-12-1,-3-2 1,2-2-1,-5 9 1,-15 5-1,-11 10-1,-14 15 1,-32 30 1,0 0 0,-24 28-1,-26 29 2,-19 14-1,-14 14 1,-7 12 1,-9 9 0,8-9-2,6-6 1,15-10-1,19-20 0,17-19 0,28-17 0,6-25 0,46-25-1,7-15 0,15-19 1,9-10 0,8-12 0,-1 0-1,-1 0 0,-12 6 0,-9 20 0,-25 13 0,-17 26 0,-20 16 0,-22 28 1,-17 19 0,-21 11 1,-11 17 0,-8 6 1,5-2 0,5-6 0,7-6-1,11-12 0,19-15 0,10-15 0,22-25-1,30-13-1,9-19 0,17-19 0,15-9 1,13-11 0,3-8-2,6 0 1,-3 12 0,-9 6 1,-24 17-1,-17 17 1,-40 27 0,2 20 0,-38 23 1,-29 26 0,-20 14 0,-17 8 0,-5 12 1,-6 3 0,12-9-1,10-6 0,17-16 0,21-18 0,21-21-1,26-16 0,6-20 0,48-22-1,-1-10 0,17-17 0,9-10 1,7-7-1,3-5 0,-2 0 0,-7 6 0,-15 14 0,-13 15 0,-16 14 1,-30 22-1,-8 24 1,-26 18 0,-20 15 1,-13 12 0,-12 12 1,1-2-1,5 0 1,7-12-2,13-10 1,13-17-1,20-16 1,20-24-1,22-8 0,16-16-1,17-17 1,9-9 0,9-13-1,5-6 1,3-4-1,-4 10 0,-7 5 0,-17 13 1,-9 5 0,-20 21 0,-24 19 0,0 21 0,-22 15 0,-12 7 1,-15 7 0,1 7-1,-6 2 1,3-11-2,7 3 2,10-17 0,9-3-1,25-31 0,-4 16-1,20-24 1,17-16-1,13-9 1,5-9 0,5-7-1,11-2 0,-7 3 1,-8 5 0,-9 11-1,-15 16 1,-28 16 0,0 0 0,-14 44 0,-22 3 0,-5-3 1,-7 11 0,-1-4-1,7-3 1,10-7-2,6-9 2,10-14-1,16-18 0,0 0 0,20 3-1,4-20 1,10-5 0,0-8 0,13-7 0,-3 5 0,-1-5-1,-9 11 1,-2 8 0,-32 18-1,26-14 2,-26 14-1,-28 40 0,-2-7 1,-8 9 0,1-3 1,-9 7-1,14-3 0,-5-5-1,17-10 0,6-5 0,14-23 0,-2 18 0,2-18-1,30-16 1,-6-4 0,11-3 0,3-5 0,4-2 0,-3-3-1,1 5 1,-4 5-1,-9 5 1,-3 6-1,-24 12 0,0 0 1,0 0 0,2 28 0,-18-7 0,-1 3 1,3 0 0,-2-1-1,4-7 0,12-16 2,-14 24-2,14-24 0,0 0 0,20-2-1,-20 2 1,32-20 0,-32 20-1,39-27-1,-39 27 1,26-30-1,-26 30-1,16-18-3,-16 18-4,0 0-11,0 0-10,0 0 2</inkml:trace>
</inkml:ink>
</file>

<file path=ppt/ink/ink33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1:32.354"/>
    </inkml:context>
    <inkml:brush xml:id="br0">
      <inkml:brushProperty name="width" value="0.05833" units="cm"/>
      <inkml:brushProperty name="height" value="0.05833" units="cm"/>
      <inkml:brushProperty name="fitToCurve" value="1"/>
    </inkml:brush>
  </inkml:definitions>
  <inkml:trace contextRef="#ctx0" brushRef="#br0">1405 2091 12,'0'0'11,"0"0"1,0 0-2,0 0-1,0 0 0,0 0-2,0 0 0,12-25-1,-12 25 1,0 0-2,2-20 0,-2 20 0,10-28-1,-4 7 0,0 1 0,8-8-2,2-1 0,6-11 0,5-1-1,5-9 0,2 1-1,13-3 0,1 1 0,6-4 0,5 3-1,3 1 0,5 10 1,2 1-1,-1 7 0,-1 1 1,1 4 0,-3 5-1,1 7 1,-9 2 0,-1-6 0,-5 10 0,-3-5-1,-2 7 1,-7-2-1,1 4 1,-8-2-1,-5 2 1,1 2 0,-6 2 0,-4-2-1,-18 4 2,24-2-2,-24 2 1,0 0 0,18-2-2,-18 2 1,0 0-2,0 0-2,0 0-5,0 0-11,0 0-9,-26-2 2</inkml:trace>
  <inkml:trace contextRef="#ctx0" brushRef="#br0" timeOffset="858.0015">2391 991 21,'0'0'19,"0"0"-2,0 0-4,34 4-4,-14 6-1,8-8-3,-5 12-1,7-12-1,-4 12-2,0-8 0,3 5 0,-1-3 0,2 2-1,-4-6 0,9 2 1,-7 0 0,2-4-1,-4 4 0,-4-4 0,-3 6 0,-19-8 0,22 14 1,-22-14-2,0 0 1,4 21 0,-4-21 1,0 0-1,0 0 0,-12 18 0,12-18 1,0 0-1,0 0 1,-12 24 1,12-24-1,-6 29 1,6-29-1,-19 36 1,11-14-1,-8 7 1,-2-5-1,-6 4 0,0 1 0,1-1 0,-1 2 0,0-5-1,6-1-1,18-24-2,-36 38-5,36-38-11,0 0-12,-17 23 0,17-23 0</inkml:trace>
</inkml:ink>
</file>

<file path=ppt/ink/ink33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1:26.348"/>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3165BB"/>
      <inkml:brushProperty name="fitToCurve" value="1"/>
    </inkml:brush>
  </inkml:definitions>
  <inkml:trace contextRef="#ctx0" brushRef="#br0">173 2565 15,'-24'-17'25,"24"17"-12,-29-10-1,-3 10-2,12-6-2,-18 12 0,11-6-2,-17 10 0,8-1-1,-7 15 0,7-6-1,-2 14 0,10-1-1,-1 5 0,11 1 0,6 5-1,14-5-1,0 1 1,14-9-1,2 3-1,11-6 1,5-3-2,4-7 2,9-2-2,-7-4 0,10-10 0,-9 2-2,7-12-3,-20 12-8,5-12-15,-5 0-3,-8 2 1</inkml:trace>
  <inkml:trace contextRef="#ctx0" brushRef="#br0" timeOffset="639.6011">499 2672 4,'-6'-24'24,"-16"16"0,4-9-15,18 17 0,-30-16-3,30 16 0,-41 4 0,23 0-1,-8 19 1,4-9 0,-2 14-1,4-2-2,-1 15 1,9-9-2,4 9 0,4-7-1,0-1 0,16-1-1,0-6 0,11-3 0,1-11 0,4-4 0,2-4 0,0-10 1,3-4-1,-5-10-1,-2-1 2,-4-9-1,-4 2 0,-1-3-1,-7-1 1,0-1 0,-6 7 0,-2 0 0,0 3 0,-2 23 0,0-26 0,0 26 1,0 0-1,0 0 1,-12 26 0,14-3 0,0 3 0,6-2-1,0 11 1,6-9-1,0-4-2,0 1-1,6-13-3,-10 8-8,-10-18-12,27-2-5,-27 2 1</inkml:trace>
  <inkml:trace contextRef="#ctx0" brushRef="#br0" timeOffset="1404.0023">620 2599 18,'21'0'26,"11"-16"-1,10 8-17,-2 4 0,7-2-5,1 2-4,-3 0-1,-5-5-8,0 9-7,-14 4-9,11-18 1</inkml:trace>
  <inkml:trace contextRef="#ctx0" brushRef="#br0" timeOffset="1170.002">753 2200 3,'0'0'25,"0"0"-7,-2-18-1,2 18-4,0 0-1,-14 30-2,14-30 0,-2 43-2,8-21-1,-8 23-1,10-3-1,2 11-2,1 6 0,-3-3-1,0 3 0,2 0-1,-4-3 0,-2-5 0,4-12 0,-6-5-2,6-12 1,-4-3-2,-4-19-1,20 14-2,-20-14-2,18-6-7,-18 6-8,0 0-11,0-19 1</inkml:trace>
  <inkml:trace contextRef="#ctx0" brushRef="#br0" timeOffset="1825.2032">1052 2350 15,'-14'-16'29,"14"16"0,-20-16 0,20 16-26,0 0-8,0 0-18,0 0-6,32 20-1</inkml:trace>
  <inkml:trace contextRef="#ctx0" brushRef="#br0" timeOffset="1638.0029">1098 2498 19,'6'26'28,"2"-4"1,2-1-15,-5 19-3,5-9-5,-4 11-2,2-7-1,0-1-2,-2-4-2,6-5-4,-14 3-10,2-10-14,0-18 0,-4 21 0</inkml:trace>
  <inkml:trace contextRef="#ctx0" brushRef="#br0" timeOffset="2277.604">1518 2449 19,'-22'8'16,"1"0"-2,3 3-1,-14 13-3,32-24 1,-38 46-1,34-23-1,-15 15-2,15-7-1,0 5-2,12-4-1,7 3-1,-1-5-2,8-5 2,-2-7-2,6-2 1,4-12-1,-3-6 0,3-6 0,-4-8 0,-4-5 0,1-3-1,-11 0 0,0-9 1,-10 3-1,-4-4 0,-10-1-1,-3 5 1,-9 1-1,2 3-2,-8 4 0,6-2-3,-9 13-4,33 11-5,-34-10-7,34 10-4</inkml:trace>
  <inkml:trace contextRef="#ctx0" brushRef="#br0" timeOffset="2714.4047">1725 2476 9,'0'0'32,"35"26"-1,-21-4-2,-8 9-10,6-11-6,-8 20-5,8-7-3,-6 7-2,4-11-1,-4 3-1,0-4 0,0-7-1,0-3 1,-6-18-1,0 0 1,0 0-1,0 0 0,0 0 0,-2-27 0,0 3 0,4-4-1,0-11 0,4 5 0,5-7-1,5 7 0,4 0 0,0 3 1,0 9-1,4 10 1,1 6 0,-3 14 0,-2 8 1,-2 8 1,-6 9 0,6 1-1,-6 11 2,-2-3-1,-1 5 0,-3-9 0,-2-3 0,0-7-2,2-8-1,-6-1-2,0-19-11,0 0-17,0 0-3,0 0 2</inkml:trace>
  <inkml:trace contextRef="#ctx0" brushRef="#br0" timeOffset="3244.8057">2455 2435 0,'0'0'25,"-28"-12"1,8 8-12,-2-6-3,-15 16-4,9-6 0,-8 10-1,12-2-1,-4 8 0,28-16 0,-19 33-2,23-15 1,6 4-2,11-4-1,9 7 0,0-7 1,4 6-2,5-4 0,-5 3 1,0-5-1,-5 2 0,-7-2 0,-10 1 0,-4-1 0,-8-18 0,-2 32 0,2-32 0,-32 25 1,11-15-1,-5-2 0,4-4-1,-4-2-1,2-2-3,-5 6-8,5-10-18,24 4 0,-36-12 1</inkml:trace>
  <inkml:trace contextRef="#ctx0" brushRef="#br1" timeOffset="22042.8387">-1775 3725 14,'0'0'16,"0"0"-3,-8 21-1,8-21-2,0 0-2,16 10-2,-16-10 1,0 0-3,30 14 0,-6-10-1,-5-2-1,5-2 1,-2-2-1,6-4 0,-4 0 0,5-10 0,-5 1 0,-2-7 0,0 4 0,-4-8-1,0 3 0,-3-5 0,-1 4-1,-6-1 1,0 1-1,-4 0 1,-4 5-1,0-1 0,0 20 1,-14-28-1,14 28 1,-25-14-1,25 14 1,-30 4-1,30-4 1,-32 16 0,32-16-1,-30 28 1,16-5 0,2 1-1,1 2 1,1 1 0,4 3 0,4 2-1,4-5 1,2 5-1,4-8 0,4-3 0,5-1 0,3-6 0,2 0 0,4-10 0,-2 2 0,3-8 0,3-6 0,-2 0 0,-6-2 0,4 2 0,1-6 0,-7 2-1,6-9 1,0 3 0,3 2 0,-1-8 0,4-3 0,2-3 0,1-3 0,-3-1 0,-4 0 0,-6-1 0,0-5 0,-7 5 0,-3 3 0,-6 1 1,-6 3-2,2 6 1,-4 4 0,2 18 0,-12-31 0,12 31 0,0 0 0,-29-8 0,29 8 0,-30 14 1,8 0-1,2-1 1,-4 9-1,-3 2 1,-5 5 0,8 3 0,-4 8 0,5 1 0,5 8-1,6-7 1,0 7-1,6 1 1,10-1-1,-2-6 0,6-3 0,2-6 0,4-3 0,3-7 1,5-10-2,4-4 1,4-8 0,-4-2 0,5-4 0,-3-2 0,4-4 0,-6-4 0,-3-4 0,3 0 0,-8-3 0,4-3 0,-2 0 0,-4-1 0,-4-1 0,-1 4 0,-1 0 0,-10-1 0,-2 3 0,2 20 0,-17-24 0,17 24 0,-32-10 0,12 12 0,2 6 0,-2 4 1,2 6-1,-3 4 1,9 5 0,2 1-1,6 2 0,2 3 1,4 1-2,8-3 2,0-1-2,6-6 2,-16-24-2,37 31 1,-15-27 0,2-4 0,0-6 0,1-8 0,1-5 0,4-1 0,-4-6 0,0-3 0,-1 1-1,-1-2 1,4 3-1,-4 1 0,5 0 1,-7 3 0,6 7 0,0 4 0,-2 2 0,-3 8-1,-3 0 2,-4 4-1,-16-2 0,22 12 0,-22-12 0,0 0 0,16 22 0,-16-22 0,0 0 0,10 18 0,-10-18 0,0 0 0,0 0 0,0 0 0,0 0 0,0 0 0,0 0 0,-28-24 0,6 16 0,4-2-2,-2 2 3,-7 0-1,-1 4-1,0 4 1,2 4 0,1 6 0,3 4 0,4 8 1,-2 7-1,8-1 0,2 6 1,6-1-1,4 1 0,6-1 0,2-5 0,2-4 0,10-3 0,-2-5 0,6-4 1,-1-6-1,1-4 0,8-2 0,0-6 1,1-4-2,-3-4 2,8-2-1,-4-7-1,7-3 1,-9-7 0,0-3 0,1-2-1,-3-7 1,0-2 0,-4-3 0,0 1 0,-5 1 0,-5 3 0,-2 2 0,0 11 0,-6 8 0,-2 1 0,-6 23 0,2-20 0,-2 20 0,0 0 0,0 0 1,-22 14-1,22-14 1,-24 31-1,12-9 1,0 10 0,-7 3-1,3 7 2,-2 7-2,2 4 1,2 5 0,0 1-1,8-4 0,-4 0 1,8-9-1,4-9 0,4-7 0,4-10 0,-10-20 0,34 14-1,-10-20 2,6-8-1,3-4-1,1-8 1,2-9 0,-1 3 0,-1-7 0,0-3 0,-6 1-1,-3 1 1,-9 1 0,0 5 0,-4 3-1,-2 5 1,-8 6 0,-2 20 0,6-27 0,-6 27 0,0 0-1,0 0 1,18 7 0,-18-7 0,22 18 0,-3-6 0,-1-2 0,6 2 0,-2-2 0,0 5 0,-2-1 1,-20-14-2,27 30 2,-27-10-1,-8 3 1,-7 3 0,-3 4-1,-4 1 2,2-1-2,0 5 1,8-7 0,4 0-1,8-5 0,6-5 1,-6-18-1,22 20 0,-22-20 0,40 12 1,-20-10-1,5-2 0,-5-2 0,2 0 0,-2-4 0,-2-2 0,0-4-1,-18 12 1,39-29 0,-21 9-1,2-2 1,2-2-1,-2-3 1,3 1-1,-3-2 1,0-1 1,-4 1-2,0 4 1,0 1 0,-2 5 0,-14 18 0,35-28 0,-17 22 0,2 0 0,-20 6 0,32 2 0,-32-2 0,34 10 0,-34-10 1,27 4-1,-27-4 0,18 4 1,-18-4-1,0 0 0,0 0 0,0 0 0,0 0 0,0 0 0,2-22 0,-2 22-1,-28-7 1,28 7 0,-35 0 0,15 2 0,-6 11 0,0-3 0,2 4 0,1 8 0,3 5 0,0 1 0,4 4 0,6 7-1,8-5 1,2 1 0,6-3 0,4-6 1,6-7-1,2-1 0,8-8 0,3-10 1,-3-4 0,4-12-1,0-9 1,1 1-1,-3-8 0,-6-3 0,-4-5-1,-8-1 1,-6 3-1,-4 5 1,-8 3-1,-8 4 0,-6 1 1,-6 9 0,-3 8 0,1 8 0,0 4-1,2 4 1,8 6 0,1 7 0,11-1-1,14 0 2,2 0-1,7 1 0,5-1 0,4-4 1,4-4-1,6-4 1,-3-6 0,1-4-1,10-4 0,-5-8 0,3-4 1,2-6-1,3-1 0,-7-5-1,4-5 1,-5-3 0,-11-5 0,2-5-1,-10 1 1,2-1-1,-14 3 1,7 2 0,-18 13 0,-1 4-1,6 26 1,-14-23 0,14 23 0,-34 21 0,14-3 0,-6 12 0,-3 1 0,3 11 0,-4-1 1,2 9-1,4-1 1,3 2 0,7 1-1,10 3 1,0-4-1,6-1 1,4-5-1,0-3 0,4-9 0,2-9 1,3-4-1,-15-20 0,38 15 0,-10-26 0,-2-5 1,7-4-1,1-4 0,4-5 0,-1-1 0,1-2 0,2-1-1,-10 7 1,3-5 0,-5 3-1,-2 4 1,-8-1 0,-6 7-1,-12 18 1,8-22 0,-8 22 0,0 0 0,-20 10 1,6 8-1,-4 5 1,10 5-1,-4 4 1,6 1 0,4-1-1,6 3 0,4-5 1,6-6-1,-14-24 0,32 25 1,-12-23 0,3-4-1,7-7 0,-4-5 1,6-10-1,1 2 0,1 1 0,0-5 1,-2 0-2,1-3 1,-11 1-1,-2-4 1,-6 1-1,-2 3 0,-4 6 0,-4 1 0,-4 21 0,0-20 2,0 20-1,0 0 0,0 0 0,-22 28 1,8-7 0,4 5 0,-4 11 0,4 3-1,-4 13 1,2 5 0,-3 9 1,3 6-1,4 0 0,-8 2 0,0 0 0,-4 0 1,-2-6-2,-7-8 0,-7-5 0,-4-1 0,-1-10-2,-1-7 1,-2-12 1,1-1-1,5-21 0,4-4 0,16-10 0,2-9 0,11-7 0,8-4-1,11-13 1,4 1 0,14-7-1,4-2 1,9-3 0,3 1 0,7-8 0,5 5 0,5-7 0,1 4 1,5 0-1,-3 3 0,3-5 1,-3 2-1,-1 0 1,-11 1 0,-5 3 0,-9 2 0,-10 3 0,-7-3 0,-11 4 0,-4 5 0,-10-5 0,2 11 0,-6 3 0,4 5 0,0 10-1,0 20 2,-4-25-1,4 25 0,0 0 1,-20 22 0,3 5 0,1 5 0,-4 11 0,2 7 0,0 9 1,4-2-1,6 2-1,6-1 1,4-7-1,4-6 0,10-3 1,-2-14-1,6-3 0,2-11 0,0-4 0,5-10 1,-3 0-1,2-4 0,0-8-1,1 0 2,-3-4-1,-6-3-1,4-5 1,0-4 0,2-1-1,-3-1 1,1-3 0,-4 3 0,2-2 0,-4 3 0,-4 5 0,-4 2 0,-8 22 0,-6-29 0,6 29-1,-30-8 2,8 16-1,2 2 0,-2 13 1,1 3 0,1 9 0,10 3 0,2 5 0,6-3 0,6 9 0,8-11 0,4-1-1,17-11 1,3-6-1,6-8 1,3-4-1,9-8 1,7-4-2,-3-8 2,3-4-1,-5 0 0,6-4 0,-3-3-2,-3-3 0,-9 6-2,-7-7 0,-14 9-4,5-8-6,-31 26-17,24-26-4,-24 26 2,-2-25-1</inkml:trace>
  <inkml:trace contextRef="#ctx0" brushRef="#br1" timeOffset="22604.4397">2082 3330 8,'0'0'28,"0"0"-3,0 0-7,18 0-2,-18 0-4,39-8-2,-15 8-3,14-14 0,1 4-3,9-6-2,4 2 0,5-3-2,-5 3 0,-1 2-1,-3 2 0,-14 4-1,-1-2-3,-33 8-5,0 0-17,0 0-5,0 0 1</inkml:trace>
  <inkml:trace contextRef="#ctx0" brushRef="#br1" timeOffset="23836.8418">-420 3545 7,'0'0'26,"0"0"-8,-16 18-2,16-18-4,22 4 0,6-12-1,-10 8-2,21-10 0,-11 6-2,14-10-1,1 8-2,1-6 0,6 4-1,-1-5-2,5 7 1,-3-4-2,-1 0 1,-2-2 0,-5 2-1,-3 0 0,-6 0 0,1 3-1,-13-1 1,0 6-1,-22 2-1,24-6-2,-24 6-6,22 6-22,-22-6-1,0 0 0,-28 10 0</inkml:trace>
</inkml:ink>
</file>

<file path=ppt/ink/ink33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8:53.281"/>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fitToCurve" value="1"/>
    </inkml:brush>
  </inkml:definitions>
  <inkml:trace contextRef="#ctx0" brushRef="#br0">6505-2812 1,'-76'-8'3,"-11"4"-1,-6-4 1,-9 2 0,-9-2-2,-6-3 2,-8 1-2,-8 0-2,-9-2 2,-9 2 0,-10 2 0,-11-4 0,-7 4 0,-13-1-1,-3 3 1,-7-2 1,-10 6-1,-1-4-1,-1 4 0,-2 2 1,2 0-1,9 6 1,1-4 0,-2 4 0,7 2 0,5 3-1,3 3 2,5 2-1,1 0 1,1 4-1,1 3 0,11 1 0,3-2 0,6 5 0,5 3 0,7 4-1,4 3 0,12-3 1,8 7-1,8-3 1,8 1-1,8-1 0,16-3 0,9-3 0,15 1 0,17-7 0,14 4 1,13-5-1,15 1 1,16-4-1,11 4 0,15-3 0,8 1 0,7 0 0,11-1 0,7-1 1,10-4 0,9-2-1,-1-3 2,12 1-2,2-4 2,10 4-1,6-6 0,10-4 0,-4 4 0,6-2 0,2 0 0,2 3 0,2 1-1,2-4 1,-4 4-1,4-4 1,0 2-1,7-4 1,-7 4-1,0-6 0,6 2 1,0-4 0,0-2 0,1 4 0,1 0 0,4-2 1,6 0-1,1 2 1,3 0-1,2 2 0,3 4-1,1-1 1,0-1-1,-3 0 1,1-2-2,0 2 2,-7-4-1,-3-2-1,-8 6 1,-2-6 1,-8 0-1,-1-6 1,-7 4 0,-2-4 0,-4 6 0,-6-8 0,-2 0-1,1-3 1,-1-1 0,-4 0-1,-4-2 1,-4-2-1,0 0 0,-2-3 2,-3 3-1,-5 0 0,2-2-1,-2-3 1,-5 7-1,1-8 1,-8 4 0,2-3-2,-7 1 2,-1 2-1,-11-4 0,3-3-1,-5 7 1,1-6 0,-11 8 0,-3-7 1,-5 5-1,-10 0 0,-3-2 1,-11 3 0,-6-1-1,-14 18 0,14-32 0,-14 32 1,0-37-1,0 37 0,-18-32-1,18 32 1,-32-37 0,1 23 0,3-4 0,-8 2-1,-7-4 1,1 5-1,-8-1 1,-1 2-1,-5-2 1,-3-6 0,-3 3-1,-7 3 2,-3-2-2,-1 2 1,-6-3 0,-5-3 0,3 10 0,-8-2-1,9 0 1,-5-1 0,2 3 0,3 2-1,3 0 1,-6 2-1,3 2 1,5 0 0,1 4 0,3 0 0,2 2 0,1 2 0,3 0 0,9 0 1,5 2-1,3 0 0,4-2 0,7 2-1,7 0 1,4 0-2,26-4-1,-30 8-3,30-8-5,0 0-9,0 0-5</inkml:trace>
  <inkml:trace contextRef="#ctx0" brushRef="#br1" timeOffset="21325.2374">-102 3958 7,'0'0'9,"0"0"-1,0 0-1,0 0 0,0 0-1,0 0 0,0 0-1,0 0-2,0 0 0,24 18 0,-24-18 0,0 0-1,24 22 0,-24-22 1,32 10 0,-14 0 0,1 3-1,3-3 2,2 0-3,0 6-1,8-4 1,-11 6 0,9-1-2,-6-1 1,10-4-1,-5 6 1,1-2 0,2-1 0,2-1 0,5-4 0,-3 2 0,0 2 0,5-6 0,-3 6 0,0-3-1,2-1 1,5 4 0,-3 2 0,3 0 0,5 1 0,-2 1 0,7-4 0,-3 4 0,1-2 0,-1 1 0,5 5 0,-3-10 0,6 6 0,-3-2 0,3 3-1,3-5 1,-3 0 0,5-2-2,-3 0 2,5 5 0,0-5 0,-5 0 0,9-2-1,-3 0 1,7 0 0,-5-2 0,-1 0-1,4-1 1,-3-1 0,-1-2 0,-1 2 0,-3-4 0,-1 2 0,1 0 0,1-2 0,-1-2 0,-1 2 0,3 0 0,-1-6-1,3 4 2,4-2-1,-3-2-1,7 4 1,-3-2 0,1 0 0,2 0 0,1 2 0,-5-2 0,2 4 0,-1-2 0,-1 4 0,1-2 1,1-2-1,-5 0 1,7-2-1,-4-2 1,3 2-1,-5-4 0,4-2 0,-3 6 0,1-7 0,1 1 0,-1 0 0,-1 4 0,-1-8 0,6 4-1,-9-4 0,3 0 0,-5-5 1,3 7-1,-3-6 0,1 0 1,0 0 0,1-1 0,-3 9 0,-3-8 0,5 4 0,1-2 0,-1 4 0,-1-5 1,1 3-1,-5 0 1,7 0-1,0 0 0,1 0 1,-7 0-2,3-1 2,3 5-1,-7-6 1,1 6-2,-5-6 2,5 4-2,-11-2 1,7-3 1,-5 5-1,0-6 0,5 2 0,-5-2 1,3 4-1,-3-5 0,-1 1 0,1 0 2,-3-2-2,1 3 1,-8-3-1,7 2 0,-5-4 1,-1 2-1,1-1 0,-6 1 0,5-2 1,-5 2-2,2-1 2,-1 3-1,-3 0 0,0 0 0,-1 2 1,1-3-1,-8 1 0,4 0 0,-5 4 0,-3-8 0,-2 7 0,-2-1 0,-22 14 0,32-24 0,-32 24 0,23-12-1,-23 12 0,0 0-1,18-12-4,-18 12-3,0 0-9,0 0-6,0 0-1</inkml:trace>
  <inkml:trace contextRef="#ctx0" brushRef="#br0" timeOffset="3229.2055">-504-2374 0,'0'0'7,"0"0"-3,0 0-1,0 0-1,-22 16 0,22-16-1,0 0 0,-2 30 0,2-30 0,2 26 1,-2-26-1,4 35 1,-6-13-1,4 4 0,0 1 0,-2 1 1,-4 3-2,4 7 1,-2-4 0,2 9 0,0-5-1,2 1 1,-2 6-1,0-3 1,4 5-1,-4-3 1,4 3-1,2-1 1,-2 3-1,4 2 0,-4 1 1,2 3-1,1 2 1,3-1-1,-6 5 0,-2 0 0,2 2 1,-2-4-1,-2 1 1,0-1-1,2 0 1,-2-2-1,2 1 0,2-3 0,-2-2 0,2 3 0,-2 1 0,2 2 1,-2-2-1,-2-3 0,2 3 0,0 2 0,2-5 0,-4 9 1,2-2-1,0-6 0,0 5 1,0-1-1,0 2 0,0-4 0,-2 3 0,0-1 0,2-4 1,-2 2-1,0 1-1,2-3 2,2-6-1,0 3 0,2-5-1,2 1 1,2-1 0,0 0-1,-2-1 1,1 3 0,1-1-1,-4 5 1,-4 2 0,4 0 0,-2 3 1,0-1-1,0 0 0,0-1 0,0-3 0,2 4 0,-2-5-1,-2 3 2,2-2-2,0 2 1,-2 1 0,-2 3 0,2-2 0,0 1 0,0-1 0,2 0 0,4 2 0,-4-1 0,4-3 0,-2 4 0,2-3 0,-2 3 0,1 0 0,-3 4 1,-2 0-1,2 1 0,0 1 0,0-2 0,-2 2 1,2 0-1,2-5 0,-4 3 0,2-6 0,2 2 1,-4-5-1,-2 3 0,0-2 1,0-1-1,-2 1 0,2-2 1,-4-1 0,4 1-1,4-8 0,-2 3 1,0-7-1,-2-3 1,4-5-1,0-1 0,0-6 1,-2 1-1,-2-3 0,4-4 1,-2 3-1,0-5 0,-2 0 0,0-18-1,-4 31-3,4-31-9,-14 26-8</inkml:trace>
  <inkml:trace contextRef="#ctx0" brushRef="#br1" timeOffset="74116.7301">571-1860 19,'-22'10'12,"22"-10"-1,-18 6-2,18-6-1,0 0-1,0 0-1,0 0-2,0 0 0,0 0-1,-18 8 1,18-8-2,0 0-1,0 0 1,0 0-1,18-10 0,-18 10-1,0 0 1,22-12 0,-22 12 0,0 0 1,20-10-1,-20 10 0,0 0 1,0 0-1,0 0 0,-6 18 1,6-18-1,-20 22-1,20-22 1,-18 21 0,18-21-1,-18 16 1,18-16-1,0 0 1,0 0-1,0 0 1,0 0-1,28 0 0,-10-10 0,4 0 1,0-3-1,-2-1 0,5 2 0,-3-2-1,-22 14 1,34-18 0,-34 18 0,0 0 0,0 0 1,0 0-1,-18 26 1,-4-4-1,0 1 1,-9 5 0,7 0-1,-4-1 1,10-1-1,6-6 1,12-20-1,-8 23 1,8-23-1,28-2 0,-8-9 1,12-3-1,-1-4 0,7-4 0,4-1 0,-1 1 0,-1 0 0,-4 4-1,-2 1 1,-7 5-1,-27 12 1,22-6 0,-22 6-1,-22 24 1,-7 3 0,-9 5 0,-2 3 1,-9 7 0,5-3-1,4-1 2,9-9-2,7-3 1,24-26-1,-18 26 1,18-26-1,26-12 0,1-2 0,7-8 0,6-3 0,9-5 0,3 0 0,6-7 0,-3 3 0,-3 3 0,-9 7-1,-7 6 1,-8 4-1,-28 14 1,0 0-1,-12 18 0,-18 12 1,-15 9 1,-15 9-1,0 7 1,-7 2 0,6-1 0,5-5-1,12-6 1,17-13-1,13-10 1,14-22-1,20 4-1,9-22 0,11-10 0,10-5 1,9-7-1,-3-5 1,1-1-1,5-1 1,-9 2 0,-9 9 0,-6 8-1,-13 5 1,-25 23 0,0 0 0,0 0 0,-16 31 0,-19 11 1,-11 1-1,-3 10 1,-11 1 0,4 3 0,1-6 0,11-7-1,5-9 1,15-13-1,24-22 0,0 0-1,30-18 1,7-13 0,13-9-1,3-7 1,7-6 0,3-1 1,-1-1-2,-1 8 1,-7 1 0,-6 7-1,-9 9 1,-13 12 0,-26 18 0,0 0-1,-14 30 2,-26 9-2,-15 21 1,-13 7 1,-11 8 0,-4 6 0,1-2-1,9-6 0,12-12 1,11-10 0,18-17-1,32-34 0,0 0-1,38-6 1,8-26 0,9-11-1,9-8 1,1-7 0,6-3 0,-9 2-2,-3 6 1,-7 5 0,-14 11 1,-12 15-1,-26 22-1,0 0 1,-8 18 0,-20 21 2,-18 13-1,-11 11 1,-3 2-2,1 4 2,1-6 0,9-9 0,9-5 0,12-15-1,16-17 0,12-17 0,22-4-1,12-23 1,9-7-1,11-17 0,7-1 0,7-9 0,-1 2 0,-1-4 0,-7 9-1,-9 7 0,-12 15 0,-15 13 1,-23 19 1,-8 21-2,-25 15 1,-19 21 2,-15 14 0,-13 16 1,-7-4 1,-2 6 0,9-14-2,9 4 2,17-20-1,11-17-1,21-18 0,22-24 0,24 3-1,12-28 0,7-7-1,15-11 0,5-7 1,3-9-1,-3 2 1,1 0-1,-9 9 1,-5 5 0,-17 13 0,-15 18 0,-18 12 0,-14 26 0,-17 15 0,-25 15 0,-7 9 0,-15 8 1,-7 6-1,8-4 1,9-10 0,9-8 0,15-15 0,20-14-1,24-28 1,0 0-1,46-14-1,5-22 0,3-7 1,15-7-1,3-7 1,7-10-1,-1 8 0,-5-6 0,-8 17 0,-13 5 0,-8 15 0,-13 12 1,-31 16 1,-4 24-2,-31 13 2,-15 21 0,-13 15 0,-19 10 0,-7 8 0,-4-3 0,11-1-1,1-12 1,18-9 0,9-11-1,18-20 0,28-17 0,8-18 0,44-10 0,0-21-1,19-11 1,7-9 0,9-8-1,6-5 0,-3-3 1,-1 0-1,-10 8 1,-9 10-1,-13 9 1,-17 16 1,-10 14-1,-22 10 1,-32 34-1,-11 17 0,-19 13 1,-15 9 0,-11 12 0,-5-2 0,0 3 1,12-7-2,13-13 2,9-9-1,13-16-1,22-13 0,24-28 1,0 0-1,44-6-1,9-27 2,7-11-2,17-15 1,17-8 1,1-4-2,-6 1 0,-8 5 0,-13 6 1,-17 18-1,-21 17 0,-30 24 2,-20 22-2,-25 17 1,-17 20 0,-11 8 0,-10 9 1,-7 1 0,-1 4 0,20-18-1,9-8 1,16-8 0,15-19-1,31-28 1,0 0-2,31-10 1,19-25-1,8-9 1,17-9-1,8-8 0,5-3 0,-7 1 0,-14 10 0,-11 13 0,-18 13 1,-17 19 0,-21 8-1,-41 33 1,-9 9 0,-3 9 1,-15 5-1,3 3 1,-1 6 0,9-14-1,11-3 1,12-13 0,16-9-1,18-26 1,0 0-1,28 4 0,10-26 0,10-9 0,11-5 0,9-11 0,-3-3 0,-5 5-1,-5 5 2,-11 7-2,-11 13 1,-33 20 0,0 0-1,-17 28 2,-19 15-2,-12 10 2,-7 7-1,-5 5 1,1 2 0,5-8 0,10-7 0,11-7-1,13-13 1,14-13-1,6-19 0,28-9 0,5-15 0,5-6-1,16-9 1,7-5 0,1-5-1,-5 5 0,-5 3 1,-9 11-1,-11 7 1,-14 13-1,-18 10 0,-10 18 2,-10 9-1,-11 5 1,-5 7-1,0 1 0,0 1 1,5-9-1,5-3 0,8-5-1,18-24 2,0 0-2,0 0 1,40-16 0,-11-13 0,9 3-1,4-6 0,-2 1 0,1 3 0,-5 8 0,-12 1 0,-24 19 0,29-4 0,-29 4 0,0 0 1,-4 27 0,4-27-1,-19 26 0,19-26-2,0 0 0,0 0-2,-22 20 1,22-20-1,0 0 0,0 0 1,16-20 0,-16 20 0,0 0 2,20-20 1,-20 20 0,0 0 1,0 0 0,0 0 0,0 0 0,0 0 0,0 0-2,0 0-11,15-25-11,-15 25-1</inkml:trace>
  <inkml:trace contextRef="#ctx0" brushRef="#br0" timeOffset="7051.2123">8280-1493 1,'2'56'1,"-2"3"0,-2 2-1,2 0 1,2 1-1,2 1 2,2-2-1,-4-2 1,2 4-1,4 3 1,-4-7-1,4 4 1,-4 0-1,0 4 0,-2-1 0,0 7-1,0-4 1,-4 4 0,2 4 0,2 2 1,-4 0 0,2 2 0,2 2 0,-2 0 0,2 0 0,2 2-1,-6 0 0,4 1 0,0-1 0,-2-2-1,2 2 1,0 2 0,0-8 1,-2 0-1,4 4 1,-1-4-1,3 0 1,-4 2-1,0-2 1,0-2-1,0 0 0,0 0 0,-2 0-1,2-2 1,-2-2 0,2-4 0,-2-5-1,2 3 1,-4-4-1,2-2 1,-2-3-1,4-5 1,-4 2-1,2 2 0,-2 1 0,-2-1 1,-6 2 0,10-3-1,-7 5 1,5 0 0,-2-4 0,2-3 0,2-1-1,0-8 1,4 1-1,-4-7 0,2-3 1,2-1-1,-4-5 1,0 0-1,-2-1 1,0-1-1,0-2 1,0-1 0,2-1-1,-2-2 1,4 1-1,-2-23 0,0 34 0,0-34-3,0 22-4,0-22-8,0 0-7,0 0 0</inkml:trace>
  <inkml:trace contextRef="#ctx0" brushRef="#br1" timeOffset="78266.3375">589 257 14,'0'0'12,"-20"-2"0,20 2-2,0 0-1,-20 4-1,20-4-2,0 0-2,0 0 0,0 0 0,24-8-1,-24 8 0,32-19-1,-9 11 0,-1-2 0,2 2-1,-6-2 1,0 6 0,-18 4 0,0 0-1,0 0 1,-4 22 0,-10-4 0,-10 11 0,2-7-1,-7 4 1,13-1-1,-4-3 0,20-22 0,-8 26-1,8-26 1,38-2-2,-11-8 2,13-6-1,6-4 0,5-5 0,3-1-1,-3-2 1,-1 1-1,-12 3 1,-1 4 0,-13 8-1,-24 12 1,0 0 0,0 0 0,-18 42 0,-13-3 0,-7 5 2,-14 7-1,1 2 0,-1-1 1,7-3-1,9-11 0,8-5 1,16-9-2,12-24 0,28-6 0,8-10-1,7-11 1,13-5 0,-1-4-1,7-7 1,-3 1-1,-5 5 1,-6 5 1,-7 3-2,-11 9 2,-30 20-2,22-16 0,-22 16 1,-34 28 0,-6 7 1,-9 9-2,-19 13 3,-3 8-2,-4 2 1,5-3 1,5-3-1,13-12 0,20-9 0,12-17-1,20-23 0,26-4 0,16-15 0,6-13-1,13-9 1,1-3 0,3-7-1,2-4 1,-3 7 0,-9 5 0,-9 3-1,-16 13 2,-30 27-2,18-14 1,-18 14-1,-44 41 1,-6 1 0,-11 15-1,-22 8 2,5 4-1,-5 4 2,2 0 0,5-7-1,13-9 1,19-14-1,20-17 0,24-26 0,18 10-1,22-30-1,15-12 1,15-9 0,5-14 0,7-7-1,-1-3 1,2 4 0,-5 6 1,-15 3-1,-11 11 1,-19 11-2,-33 30 2,0 0-2,-14 24 1,-29 16-1,-17 17 0,-9 2 1,-14 14-1,1 2 3,13-6-3,1-4 2,11-15 0,15-9-1,18-11 0,24-30 0,24-4 0,18-22-1,13-9 0,13-19 1,11-5-1,8-12 0,3 0 1,-9 4 0,-2 8-1,-15 5 1,-13 13 0,-19 15 0,-14 24 1,-18 2-2,-32 50 2,-13 1-2,-17 14 1,-15 18 1,-8 2 0,-7 10 0,1-8-2,8-6 3,13-8-3,21-12 2,13-20 0,22-21-1,14-20 0,42-12-1,5-23 1,11-13-1,9-9 1,1-4-1,1-4 1,5 7 0,-15 1 0,-11 12 0,-15 13 1,-17 12-1,-16 20 0,0 0-1,-37 48 1,-13 1-1,-9 12 2,-13 8-1,1 5-1,-1 1 2,3 0 0,15-14 0,5-10 0,19-15 0,20-15-1,10-21 0,40-17 0,5-17-1,11-13 1,9-11-1,9-11 1,5-4 0,4 4 0,-7 0 0,-7 2 1,-3 12-1,-13 15 0,-15 10 1,-12 17-2,-26 13 1,-18 27 1,-24 13-2,-17 27 2,-15 6-1,-13 14 0,-6 8 1,-2 1-1,3-7 1,15-12-1,23-17 2,13-17-2,27-17 1,14-26-1,36-14 0,9-20 0,15-15 0,9-8-1,18-12 1,-3-3 0,-5-1 0,-8 10 0,-15 6 0,-14 19-1,-17 19 1,-25 19 0,-25 31-1,-19 13 1,-15 19 0,-15 12 0,-3 4 0,-3 2 0,3-6 2,12-8-3,13-10 2,14-19 0,20-16-1,18-22 0,24-6-1,12-18 2,16-17-2,11-11 0,16-11 1,3-6 0,3-2 0,-6 6-1,-9 3 1,-9 13 0,-13 13 0,-14 15 0,-34 21-1,-8 33 2,-30 11-2,-18 23 1,-17 12 0,-14 10 1,-12 11 0,-3-1 0,-3-2-1,24-14 0,8-12 1,17-16 0,24-19-1,32-36-1,0 0 1,54-16-1,5-23 0,5-11 0,17-11 0,8-6 1,3-4 0,-5 2 0,-8 5-1,-7 9 1,-11 6 0,-13 19 0,-18 14 0,-30 16 0,-6 30 0,-34 15 1,-16 15-1,-17 21 1,-12 9 0,-7 1 0,-3-2-1,4-2 1,16-12 0,15-16-2,24-15 2,19-22-1,17-22-1,39-16 1,9-14 0,15-17 0,15-11-1,7-9 1,4-4 0,-3 0-1,-7 6 1,-14 10 0,-19 13 0,-10 18-1,-36 24 0,-12 22 3,-32 22-3,-15 19 1,-19 14 0,-9 6 1,-2 6 0,-3 0 0,7-5-1,18-18 0,19-9 2,18-20-2,24-19 0,6-18 0,50-18 0,7-17-1,13-16 0,13-9 1,5-9 0,1-4-1,-10 6 0,-9 14 1,-15 7 0,-17 19-1,-38 27 1,0 0 1,-22 39-1,-26 14 0,-13 11 1,-11 9-1,-7 6 1,4-8-1,3-2 1,3-10-2,21-6 2,15-17-1,17-14 1,16-22-1,23-8-1,11-14 2,26-19-1,9-9 0,9-9-1,1-6 1,-2 0-1,-5 9 0,-15 13 1,-13 9-1,-44 34 0,0 0 2,-26 22-2,-20 23 1,-21 17 0,-8 7 0,-7 14 0,-3-4 1,2-2 0,17-8-1,11-4 1,13-23-1,22-9 1,20-33-1,0 0 0,58-18-1,-3-21 1,21-14 0,7-7-1,4-7 1,2 4-1,-13 0 1,-9 15 0,-15 11-1,-16 13 1,-36 24 0,0 0-1,-46 48 2,-10 1-1,-13 12 0,-8 8 1,-5 4 0,-3 0-1,10-7 1,7-3 0,21-16-1,15-15 0,18-12 0,14-20 0,34-6 0,11-20 0,11-6-1,19-15 1,5 0-1,-3 1 1,-8-1-1,-15 13 1,-12 10-1,-19 15 1,-23 9 1,-23 31-1,-13 5 0,-10 13 0,-5 2 1,-1 3 0,0-1 0,1-7-1,11-3 0,12-4 1,7-13-1,21-26 1,-4 24-2,4-24 1,49-22 0,-5-4-1,13-3 0,5-13 1,5-1-1,-1-1 0,-7 3 0,-9 3 0,-8 13 0,-19 9 0,-23 16 1,0 0 0,-25 41 1,-17-1-1,-4 7 1,-11 5-1,1 3 2,3-2-2,9-11 1,8-1 0,11-15-2,19-6 2,6-20-1,37 6 1,-3-18-2,14-8 1,1-4-1,9-9 1,1 1-1,1-1 0,-7 3 0,-13 6 0,-2 8 0,-7 3 1,-11 7 0,-20 6 0,24 10 1,-24-10 0,-4 29 0,0-11 0,4-18 0,-12 36 0,12-36 0,-18 37-1,18-37 1,-15 30-2,15-30-1,0 0-7,0 0-21,0 0-4,0 0 1,11-38 0</inkml:trace>
</inkml:ink>
</file>

<file path=ppt/ink/ink3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8:59:27.556"/>
    </inkml:context>
    <inkml:brush xml:id="br0">
      <inkml:brushProperty name="width" value="0.05833" units="cm"/>
      <inkml:brushProperty name="height" value="0.05833" units="cm"/>
      <inkml:brushProperty name="fitToCurve" value="1"/>
    </inkml:brush>
  </inkml:definitions>
  <inkml:trace contextRef="#ctx0" brushRef="#br0">41 120 0,'-41'-120'0</inkml:trace>
</inkml:ink>
</file>

<file path=ppt/ink/ink33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37.290"/>
    </inkml:context>
    <inkml:brush xml:id="br0">
      <inkml:brushProperty name="width" value="0.05833" units="cm"/>
      <inkml:brushProperty name="height" value="0.05833" units="cm"/>
      <inkml:brushProperty name="fitToCurve" value="1"/>
    </inkml:brush>
  </inkml:definitions>
  <inkml:trace contextRef="#ctx0" brushRef="#br0">-1 0 6,'0'0'12,"0"0"-2,0 0-3,0 0-2,0 0-1,0 0-1,0 0 0,-4 18-1,4-18 0,2 18-1,-2-18 1,6 23-1,-4-5 0,-2-18 0,8 38 0,-6-15-1,-2 1 1,6 0-1,-6 5 0,0-3 1,2 2-1,-4-1 0,6 1 0,2-6 0,-4 5 0,-2-3 0,2-2 0,2 3-1,-4-5 2,4 0-1,-2-2 0,0 3 0,-2-21 0,2 34 0,-2-14 0,2 3 0,-2-1 0,2-2 0,-4 6 0,4-3 1,-4 1-1,4 0 0,-2-3 0,0 1 0,0-4 0,2 4 0,-2-1 0,2-1 0,-2 0 0,2 0 0,-4 3 0,4 1-1,0-6 2,0 5-1,-2-5 0,5 2 0,-3 0 0,0 3 0,0-3 1,0 0-2,2 0 2,-6 5-1,6-3 0,-4 4 0,0-1 0,4 9 0,-4-10 0,0 9 0,2 1 1,0-3-1,0 3 1,-2-2 0,2 3-1,0-3 1,0 1 0,2 1-1,-4-2 0,2 3 1,-2-1-1,2 1 0,0 1 0,0-1 1,0 1-1,2 1 0,0 1 0,0-6 0,0 7 1,-2-5-1,0 1 0,4 1 1,-2 1-1,0-1 1,0-1 0,-2 5-1,0-3 1,2-1 0,0 1-1,0-3 0,-2 0 1,2 5-1,-2-3 0,2-1 0,0 5 1,0-3-1,1 1 1,-3-1-1,-2 3 1,4 1-1,-2 1 1,0-3-1,-2 3 2,2-1-2,2 1 0,-4-1 0,4 1 1,-2 1-1,0-3 0,0 1 1,0 6-1,-2-7 1,0 7-1,0-5 1,0 1 0,0 3-1,0-1 0,-2 4 1,2-3-1,0 1 0,4-3 0,-2 5 0,0-3 1,0 1-1,-2 2 0,2-3 0,-4 1 0,4-5 0,-2 3 0,-2 0 0,2-1 0,0-3 0,0 1 0,-2 1 0,6-1 0,-2 3 1,-2-1-1,2 3 0,0-3 0,-2 7 0,4-6 0,-2 1 0,-2 3 0,0-5 0,0 3 0,0 2-1,0 1 1,2-3 0,0-1 0,-2 1 0,0 4 0,0-3 0,2-1 0,0 2 0,-2-1 1,0-1-1,2 3 0,0-1 0,-2-2 0,4 3 0,-4-5 0,0-1 0,2 1 1,0-5-1,0 7 0,-4-6 1,2 1-1,0 3 1,0 1-1,0-1 0,0-1 1,4 3-1,-4 0 0,4 1 0,-2-3 0,2 3 1,0-3-1,-2 1 0,0 3 0,0-6 0,0 1 0,-2-1 0,0-3 0,0-1 1,4-5-1,-4-1-1,-2-1 1,2 0 0,0 1 0,-2 1 0,0 3 0,2-3 0,-2 3 0,0-3 1,4-4-1,-4 1 0,4-9 0,-4-2 0,2-20-1,0 27-1,0-27-6,0 0-20,0 0 1,0 0 0</inkml:trace>
  <inkml:trace contextRef="#ctx0" brushRef="#br0" timeOffset="1981.2035">-868 5838 4,'0'0'7,"-8"22"-1,8-22 0,0 0-2,-2 24 1,2-24-1,0 29-1,4-9-1,0 4 0,-2 5 0,2 7 0,0 5 0,-6 1-1,6 3 1,-2-1-1,4 5 1,-6-4 0,4 1 0,0-1-1,2-1 1,-2 1 0,0-3-1,-2-1 1,0-1-1,0-1 0,2-5 1,-4-1-1,2-5 1,-4 2 0,4-1-1,-2-1 1,2-6 0,0 1-1,0-1 0,-4-4 1,2-18-1,6 31 0,-6-31 0,0 0-1,2 18 1,-2-18-1,0 0 1,0 0-1,0 0 1,0 0 0,0 0 0,0 0-1,0 0 1,21 4 0,-21-4-1,0 0 1,0 0-1,0 0 1,0 0-1,0 0 1,0 0 0,0 0-1,0 0 1,0 0-1,22 6 1,-22-6-1,0 0 1,16 2-1,-16-2 1,0 0-2,26 6 2,-26-6-1,28 0 0,-28 0 1,37-2-1,-17 0 0,6-2 1,2 2-1,5-2 1,-3 2-1,2 0 0,-6 2-1,6-2 2,-3 2-2,-3 2 2,2 0-2,0 0 1,9-2 1,-11-2 0,12 0 0,-1 2-2,-1-6 2,2 2-1,-2-2 0,1 0-1,-9-1 1,6 3-1,-10 2 0,1-2 1,-5 6 0,0 0 0,-2 0 0,-18-2 0,26 7 0,-26-7 0,22 6 0,-22-6 0,25 0 0,-25 0 0,22-4 0,-22 4 1,28-9-1,-28 9 0,22-8 0,-22 8 0,0 0 1,22-6-1,-22 6-1,0 0 1,0 0 0,0 0 0,23-6-1,-23 6 0,0 0-1,18-6-1,-18 6-3,0 0-7,18-10-14,-18 10 0</inkml:trace>
</inkml:ink>
</file>

<file path=ppt/ink/ink33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49.754"/>
    </inkml:context>
    <inkml:brush xml:id="br0">
      <inkml:brushProperty name="width" value="0.05833" units="cm"/>
      <inkml:brushProperty name="height" value="0.05833" units="cm"/>
      <inkml:brushProperty name="fitToCurve" value="1"/>
    </inkml:brush>
  </inkml:definitions>
  <inkml:trace contextRef="#ctx0" brushRef="#br0">169 2083 7,'8'18'7,"-8"-18"0,0 20-2,0-20 0,2 19-1,-2-19-1,2 26-1,-2-26 1,2 32-1,-2-32 0,4 35 0,-2-13 0,-4 0 1,8 3-1,-10 1 0,4-2 0,-2 5 0,4 3 0,-4 3 0,2-1 0,0 2-1,0-1 0,4 5 1,2-5-1,-4 3 1,6-1-1,-4 3 1,2-3-1,-2 3 1,0-5-1,-2 5 0,0-3 2,2-1-2,-2-3 1,2 1-1,-4 0 1,4-3-1,-4-1 0,2 1 0,0-5 0,-6 6 0,2-3 0,-2 1-1,4-6 0,-4 5 0,4-5 1,-2 4-1,2-3 0,0 1 0,0-2 1,4 3-1,-4 3 1,0-2-1,2 5 0,-4-1 0,0 1 1,-2 1-1,0 0 0,-2 1 0,2 3 1,-2 1-1,0-5 1,6 7-1,-2-5 1,2 5-1,-2-1 1,4 3-1,0-3 0,0 1 0,2-1 0,-2 3 0,2-3 1,0 3-1,2 0 0,-4-1 0,0 3 0,4 1 0,-2 1 0,2-1 1,0-1-1,-4 8 0,7-5 0,-3 1 0,0-3 0,-4 5 0,2-2 0,0 1 0,2 3 0,-6-6 0,4 1 0,-4 3 0,2-3 0,4 1-1,-2-4 2,0 1-1,4-3 0,0-3 0,-2 1 0,2 1 0,-2 1 1,0-1-1,-2 5 0,0-4 0,2 1 0,-4 1 0,4-1 0,-4 3-1,5-7 0,-5 1 1,-2-1 0,4-1-1,-2-1 1,2 1 0,-2-1-1,-2 3 1,4-3 0,-4-1 0,2-1 0,-2-1 0,2 3 0,-2-5-1,0 1 1,2-6 0,-2 3 0,6-5 0,-4 0 0,0-1 0,0-3 0,0-4 0,2 2 0,-4-20 0,8 31-1,-8-31 1,4 24 0,-4-24-1,6 16 1,-6-16-1,0 0 0,2 21-1,-2-21 1,0 0-1,0 0 0,0 20-2,0-20 0,0 0-1,-2 22 0,2-22 1,0 0-1,6 20 1,-6-20 0,0 0 2,2 23-1,-2-23 0,0 0-4,0 0-11,0 0-3</inkml:trace>
</inkml:ink>
</file>

<file path=ppt/ink/ink33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47.196"/>
    </inkml:context>
    <inkml:brush xml:id="br0">
      <inkml:brushProperty name="width" value="0.05833" units="cm"/>
      <inkml:brushProperty name="height" value="0.05833" units="cm"/>
      <inkml:brushProperty name="fitToCurve" value="1"/>
    </inkml:brush>
  </inkml:definitions>
  <inkml:trace contextRef="#ctx0" brushRef="#br0">0 0 0,'0'0'11,"0"0"-1,0 0-1,0 0-1,0 0-1,0 0-1,0 0-1,0 0 0,0 0-1,0 0-1,0 0 1,0 0-1,0 0 0,0 0-1,0 0 1,14 21 0,-14-21 0,2 22-1,-2-22 0,2 26 0,-4-6-1,4 1 1,2 3-2,-2-4 1,2 9 0,0-3-1,-2 2 1,2 3-1,-2 3 1,0 1 0,-2 3-1,3-2 1,-3 3 0,2 1-1,0 3 0,-2-2 1,4-5-1,-2 2 0,-2 3 1,2-1-1,2-1 0,-2-3 1,0 1-1,-2-1 0,2 1 1,-4 1-1,2-1 0,-2-5 0,-2 5 0,4-5 0,-2-4 0,-2 3 1,0-1-2,6 3 1,-2-3 1,0 4-1,0 1 1,2-3-1,0 3 1,2-5-1,-6 0 0,6-3 1,-6-3-1,6-2 0,-4-3 0,2 3 0,2-4 0,-2 0 0,-2-18 1,4 31-1,-4-31 0,6 26 0,-6-26 1,4 22-1,-4-22 0,2 21 0,-2-21 0,0 0 0,4 22-1,-4-22-1,0 0-3,0 0-9,-22 18-16,22-18 1,0 0-2</inkml:trace>
</inkml:ink>
</file>

<file path=ppt/ink/ink33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52.812"/>
    </inkml:context>
    <inkml:brush xml:id="br0">
      <inkml:brushProperty name="width" value="0.05833" units="cm"/>
      <inkml:brushProperty name="height" value="0.05833" units="cm"/>
      <inkml:brushProperty name="fitToCurve" value="1"/>
    </inkml:brush>
  </inkml:definitions>
  <inkml:trace contextRef="#ctx0" brushRef="#br0">-2-6 13,'18'-8'13,"-18"8"-3,0 0-1,0 0-2,-4 30-2,4-30-1,0 37-1,2-13-1,-4 9-1,2 3 0,-2 7 1,2 1-2,0 3 2,-2 5-2,4 1 1,-6 6 0,2 2-1,4 1 1,0 3-1,-2 0 1,2 2-1,4 2 1,-6-2-1,6-3 1,-2 1 0,2-2-1,-6 2 1,4 0 0,-4-5 0,0 3 0,-2-2-1,6 4 2,-4-4-1,2-5-1,2 7 0,0-8 1,0 8 0,0-9-1,4 7 1,-4-6-1,0 1 1,2 1 0,-2 0-1,0-2 1,0 1-1,-2 3 1,4-2-1,-1-1 0,-3 5 1,0-4-1,0 2 1,0-3-1,0-3 1,4 0-1,-2-3 1,2-1-1,-4-4 0,4 5 1,-2-1-1,-2 1 0,0 1 1,-4-2-1,0 5 0,0-3 0,2 0 0,0-1 0,0-1 0,0-2 0,0-3 0,2-1 1,-4-1-1,4-1 0,0-3 0,0 1 0,-2 1 0,2-1 1,2-1-1,-4 1 0,4-1 0,-6 1 0,2-1 0,-2 1 0,4 1 0,-2-3 1,2 1-1,0 1-1,0-5 1,0 6 0,0-3-1,0-3 1,-2 1-1,2 1 0,2-3 0,-4 1 0,2-6 0,0 1-1,0-3 1,2 5 0,0-9 0,-2-2-1,-2-20 2,4 32-1,-4-32 1,6 31-1,-6-31 1,0 22 0,0-22 0,2 24 0,-2-24 0,-2 23 0,2-23 0,2 26 0,-2-26 0,0 22 0,0-22 0,2 19 0,-2-19 0,0 18 0,0-18 0,0 20 0,0-20 0,-2 18 0,2-18 0,0 21 0,0-21 0,0 0-1,0 0 1,0 0-2,0 0 0,0 0-2,0 0-5,0 0-13,0 0-2</inkml:trace>
  <inkml:trace contextRef="#ctx0" brushRef="#br0" timeOffset="-1747.2031">-1000 4922 17,'0'0'13,"0"0"0,0 0-3,0 0-1,0 0-2,0 0-2,0 0-1,26-10 0,-26 10 0,32 2-1,-14 0 0,6-2-1,-3 4 1,9-4-1,-6 2 1,6-4 0,2 2-1,7-4 0,-1 8 0,0-4-1,3 0 1,-1 0-1,0 2-1,-1-2 1,-7 5 0,0-1-1,-4-4 1,3 2 0,-3 4 0,0-6-1,-4 2 1,1-4-1,-1 2 0,-2-4 1,-2 2-1,2 0 0,-4-5 1,1 5-1,5 0 0,-4-2 1,2 4-1,-2-2 0,2 4 1,-1-4-1,1 2 0,-2 0 0,-2-6 0,0 4 0,-18 2 0,29-8-1,-29 8 1,22-8 0,-22 8-1,0 0 0,28-6 0,-28 6 0,0 0-1,0 0 0,0 0-1,0 0-1,20 4-1,-20-4-2,0 0-7,0 0-15,0 0 2,0 0 0</inkml:trace>
</inkml:ink>
</file>

<file path=ppt/ink/ink3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06.942"/>
    </inkml:context>
    <inkml:brush xml:id="br0">
      <inkml:brushProperty name="width" value="0.05833" units="cm"/>
      <inkml:brushProperty name="height" value="0.05833" units="cm"/>
      <inkml:brushProperty name="fitToCurve" value="1"/>
    </inkml:brush>
  </inkml:definitions>
  <inkml:trace contextRef="#ctx0" brushRef="#br0">0 235 0,'0'0'5,"0"0"-1,0 0-2,0 0 0,0 0-1,0 0 2,0 0 0,0 0 2,0 0 1,0 0 2,0 0 1,0 0 0,0 0 1,0 0-1,0 0 0,0 0-3,0 0 0,0 0-2,0 0-2,0 0-1,0 0 0,14-22-1,-14 22 0,31-10 1,-13 2-1,6 0 1,8 0-1,1-7 1,1 3 0,2 0-1,4 2 1,-1-2 0,1-2 0,-6 6 0,1 0 0,-5-3 1,-2 5-1,2-2 0,-1 0 0,-3 0 0,0 2-1,6 2 0,-8-4 0,5 2 0,-5 0 0,-2 2 0,-4-5 0,-18 9 0,30-2 1,-30 2-2,0 0-1,0 0-3,0 0-7,0 0-17,0 0 0,-24-4 1</inkml:trace>
</inkml:ink>
</file>

<file path=ppt/ink/ink34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18.599"/>
    </inkml:context>
    <inkml:brush xml:id="br0">
      <inkml:brushProperty name="width" value="0.05833" units="cm"/>
      <inkml:brushProperty name="height" value="0.05833" units="cm"/>
      <inkml:brushProperty name="fitToCurve" value="1"/>
    </inkml:brush>
  </inkml:definitions>
  <inkml:trace contextRef="#ctx0" brushRef="#br0">37 152 6,'0'0'7,"0"0"0,-14-18-1,14 18-1,0 0 0,0 0-1,8-22 0,-8 22 0,0 0-1,0 0-1,27-13 0,-27 13 0,26-14 0,-8 4 0,2-2-1,2-4 1,0 0 0,1 3-1,-1-1 1,-22 14-1,28-16 0,-28 16 0,0 0 0,-32 32 0,2-7-1,-3 9 1,-5-1-1,0 7 0,5-7 0,11-7 0,4-2 1,18-24-1,0 0 0,28 8 0,5-18 0,11-12 0,0-2 1,9-9-1,-1-1 1,-4 1-1,-3 5 0,-13 0 0,-4 11 0,-28 17 1,0 0-1,-18 21 0,-14 7 0,-10 10 1,-7 3-1,-1 10 1,-1-11-1,5 3 1,16-9-1,8-6 0,16-7 0,6-21 0,22 8 0,6-20-1,10-5 2,5-5-2,5-6 2,0-7-2,3 3 2,-5 0-1,-10 3 0,-3 3 0,-9 10 0,-24 16 0,0 0 0,-18 10-1,-21 20 1,-3 7 0,-12 3 0,-3 11 0,1-5 0,3 1 0,13-7 1,10-7-1,16-9 0,14-24 0,0 0 1,46 6-1,-8-26 0,9-6 0,13-9 0,1 1 2,1-9-2,-5 3 0,5-1 0,-3 7 0,-13 3-3,-8 5 2,-15 12-1,-23 14 1,0 0 0,-31 32 1,-13 3 0,-15 11 0,-11 11 2,-7-2-1,-1 8 2,9-7-1,2 3-2,15-14 1,12-7 0,12-8-1,28-30 0,0 0-1,36 9 2,4-34-2,13-9 2,7-7-1,7-5 0,3-9 0,3 0 1,-3-1-1,7-1-1,-13 6 1,-1 9-1,-17 1 1,-3 9-1,-19 18-1,-24 14 0,-22 18 2,-25 14 1,-11 17-1,-23 14 0,-10 12 1,-9 0 2,1 2-1,12-7 0,13-7-1,11-10 0,19-11 0,24-17 0,20-25-1,30 0 1,16-25-2,11-11 2,11-11-1,15-11 1,6-5-1,3-6 0,1-2 0,0 2-1,-15 6 2,3 5-2,-16 5 0,-11 12 0,-20 15 0,-34 26 0,0 0 1,-26 10-1,-30 31 1,-19 18 0,-18 9 1,-10 15 1,-9 5-1,3-1 1,6 0-1,14-8 1,19-10-1,17-11-1,17-15 0,22-15-1,14-28 1,38 4 0,8-26 0,15-10 0,11-21 0,9-6 1,10-8 0,4-8-1,-5 5 0,-3 1 0,-10 6 0,-7 4 0,-13 15 0,-13 11-2,-22 17 2,-22 16-1,0 0 1,-58 40-2,-9 11 2,-21 18 0,-17 10-1,-12 12 2,-2-4-1,0 8 1,12-16-1,24-10 2,25-16-2,28-21 0,30-32 0,34 6 0,18-30 0,17-14 0,13-13 0,5-6 1,16-8-1,-10-1 0,-7 7 0,-1 2-1,-14 13 1,-11 3-1,-17 15 1,-17 12-2,-26 14 1,-28 30 0,-17 13 1,-21 5 1,-11 15-1,-14 10 2,-1-2-1,1 2 1,8 0-1,11-13 1,17-11-1,23-11-1,22-15 0,10-23 0,48-4-1,1-21 1,13-15 0,11-9 0,13-3 1,3-7-2,-8-4 1,-3 6 0,-13 9 0,-9 7 0,-19 15 0,-19 18-2,-18 8 2,-49 26 1,-5 21-1,-21 7 1,-11 15 0,-13 6 0,-4 6 0,6-2 1,11-4 0,17-6-2,8-14 1,25-11-1,18-17 0,18-27-1,40-2 1,11-27-1,15-15 1,15-15 0,14-10 0,6-8 1,1 0-1,-3 2 1,-10 12 0,-12 9-1,-17 13 1,-18 11-1,-42 30 1,0 0-2,-28 14 1,-34 26 1,-15 17-1,-20 12 0,-14 10 0,-4 8 1,4-2-1,7 2 1,19-10-1,14-12-1,19-10 1,24-21 0,28-34-1,28 10 1,22-34 0,17-18 0,14-15 0,21-14 1,9-8-1,8-10 1,-8 10 0,-6 2-1,-16 18 1,-17 10 0,-21 21 0,-29 14-2,-22 14 2,-44 45-2,-21 7 2,-26 19-1,-20 16 0,-10 8 1,-8 1-1,6 3 1,14-8-1,15-10 1,27-22-1,23-19 0,36-22-1,34-22 1,26-26-1,27-12 1,18-27 0,18-8 0,8-10-1,6-5 1,-12 5 0,-12 10-1,-21 15 1,-21 21-1,-37 27 1,-26 14-1,-52 51 0,-25 15 2,-22 17-2,-24 11 2,-8 9 0,0-2 0,10-8 0,18-12 0,25-16 0,25-20-1,31-17 0,22-28-1,40-4 1,17-20-1,19-19 1,13-14 0,20-9 0,0-9-1,2 2 1,-12-2 0,-11 12 0,-15 12 0,-25 17 0,-20 20-1,-28 14 1,-48 48-2,-18 9 3,-15 14 0,-12 6-1,-8 6 2,7-2-2,11-12 2,16-12-1,29-17 1,26-16-2,12-24 0,48-10 0,7-14 0,17-16 0,15-9-1,6-10 1,0-2-1,-1-1 1,-11 9 0,-10 6 0,-15 15-1,-24 12 1,-32 20 0,-2 20 0,-28 12-1,-24 19 2,-11 4-2,-12 10 1,7-5 1,-3-1 0,9-8 0,15-11-1,17-14 2,32-26-2,0 0 1,26 7-1,15-30-1,15-5 1,7-13-1,7-1 1,-1-5-1,-5 5 1,-7 7-1,-15 9 0,-16 10 1,-26 16 0,0 0 0,-4 26 0,-24 0 1,-8 15 0,-1-7-1,-3 7 1,8-7 0,8-3-1,10-13 1,14-18-1,0 0 0,24 0 0,2-16 0,8-7-1,9-3 1,-1-4 0,4-1-1,-3 5 0,-5 4 1,-10 8-1,-10 12 1,-18 2 1,0 0-2,-2 30 1,-12-10 0,-8 4 1,2 1 0,-2-5-1,22-20 0,-21 28-1,21-28-1,0 0-4,0 0-9,29-16-17,-9 0 2,-20 16-1</inkml:trace>
</inkml:ink>
</file>

<file path=ppt/ink/ink34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22.405"/>
    </inkml:context>
    <inkml:brush xml:id="br0">
      <inkml:brushProperty name="width" value="0.05833" units="cm"/>
      <inkml:brushProperty name="height" value="0.05833" units="cm"/>
      <inkml:brushProperty name="fitToCurve" value="1"/>
    </inkml:brush>
  </inkml:definitions>
  <inkml:trace contextRef="#ctx0" brushRef="#br0">12 118 9,'0'0'12,"0"0"-1,0 0-1,0 0-2,0 0-1,0 0-1,2-18-2,-2 18 0,0 0-1,-22 8-1,22-8-1,0 0 0,0 0 0,0 0 1,0 0-1,34 0 2,-6-8-1,2 0 0,11-3 0,-3-3 0,10-2-1,-9 4 0,3-2 1,-10 6-2,-8-1 2,-5 7-2,-19 2 1,0 0 0,-15 27 0,-9-1 0,-14 4 0,-8 5 1,-1 1-2,-1 1 1,5-1 0,11-5-1,12-9 1,20-22-1,-4 24 0,24-28-1,12-6 2,13-8-2,5-4 2,3-9-1,3-5 0,1 3 0,-1 1 1,-6 2-1,-5 3-2,-13 9 2,-6 2-2,-26 16 2,0 0-1,-24 22 1,-14 6 0,-13 11-1,-13 12 3,-3-1-1,-3 3 1,9 2-1,7-7 0,17-11-1,17-13 1,20-24-1,24 6 0,17-22 0,15-17 0,9-7-1,7-7 2,7-3-1,6-3 0,-9-2 0,-1 7 0,-15 5 1,-7 9-1,-17 15 0,-18 11-1,-18 8 1,-34 27-1,-18 11 1,-13 13 0,-20 12 1,-9 5-1,-3-1 1,0-2 0,10-4 0,17-6 0,27-15 0,19-18-1,24-22 0,39-10 0,17-20-1,13-13 0,17-9 1,7-11 0,-2 0 0,2-2-1,-5 5 2,-9 7-2,-13 6 1,-13 15-1,-21 12 0,-32 20 1,0 0 0,-60 54-1,-11 1 0,-18 14 2,-20 18 1,-3 6-1,-7 0 1,8 0-1,18-9 0,18-12 1,25-15-1,28-20-1,22-37 0,44 6 0,17-39 0,15-15 0,19-13 0,8-10 0,2-8 1,-1 0-2,-7 4 2,-12 8-1,-16 19 0,-17 13-1,-34 19 1,-18 16 0,-26 20 0,-29 21-2,-19 17 2,-17 17 0,-12 8 0,-12 7 0,8-3 1,-1-4-1,15-8 0,18-8 1,27-21-1,24-22-1,24-24 0,42-8-1,18-30 1,21-17 1,16-16 0,12-10-1,12-8 1,-4-2 1,-10 4-1,-5 6 1,-15 20 0,-20 14-2,-29 23 1,-38 24 0,-16 18 0,-39 29-1,-21 20 1,-25 20 0,-16 12 0,-6 5 1,0 1 0,4-6-1,18-8 0,23-18 2,27-18-2,27-23-1,24-32 1,32 6-1,15-34 1,23-13 0,7-15-1,10-9 2,5-14-1,-1 4 0,-2-4 1,-9 8-1,-7 6 0,-11 13 0,-15 13 0,-25 17-2,-22 22 2,-22 18 0,-25 21-1,-17 15 1,-17 15 0,-13 10 1,-5 6-1,-4 0 0,8-2 0,2-8 1,33-16-1,11-12 0,29-21 0,20-26 0,35-6 0,17-16-1,13-23 1,25-10 2,1-9-2,8-9 0,-4 0 0,-3 0 1,-9 10-1,-12 8 1,-13 15-1,-28 15-1,-30 25 2,0 0-1,-40 57 1,-27 0-3,-15 18 3,-15 6-1,-12 14 1,-10-2-1,6 0 0,10-8 0,13-10 0,25-16 2,29-16-2,22-15 0,36-26 0,22-16 0,25-21-1,13-13 2,21-15-1,6-8 0,-4-2 0,-2-2 0,-14 8 1,-9 11-2,-21 13 2,-19 19-2,-40 24 1,0 0 0,-24 34 0,-33 13-1,-11 12 1,-15 14-1,-8 4 1,1 2 1,1-2-2,4-7 1,17-7 0,15-10 1,23-15-1,20-15 0,10-23 0,48-15-1,7-19 1,17-15 1,15-9-1,12-15 0,4-2 1,-4 2-1,-5 4 0,-1 4 0,-16 11 0,-11 13-1,-25 13 1,-15 15 0,-26 13-1,-22 25 1,-17 11 0,-31 19-1,-15 14 1,-20 6 0,-8 8 0,-6 8 0,-2 0 0,-4 0 0,14-8 0,23-12 1,25-18-1,27-15 0,36-38 0,26 8-1,22-38 1,31-12 0,16-15 0,10-10 0,6-12 0,2 2 1,-5 0-1,-11 6 0,-16 18 1,-17 7-1,-21 20-1,-43 26 1,0 0 0,-55 40-1,-17 9 0,-19 16 2,-12 11-1,-10 1 0,-2 7 0,12-5 1,19-7-1,9-9 1,19-8-1,21-19 0,35-36-1,0 0 0,59-2 0,3-32 1,17-17 0,12-7 0,8-13 1,1 2-1,11-4 0,-14 8 1,-6 8 0,-25 13-1,-7 11 0,-31 17 0,-28 16 0,-18 22 0,-41 21 0,-9 12-1,-27 18 0,-14 8 1,-12 10 0,2-2 0,4 2-1,6-6 1,21-12 0,11-12 1,31-19-1,34-13-1,12-29 1,60-17 0,9-23-1,25-11 2,15-18 0,8-8-1,0 1 1,-2 1-1,-12 2 1,-16 16 0,-27 16-1,-25 17-1,-35 24 1,-15 20 1,-31 17-1,-27 18-1,-19 11 1,-7 11-1,-6 4 1,2 0 0,12-6 0,13-12-1,21-10 1,21-15 1,26-15-1,10-23 0,54-15-1,17-19 2,14-17 0,20-7-1,3-13 0,3 0 0,-4 4 1,-14 6-2,-20 19 2,-25 13-3,-26 21 2,-22 8 1,-34 43-1,-17 5 0,-13 15 1,-17 6-1,-9 6 0,5 0 1,2-6-1,13-8 0,19-11 0,15-15 1,36-35-3,-4 18 3,42-30-1,11-11 0,21-13 0,5-9-1,9-7 1,-1-1 0,0-2 0,-9 11 0,-19 7 0,-11 11 0,-20 18 0,-24 8 0,-14 26 1,-16 9-1,-20 13 1,-7 7-1,-5 4 1,-1-5-1,15-3 1,9-10 0,19-13-1,20-28 0,2 18 0,22-24 0,13-14 0,11-7 0,5-5 0,3-2 0,0-5-1,3 5 1,-11 1-1,-9 11 1,-7 8-1,-12 10 1,-20 4-1,0 0 1,4 38 0,-20-15 0,0 5 1,2 0-1,-2-3 0,4-5 0,12-20 0,-9 24 0,9-24 0,0 0 0,0 0 0,25-4-1,-25 4-2,16-18-5,-4-2-13,-12 20-10,18-25 1,-18 25 0</inkml:trace>
</inkml:ink>
</file>

<file path=ppt/ink/ink34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26.305"/>
    </inkml:context>
    <inkml:brush xml:id="br0">
      <inkml:brushProperty name="width" value="0.05833" units="cm"/>
      <inkml:brushProperty name="height" value="0.05833" units="cm"/>
      <inkml:brushProperty name="fitToCurve" value="1"/>
    </inkml:brush>
  </inkml:definitions>
  <inkml:trace contextRef="#ctx0" brushRef="#br0">0 141 22,'35'-27'15,"-11"15"-1,12-8-3,-4 6-2,13-9-3,-7 9-2,2-4 0,-13 8-3,1 0 1,-28 10-1,22 0 0,-22 0 0,-18 28 0,-8-6-1,-3 5 1,-5 3 0,-4 3 0,1 1 0,9-4-1,6-3 1,10-7 0,12-20-1,16 22 1,12-24-1,11-8 0,13-8 0,7-6 1,-1-5-1,9-3 0,1 3 1,-1 3-1,-7 6 0,-11 4 0,-11 7 1,-38 9-3,24 9 2,-36 15 0,-26 10 0,-13 9 2,-13 8-1,-9 5 2,-10 9-1,13-2 1,-5 2 0,15-11 0,9-9-2,29-11 0,16-11 0,6-23-1,49-2 0,5-21 0,13-11-1,7-13 2,13 1 0,0-7-1,-1 2 0,-3-1 1,-6 3-1,-9 9 0,-13 7 0,-17 13-1,-18 8 1,-20 12-1,-30 22 1,-13 8-1,-13 15 0,-13 8 1,-1 5 0,-5 3 0,-1 2-1,9-6 1,13-7 0,11-9 0,23-15 0,20-26-1,18 8 0,17-26 1,19-16-1,15-9 0,5-8 1,7-5-1,3-7 1,-5 4-1,-2 7 2,-15 11-3,-15 11 1,-21 11 1,-26 19 0,-18 17 0,-29 19 0,-19 17-1,-21 8 0,-10 5 2,-14 9 0,0 6 0,7-6 0,7-4 0,12-8-1,21-8 3,23-21-3,27-16 0,14-18-1,51-22 0,9-16 0,15-17 1,11-6 0,9-12 0,0 4 1,0-4-1,-9 7 1,1 7 0,-12 4 0,-17 15-1,-24 15 0,-34 25-1,0 0 1,-26 31 0,-32 11 0,-25 17 1,-16 16-1,-4 6 1,-1 8-1,3-8 1,12-2 0,12-10-1,23-14 2,22-15-2,24-16 0,8-24-1,54-24 0,1-16 1,17-15 0,15-6-1,4-12 0,7-4 1,1 0 0,0 2 0,-6 11 0,-9 7-1,-15 10 1,-21 19-1,-17 12 1,-31 16-1,-18 22 1,-23 14-1,-21 15 2,-19 8-2,-16 12 1,-4 6 0,1 0 1,7 2-1,10-13-1,11-5 1,19-14-1,27-15 1,26-32-2,0 0 1,54-14-1,1-18 1,11-17 0,13-4 1,-2-5 0,1-1 0,-3 2 1,-3 5 0,-21 13-1,-13 13 0,-18 12 1,-20 14-1,-24 22 1,-22 12-1,-21 17 0,-13 10 1,-7 10 1,-6 3 0,-2 1-1,11-10 0,15-6 0,21-10 1,19-17-1,29-32-1,0 0 0,49-8 0,9-31 0,13-9 0,12-5 1,9-14-1,7-6 1,-4 0-1,-2 7 1,-7 1-1,-15 14 0,-17 13 0,-17 13-1,-37 25 1,0 0 0,-57 39 0,-11 18 0,-27 18 0,-18 8 0,-8 8 1,-8 8 0,8-10 1,14-2-1,22-14 0,21-14 0,30-23 1,24-15-1,30-19-1,24-17 0,15-15 0,17-12 0,9-9 0,6-10 0,1-2 0,5-6 1,-2 1-1,-6 9 0,-7 10 0,-19 13-1,-13 3 1,-24 19 0,-26 14-1,-8 24 1,-30 15 0,-26 12 0,-19 13-2,-10 7 2,-14 8 0,0 8 0,-4 1 1,5-7-2,13-7 2,22-9-1,29-18 1,26-17-1,16-30-1,52-2 0,13-30 1,19-17 0,13-7-1,8-9 1,6-8-1,-4 2 1,-6 6 0,-11 6 1,-19 19-2,-11 9 1,-27 13 0,-33 18 0,0 0 0,-37 43 0,-13-3 0,-23 13 1,-9 12-2,-15 2 1,2 3 1,-4 3-2,5-4 2,15-6-1,10-8 0,23-11 0,26-19 1,20-25-1,34 0-1,21-31 1,15-7-1,11-13 1,10-6 0,-3-1 0,3-1 0,-12 6 0,-9 9 0,-25 17 0,-15 9 1,-30 18-1,0 0 0,-36 37 0,-19 5 0,-19 13 0,-11 4 1,-6 5-2,0 1 2,7 0-1,7-8 0,19-9 0,17-13 0,27-15 0,14-20 0,42-2 1,7-18-1,21-15 1,11-7-2,10-13 2,4-6-2,3 1 2,1 1-2,-12 10 1,-12 5 0,-13 9-1,-26 17 1,-36 18 0,0 0 0,-44 53 0,-23-7 1,-19 15-1,-13 10 0,-14 4 0,2 4 1,0-2-1,10-2 0,11-6 0,21-7 1,17-15-2,29-15 2,23-32-2,35 11 1,21-38 0,19-13-1,14-15 1,9-8 0,7-4 0,0 1 0,-8 3 1,-12 14-2,-17 11 1,-24 13 0,-44 25 0,0 0-1,-26 31 1,-30 13 0,-27 11 0,-12 8 1,-10 6-2,3 1 2,9 3 0,2-8-1,21-6 0,15-8 1,21-17-2,22-12 2,12-22-2,48-14 1,13-20 0,19-15 0,15-8 0,6-7 0,10-3 0,2 4-1,-8 8 2,-17 13-2,-21 15 1,-31 17 0,-36 10 0,-14 33-1,-36 11 1,-21 13 0,-30 14 0,-4 4 2,-6 8-2,11-4 1,13-8-1,16-6 1,21-17-1,20-13 1,30-35-1,0 0 0,54-9-1,3-15 1,11-18 0,11-11-1,3-2 1,-1 5-1,-2 1 2,-13 13-2,-15 13 1,-23 9 0,-28 14 0,-2 22 0,-32 13 0,-11 7 0,-13 13 1,-7 4-2,3-7 2,7 3-2,13-14 2,16-9-1,10-14 0,16-18 0,22-6 0,18-14 1,7-10-2,15-13 2,5-6-1,13-3 0,7-3 0,-6 6-1,1 13 1,-13 4-1,-17 13 1,-22 15 0,-30 4 0,-12 33 0,-30 7 0,-12 3 1,-11 7 0,-8 7 1,5 0-1,9-9 0,15-3 0,12-11 0,14-5-1,18-29 0,0 0 0,44 4 0,-4-22-1,15-9 1,7-5-1,7-3 0,5-5 0,-1 8 1,0-9-2,-11 17 1,-3-1 0,-13 11 0,-12 6 0,-7 8 0,-27 0 0,12 20 1,-24 5 0,-7-1 0,-5 8 1,-6-5 0,-6 7-1,-3-3 1,3-5 0,4-2-1,12-6 0,-1-1-1,21-17-5,0 0-12,0 0-13,0 0 0,31-33 0</inkml:trace>
</inkml:ink>
</file>

<file path=ppt/ink/ink34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24.575"/>
    </inkml:context>
    <inkml:brush xml:id="br0">
      <inkml:brushProperty name="width" value="0.05833" units="cm"/>
      <inkml:brushProperty name="height" value="0.05833" units="cm"/>
      <inkml:brushProperty name="fitToCurve" value="1"/>
    </inkml:brush>
    <inkml:brush xml:id="br1">
      <inkml:brushProperty name="width" value="0.08333" units="cm"/>
      <inkml:brushProperty name="height" value="0.08333" units="cm"/>
      <inkml:brushProperty name="fitToCurve" value="1"/>
    </inkml:brush>
  </inkml:definitions>
  <inkml:trace contextRef="#ctx0" brushRef="#br0">6223 95 1,'-81'10'0,"7"0"1,-9 0-1,3-2 0,-5 4-1,0-4 1,-6 1 0,5-1-1,-9 0 1,0 0 1,4 0-1,-9-4 1,1 4 0,-8-4-1,-4 0 1,0 0-1,-6-2 0,2 4 0,-6-4 0,4 5-1,-6-5 1,2 4-1,2-4 1,-4 6 0,-2-2 0,2-4 0,0 4 0,4-4 1,0 0-2,4 2 1,5-4 0,5 0 0,2-4 1,4 2-2,2 2 2,-2-4-1,1 0 0,-3 0 1,2 0-1,-2-4 0,0-2 0,3 5 1,-5-3-1,2-4 1,2 4-1,2 0 0,-1-2 0,-5 0 0,2 0 0,-4 2-1,4-5 1,0 5 0,-4-4 0,7 6-1,3-4 2,4 2 0,9-2 1,5 0 0,8-1 1,5 1 1,15 0 0,5 0 0,12 0-1,8 0-1,24 10-4,-19-18-7,19 18-9</inkml:trace>
  <inkml:trace contextRef="#ctx0" brushRef="#br1" timeOffset="-22323.6391">8258-2308 7,'0'0'7,"4"25"0,-4-25-1,0 0-1,-2 24-1,2-24 0,2 24-1,-2-24 0,4 27 0,-4-27-1,6 38 1,-6-18 0,4 5-1,-2-5 1,2 8-1,-8 1 0,4 1-1,4 2 0,-6-3 0,0 5 0,0-3 0,0 7 0,0-6-1,4 3 1,0 1-1,-4-1 1,4 3-1,0 3 1,-2 3-1,0 3 0,-2 4 0,2-1 0,-6 3 1,6 2-1,-6-3 0,6 7 0,0-2 0,2-3 1,0-3-1,0 2 1,-2-3-1,0 5 0,6 4 1,-4 0 0,2-1-1,-2-1 1,-2 4-1,2 4 1,-2 1 0,2 1 1,-4 0-1,-2 4 0,4 2-1,0 2 1,-4 4 0,4 0 0,-2 2-1,0-2 1,2-2-1,-2-2 1,4 8-1,-6-4 1,4-2 0,2-2-1,0 6 1,0-4-1,-4 0 1,4 6-1,-4-4 1,-2 0-1,4-2 0,0 0 0,-2 2 0,-2-6 0,4 0 0,0-6 0,0-5 0,2 3 0,-2-4 0,-2 0 0,2-3 1,0 3-1,-2-4 1,2 0-1,2 1 1,-2-1-1,2-6 1,-2-1-1,0-1 0,0 6 0,0-5 0,4-5 0,-6 3 0,4 1 1,0-4-2,0 3 1,-2 1 0,0-7 0,2-1 0,-2 1 1,4-3-1,-4-3 0,2-1 0,0 1 0,-2-3 0,2-1 0,-4 1 0,0-3 0,2 2 0,0-3 0,-2-1 0,2 0 1,0 1-1,4-1 0,-4-4 1,2 1-1,-2-5 0,4 2 1,-2-3-1,-2-19 0,0 32 0,0-32-1,-4 26 1,4-26 0,-2 25 0,2-25 0,-2 18 0,2-18 0,0 0 0,0 18-1,0-18-1,0 0-4,4 18-12,-4-18-8,0 0 0</inkml:trace>
</inkml:ink>
</file>

<file path=ppt/ink/ink34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22.984"/>
    </inkml:context>
    <inkml:brush xml:id="br0">
      <inkml:brushProperty name="width" value="0.05833" units="cm"/>
      <inkml:brushProperty name="height" value="0.05833" units="cm"/>
      <inkml:brushProperty name="fitToCurve" value="1"/>
    </inkml:brush>
  </inkml:definitions>
  <inkml:trace contextRef="#ctx0" brushRef="#br0">-205-442 3,'26'-8'6,"-8"6"0,0-4-1,10 0 0,7 2-2,1-2 0,4-3-1,1 1 0,7-2-1,-1 2 0,5-4-1,-2 8 1,1-8-2,-1 8 1,1-4-1,3 4 1,-2-1 0,7 3 0,-1-4 1,3 4-1,5-4 0,5 4 1,-4-6-1,11 2 1,-1-4 1,3 4-1,3-2-1,-4-6 0,5 3 1,-1 1-1,2 0 0,0 0 0,1 6 0,1-8 0,8 4 0,-3 4 1,7-4 0,-2 2 0,0-1-1,8-1 1,2 0 0,-1 2 0,-1-2 0,6 2 0,2 0 0,6 0-1,8 2 3,-2 0-2,4-2 0,4 2 0,4 0 0,3 2 0,5-7 0,4 7 0,-2-2 0,6 2-1,3-2 1,1 2-1,-4 4 0,2-2 0,-3 6 1,-1-2-1,4 0 0,-10 3 0,3 1 0,1 0 0,-6 2 1,2-4 0,-8 4-1,4 0 1,-10 2 0,1-2-1,-9 1 2,-7 1-2,3-2 1,-14 6 0,2-6 0,-12 13 0,2-11-1,-13 4 1,5 0-1,-12 0 1,-3-8-1,-3 5 1,-4-5-2,-7 0 1,-12 0 0,1 0 0,-11-2 1,-4 2-1,-9 0-1,-25-8 1,28 10-2,-28-10-1,0 0-3,0 0-6,0 0-12,0 0 0</inkml:trace>
</inkml:ink>
</file>

<file path=ppt/ink/ink34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21.237"/>
    </inkml:context>
    <inkml:brush xml:id="br0">
      <inkml:brushProperty name="width" value="0.05833" units="cm"/>
      <inkml:brushProperty name="height" value="0.05833" units="cm"/>
      <inkml:brushProperty name="fitToCurve" value="1"/>
    </inkml:brush>
  </inkml:definitions>
  <inkml:trace contextRef="#ctx0" brushRef="#br0">23-90 0,'36'6'2,"4"7"-1,3-3 0,1 2 0,-2-2 0,1 2-1,5 0 0,0-2 1,3 3-1,1-5 1,1 2-1,7-2 1,-3 2 0,7-2-1,-3 0 1,3 0 0,1 3 0,1-3 0,1 2 0,7 0 1,-1-2-1,0 2 1,1-2-1,-1 0-1,7 0 1,-1 1 0,0-3-1,-5 2-1,5 2 1,0-4 0,7 2 0,-5-2 0,0 2 0,3-2 1,-5 0-1,4-2 1,1 5 0,3-7 0,-4 4 0,5-4 0,1 6 0,0-6 0,6 4 1,5-4 0,-3 4-1,-2 2 0,6-6 0,0 4 0,4-4 0,-5 4 1,3 0-2,0-4 2,-4 4-2,2-4 1,-1 3-1,1 1 1,2 2 0,2-2-1,-2 0 0,-4 0 1,5 0-1,-7 2-1,0-4 1,-2 0 0,-8 4 0,3-6-1,-7 4 1,0-6 0,-7 4 0,5-4 1,0 5-1,-3-10 1,3 3-1,0 0 0,-7 4 0,3-4 1,5 0-1,-7 2-1,0-2 2,3 0-1,-3 0 1,-7 0-1,5-2 2,-4 0-2,-7-2 1,1 0 0,-7-2-1,3 0 1,-7-2-1,-2-2 0,3 1 0,-7 1 0,3-2 0,-1 0 0,-6 0 0,-3 0 0,-3 0 0,0-3 1,-8-3-1,5 0 0,-9-4 0,6-1 0,-8-3 1,5 4-1,-3-7 0,-2 7-1,-2-2 1,-2 6 0,-2-3-1,-16 21 1,27-24-1,-27 24 1,20-14 0,-20 14-2,20-20 3,-20 20-3,18-19 1,-18 19-1,20-18 0,-20 18-3,10-16-1,-10 16-2,0 0-3,0 0-2</inkml:trace>
</inkml:ink>
</file>

<file path=ppt/ink/ink34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6:54.328"/>
    </inkml:context>
    <inkml:brush xml:id="br0">
      <inkml:brushProperty name="width" value="0.05833" units="cm"/>
      <inkml:brushProperty name="height" value="0.05833" units="cm"/>
      <inkml:brushProperty name="fitToCurve" value="1"/>
    </inkml:brush>
  </inkml:definitions>
  <inkml:trace contextRef="#ctx0" brushRef="#br0">40 592 8,'0'0'6,"-2"-19"-1,2 19 0,2-20-1,-2 20-1,-6-24 0,6 24-1,0-29 0,0 29 0,-2-30-1,2 30 0,-2-30 0,2 11 0,0 19 0,0-32-1,0 32 1,-4-26-1,4 26 1,-2-25-1,2 25 0,-2-24 0,2 24 1,-2-24-1,2 24 0,-2-27 0,2 27 1,2-28-1,-2 28 0,-4-28 1,4 28-1,-4-33 0,4 33 0,-2-32 1,2 32-1,-4-28 0,4 28 0,-4-23 0,4 23 0,-2-26 0,2 26 0,0-22 0,0 22 0,0 0-1,0-23 1,0 23-3,0 0-7,8-20-10</inkml:trace>
</inkml:ink>
</file>

<file path=ppt/ink/ink34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02.672"/>
    </inkml:context>
    <inkml:brush xml:id="br0">
      <inkml:brushProperty name="width" value="0.05833" units="cm"/>
      <inkml:brushProperty name="height" value="0.05833" units="cm"/>
      <inkml:brushProperty name="fitToCurve" value="1"/>
    </inkml:brush>
  </inkml:definitions>
  <inkml:trace contextRef="#ctx0" brushRef="#br0">228 5238 2,'0'0'3,"-2"-32"-1,2 9 0,0 23 0,-4-34 0,4 14-1,-2-3 0,2 5 0,0-6 0,0 0 0,0 1 1,2-1-1,0 4 0,2-3 1,-4-1-1,0 4 1,0-2-1,4-3 0,-6 1-1,2 4 1,-2-5-1,2 3 1,0-2-1,2 0 0,-2-1 1,0 1-1,2 0 0,0-3 0,-2 7 0,0-4 0,0 1 0,-4-3 0,2 2 0,2-1 0,-2 3 0,4-4 0,-4 2 0,2-3 0,2-1 0,2 6 0,-2-7 0,-2 3 0,0-2 0,0-1 0,0-3 0,0-1 0,-2 7 0,0-8 0,-2 5 1,0-5-1,2 3 0,-3-1 0,-1 2 0,0-3 0,2 1 0,0-1 0,0 1 0,2 4 0,-2-5 0,-2 3 0,0-3 0,2 1 0,2 2 0,-4-7 0,4 3 0,-2 5 0,0-3 0,2 0 0,-2-1 0,2 7 1,0-5-1,0 7 0,-2-2 0,0 1 0,0-1 0,-2-2 0,4 3 0,-2 1 0,2-2 0,0-3 0,2-3 0,-4 10 0,4-9 0,0 5 0,-2-4 0,0 3 1,0-5-1,0 2 0,0 3 0,-5-3 1,5 1-1,-2-3 0,2 4 1,0-5 0,-2 3-1,4-1 1,-2-1 0,0 2 0,-2-5 0,2 5 0,0 2 0,-2-7 0,2 5 0,-2-3-1,2 3 0,-4 2 1,4 1-1,-2-5 1,2 1-1,0 5 1,0 0-1,-2-1 0,2-3 1,0 4-1,2-5 0,2 5 1,-2 2-1,-2-7 1,2 9-1,-2-8 1,2 3-1,-2 1 0,0 0 0,-4-3 0,4 5 1,2-4-1,-2-3 0,2 7 0,-2-4 1,2-1-1,0 3 0,0 0 0,0-3 0,-2 5 0,0 0 0,0-3 0,2 3 0,0-4 0,-2 3 0,2-1 0,0 0 0,0-1 0,0 3 0,2 2 0,-2-3 0,2-1 0,-2 4 0,2-1 0,-2-1 0,0 0 0,0 2 0,0-3 0,0 3 0,4-2 0,-6-1 0,4 3 0,0-2 0,0-1 0,0-1 1,-2 2-1,0-3 0,0 3 0,0 0 0,0 0 0,2-1 0,-4 1 0,2-2 0,-2-1 0,4 3 0,-4-4 0,2-1 0,2-3 0,-2 3 0,0 3 0,2-6 0,-2 1 1,2 1-1,-4 2 0,4 1 1,0 3-1,-2-4 0,-2 5 1,2-1-1,0 0-1,0 1 2,2 5-1,-2-2 0,0 0-1,0 20 2,2-35-2,-2 35 2,2-32-1,-2 32 0,0-33 0,0 33 0,2-24 0,-2 24 0,0-26 0,0 26 0,-2-22 0,2 22 0,0 0 0,2-19 1,-2 19-1,0 0 1,0 0-1,2-18 0,-2 18 1,0 0-1,0 0 0,0 0 0,0 0 0,0 0 0,0 0 0,0 0 1,0 0-1,0 0 0,22-8 1,-22 8-1,0 0 0,24-6 1,-24 6-1,19 0 1,-19 0-1,24 0 1,-24 0 0,18 4-1,-18-4 1,22 2-1,-22-2 1,24 2-1,-24-2 0,24 0 1,-24 0-1,25 0 0,-25 0 0,24 0 0,-24 0 0,26 0 0,-26 0 0,30 0 0,-10-2 0,-20 2 0,33-2 0,-33 2 1,40-4-1,-20 2-1,-2 0 1,-2-2 0,5 4 0,-3 0 0,-18 0 1,32 0-1,-32 0 0,28 4 0,-28-4 0,29 8 0,-29-8 0,26 4 0,-26-4 0,26 8 0,-26-8 0,26 0 0,-26 0 0,22-2 0,-22 2 0,23 0 0,-23 0 0,18-2 0,-18 2 0,22 0 0,-22 0 0,20 4 0,-20-4 0,24 0 0,-24 0 0,24 6 1,-24-6-1,23 0 0,-23 0 1,24 0-1,-24 0 0,20 0 1,-20 0-1,28 0 0,-28 0 1,22 0-1,-22 0 0,25 0 1,-25 0-1,20 2 1,-20-2-1,0 0 0,18 0 0,-18 0 0,0 0 0,18 0-1,-18 0 1,0 0-1,0 0 1,22-8-1,-22 8 1,0 0 0,18 0 0,-18 0 0,0 0 0,25 0 0,-25 0 0,0 0 1,22 2-1,-22-2 0,0 0 0,0 0 0,0 0 0,0 0 0,0 0 0,0 0 0,18-10 0,-18 10-1,0 0 0,0 0 0,0 0-1,0 0 0,0 0-2,0 0 1,0 0-4,0 0-4,0 0-12</inkml:trace>
</inkml:ink>
</file>

<file path=ppt/ink/ink34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07.008"/>
    </inkml:context>
    <inkml:brush xml:id="br0">
      <inkml:brushProperty name="width" value="0.05833" units="cm"/>
      <inkml:brushProperty name="height" value="0.05833" units="cm"/>
      <inkml:brushProperty name="fitToCurve" value="1"/>
    </inkml:brush>
  </inkml:definitions>
  <inkml:trace contextRef="#ctx0" brushRef="#br0">199 50 5,'17'-14'6,"-17"14"0,0 0 0,0 0-1,0 0 0,0 0-1,0 0 0,-21 22 0,3-8-1,-4 7 0,2-3-1,0 4 0,6-4 0,14-18 0,-12 25-1,12-25 1,0 0-1,20 16 0,-2-20 0,2-2 1,6-2-1,-4-2 1,5-5-1,-1-1 0,6 0 0,-6-2-1,-6 2 1,-20 16 0,33-31 0,-33 31-1,0 0 1,0 0-1,0 0 1,-39 25 0,11-1 0,-6 6 0,0-1-1,-5 3 1,9-6 0,6 3 1,8-11-2,16-18 1,0 0-1,0 0 1,26 2-1,2-18 0,6-2 1,7-7-1,-1-3 1,2-3-1,3-1 0,-3 0 0,-3 5 1,-5-3-1,-10 12 0,-4 1 0,-20 17 0,0 0 0,0 0 0,-32 25 0,-2 1 0,-9 15 1,-7-3-1,-1 5 1,3-3-1,6-3 1,11-5-1,9-8 0,22-24 0,-12 21 0,12-21 0,38-15 0,-7-7 0,13-2 0,4-11 0,7 1 0,-1-5 0,5-3 0,-7 10 0,-7-1-1,-5 9 1,-12 6 0,-28 18 0,0 0-1,-10 24 1,-28 10 0,-13 13 0,-13 12 1,-7-1 0,-5 9 1,5-2-2,9-12 2,13-7-2,11-11 2,22-19-2,16-16 1,24 0-1,10-18 0,13-15 0,15-5 0,7-5 0,3-7 0,3-1 0,-1-6-1,-5 9 1,-8-1-1,-11 13 1,-16 5-1,-14 17 0,-20 14 0,0 0 1,-48 34-1,-2 3 0,-11 14 2,-11 5-1,-1 9 2,0-6-2,9-9 2,7-5-2,17-6 1,18-13-1,22-26 0,0 0 1,28 0-2,12-24 1,11-5 0,11-11 0,-3-1 0,3-5 0,-3 1-1,-3 3 1,-9 5 0,-7 9 0,-12 1-1,-28 27 1,18-16 0,-18 16-1,-36 37 1,-10 1 0,-11 11 0,-13 11 0,-5 7 0,-2 0 0,1-2 1,9-10-1,17-11 0,16-9 0,21-15 0,13-20 0,23-8 0,13-16 0,16-9-1,9-9 2,9-7-2,3-8 2,-2 5-1,1-5 0,-7 6-1,-3 11 1,-19-1 0,-11 17-1,-32 24 0,0 0 0,0 0 0,-39 40 0,-15 3 0,-15 14 1,-11 3 0,1 5 1,1 0 0,5-6 0,14-7 0,13-9-1,18-15 0,28-28 1,14 19-2,16-30 1,13-17 0,7-10 0,14-3 0,7-16 0,-2 5 0,3-5 1,1-2-1,-9 7 1,1 3-1,-9 6 0,-13 9 0,-17 14 0,-26 20 1,0 0-1,-18 18 0,-25 14 0,-23 21 1,-13 10-1,-10 6 1,1 4 0,5-4 0,4-3-1,11-11 2,17-12-2,15-9 1,36-34-1,-10 18 1,32-26-1,17-18 0,13-7 0,9-9-1,7-7 2,5-5-1,-1-3 0,-1 2 0,-11 7 1,-5 7-2,-21 9 2,-14 11-2,-20 21 0,0 0 0,-40 27 1,-17 11-1,-13 13 1,-17 16 0,-2 4-1,1 4 3,3-7-2,10-3 2,13-8-2,13-8 1,23-13-1,16-18 1,10-18-1,32 4 0,7-22 0,15-10-1,9-9 1,11-11 0,1-11 1,4 2-2,1 0 2,-3 1-1,-11 7 0,-11 7 0,-19 11 1,-36 31-2,0 0 0,0 0 1,-58 53-1,-17 2 0,-18 13 1,-14 15 1,-5 5-2,7 1 3,8-12-2,14-13 1,23-9-1,27-18 1,33-37-1,21 8 0,27-29 0,23-19-1,15-7 1,15-7 0,0-13 0,0-2 0,-4 10-2,-11 5 1,-19 13 2,-25 9-2,-18 15 0,-24 17 0,-14 19 0,-22 15 0,-19 9 2,-15 15 0,-9 3-1,-3 10 2,-5-2-1,8-2 1,5-9-1,21-5 0,15-12 0,22-17-1,16-24 1,48-2-2,11-24 2,23-17-2,9-12 1,14-5 1,6-9-2,-8 4 0,-9 2 1,-19 15-2,-21 9 1,-21 21 0,-33 18 0,-18 18 0,-31 23 0,-19 15 1,-19 19 1,-14 8 0,-10 6 1,-2 7 0,10-7-1,11-6 1,19-18-1,21-13 0,25-21 0,27-31-1,39 0 0,23-29-1,13-17 1,20-15 0,5-8 0,7-8 0,-8 8 1,-16 2-1,-15 15 0,-27 13 0,-23 23 1,-18 16-1,-49 34 0,-23 17-1,-21 16 1,-20 12 1,-10 12-1,-6 0 1,12-2 0,10-8 0,21-20 0,21-12 0,35-23 0,30-26 0,32 0-1,31-28-1,19-19 1,17-10-1,8-9 1,6-9-1,-8 6 1,-13 6-1,-19 14 1,-23 11-1,-27 18 0,-23 20 0,-29 30 1,-21 13 0,-21 7 0,-15 15 1,-3 2-1,-6 0 1,9-2 0,7-13 0,20-7-1,19-17 0,26-10 1,14-18-2,44-6 1,15-22-1,17-7 1,17-13-1,6-7 1,6-6 0,-6 3 0,-7 5-1,-15 8 1,-20 17 0,-31 14 0,-26 14 0,-12 32-1,-31 11 1,-17 14 1,-15 9 0,-14 1 1,-1 12 0,13-14-1,7-4 2,15-13-1,21-13 0,20-11-1,14-24 0,46-8-1,4-16 0,15-9 0,12-9 0,1-3-1,5-7 1,-6 5 0,-11 9 0,-13 5 0,-19 9 0,-34 24 0,0 0-1,-8 22 2,-29 8-2,-9 17 0,-14 2 1,-1 1 0,-1 1 0,9-2-1,11-9 1,14-8 0,17-13 0,11-19 0,25-2 0,9-19 0,16-7 0,5-6-1,3-5 1,-3-3 0,5 3 0,-13 5-1,-11 9 0,-12 11 1,-6 6 0,-18 8 1,0 0-1,-20 24 0,-2-3 0,0-3 1,4 4-1,5-4 0,13-18 0,-16 25-1,16-25 1,0 0 0,27 4 0,-5-12 0,4-4 1,4-5-1,6 1 0,-3-6 1,-1 6-2,-4 3 2,-4-3-1,-5 8 0,-19 8 1,22 2-1,-22-2 0,0 0 1,-8 31-1,8-31 0,-14 24 1,14-24-1,-19 24 0,19-24 0,0 0 0,-20 18 0,20-18-1,0 0-3,0 0-10,0 0-18,0 0 1,0 0 0</inkml:trace>
</inkml:ink>
</file>

<file path=ppt/ink/ink34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11.033"/>
    </inkml:context>
    <inkml:brush xml:id="br0">
      <inkml:brushProperty name="width" value="0.05833" units="cm"/>
      <inkml:brushProperty name="height" value="0.05833" units="cm"/>
      <inkml:brushProperty name="fitToCurve" value="1"/>
    </inkml:brush>
  </inkml:definitions>
  <inkml:trace contextRef="#ctx0" brushRef="#br0">0 31 11,'0'0'9,"22"2"-1,-22-2 0,25 0-2,-25 0 0,28 0-1,-28 0-1,42 0-1,-26 0 0,9-4-1,-3 4 0,2-4 0,-4 4 0,0-2 0,0 2-1,3 2 1,-3 2-1,0 0 1,2 2-1,-2-2 0,0 2 0,3-2 0,1 0 1,-2-2-1,2 0-1,-2-2-1,5 0 2,-7-4-2,2 8 2,-4-8-2,4 4 1,-4 0-2,-18 0 4,31 0-2,-31 0 1,30 0 1,-30 0-2,34-2 1,-34 2 0,32-6 1,-32 6-2,37-8 2,-21 4-2,4 0 1,-2 2-1,-18 2 1,30-8-1,-30 8 0,35-6 0,-35 6 1,26-4-1,-26 4 1,26-4-1,-26 4 0,24-2 0,-24 2 1,0 0-2,29-4 1,-29 4 0,0 0 0,22-4 0,-22 4 0,0 0 1,0 0-1,20 2 0,-20-2 0,0 0 0,0 0 1,18 4-1,-18-4 0,0 0 0,0 0 0,18 2 1,-18-2-1,0 0 0,0 0 1,0 0-1,0 0 1,0 0-1,0 0 0,0 0 1,0 0-1,18 14 1,-18-14-1,0 0 0,0 0 0,0 0 0,0 0 0,0 0 0,0 0 0,0 0 0,0 0 1,0 0-1,0 0 0,0 0 1,0 0-1,0 0-1,0 0 1,0 0 1,0 0-1,0 0-1,0 0 1,0 0 0,0 0 0,0 0 0,0 0-6,0 0-9,12-18-14,-12 18 1,-22-2 0</inkml:trace>
</inkml:ink>
</file>

<file path=ppt/ink/ink3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10.093"/>
    </inkml:context>
    <inkml:brush xml:id="br0">
      <inkml:brushProperty name="width" value="0.05833" units="cm"/>
      <inkml:brushProperty name="height" value="0.05833" units="cm"/>
      <inkml:brushProperty name="fitToCurve" value="1"/>
    </inkml:brush>
  </inkml:definitions>
  <inkml:trace contextRef="#ctx0" brushRef="#br0">0 105 7,'0'0'19,"0"0"-3,0 0-3,0 0-3,0 0-1,32 4-1,-32-4-1,25-6-2,-25 6 0,36-7 0,-36 7-2,42-8 0,-24 8 0,11-6-1,-11 4 0,6-2-1,2 4 0,2-2 0,5 2 0,-3-4-1,8 2 0,-1 0 1,1 2-1,4-4 1,-6 0-1,3 0 1,-5 0-1,2 0 0,-3 2 0,-3 0 0,2-4 1,-4 6-1,11 0 1,-7-2 0,4 2 0,1-2 0,-5 2 0,8-2-1,-4 0-1,3 0 1,-9-2 0,2-1-1,0-1 1,-1 4-1,-3-2 1,2 2 0,-4 0 0,1 0 0,-1 4-1,-4-2 1,8 2 1,-6 4-1,1-6 0,1 4 0,4 0 0,-4-1 0,3-1 0,-1 0-1,0 0 1,0-2-1,1 0 0,-9 0 1,0 0-1,-2 2 0,-18-2 0,28 2 1,-28-2-1,20 6 1,-20-6 0,19 10 0,-19-10 0,22 8 0,-22-8 0,26 10 1,-26-10-1,32 8 0,-32-8 0,28 8 0,-28-8 0,25 6 0,-25-6 0,18 4 0,-18-4 0,0 0 0,24 9 0,-24-9 0,22 4 0,-22-4 0,30 6 0,-11-4 0,-19-2-1,28 4 1,-28-4-1,22 0-3,-22 0-6,20 0-20,-20 0 1,0 0 0</inkml:trace>
</inkml:ink>
</file>

<file path=ppt/ink/ink35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09.520"/>
    </inkml:context>
    <inkml:brush xml:id="br0">
      <inkml:brushProperty name="width" value="0.05833" units="cm"/>
      <inkml:brushProperty name="height" value="0.05833" units="cm"/>
      <inkml:brushProperty name="fitToCurve" value="1"/>
    </inkml:brush>
  </inkml:definitions>
  <inkml:trace contextRef="#ctx0" brushRef="#br0">110 2469 0,'0'0'4,"0"0"-1,0 0 1,0 0 0,6-21 0,-6 21 0,0 0 0,2-26-1,-2 26 1,-2-18-1,2 18 0,-6-25-2,6 25 1,0-26 0,0 26-1,-5-30 1,5 30-1,0-35 1,2 15 0,-2-2 0,-2-1 0,4 5 0,-2-4-1,0 2 1,3-3-1,-6 3 0,3-2-1,0 22 1,-6-39-1,4 19 0,2-2 1,-2 4-1,0-7 0,2 1 0,-2 4 1,0-5-1,0 3 0,-4-2 0,2 2 0,0-1 1,0 1-1,0 0 0,2-1 0,0 1 0,4 0 0,-4-2 1,4 3-1,0-5 0,-2 2 1,2 1-1,0-1 0,2 2 0,-2-3 0,-2 1 0,2-2-1,0 4 2,2-1-1,-4 3 0,4-4 0,-6-3 0,6 7 0,-2-6 1,-2 6-1,2-5 0,-2 1 0,2 0 0,-2-1 0,0 1 1,-2 0-1,0 1 0,2 1 0,0 0 0,-4-2 1,6 1-1,-6 3 1,4-4-1,-4-1 0,2 1 0,-2 0 0,2 1 0,0-5 0,0 2 0,4-5 0,-4 5 0,2-2 0,0-3 0,0 1 0,-2 2 1,-2 1-1,0-3 0,0 6 1,-2-5-1,0 3 1,2-2-1,0 3 1,-8 1 0,8-2-1,2-1 0,-2 1 1,2-4-1,-2 1 0,0 1 0,1-3 0,6 5 0,-6 2 1,-1 1-1,4 1 0,0 22 1,4-32-1,-4 32 0,3-22 1,-3 22-1,6-21 0,-6 21 2,0 0-2,4-24 0,-4 24 1,0 0-1,8-24 0,-8 24 1,0 0-1,0 0 1,12-23 0,-12 23-1,0 0 0,0 0 1,0 0-1,0 0 1,20 0-1,-20 0 0,0 0 1,22 0-1,-22 0 0,0 0 0,0 0 1,28 8-1,-28-8 1,0 0-1,0 0 0,21 11 0,-21-11 0,0 0-1,0 0-3,0 0-15,0 0-7,-8 22 0</inkml:trace>
  <inkml:trace contextRef="#ctx0" brushRef="#br0" timeOffset="2480.4043">-2 157 4,'31'-2'9,"-31"2"-1,32 0-1,-8-2-1,1 2-1,5 0 0,4-2-1,0 2-1,1 0 0,13-4 0,-3 2 0,5-4-1,-1 6 0,1-6 1,1 4-2,1-4-1,-5 8 1,1-4-1,-8 0 1,3 0-1,-9 0 0,3 0 0,-9 0 0,4-2 2,-6 0-2,3-2 0,-5 2 0,0-3 1,4 3-1,-3 0 0,-1 2 0,-4 0 0,4 0 0,-24 2 1,35-2-1,-35 2 0,26 0 0,-26 0 1,22-6-1,-22 6 1,18 0-1,-18 0 1,18 0-1,-18 0 0,0 0 0,23 0 0,-23 0 1,0 0-1,0 0 1,0 0-1,0 0 1,0 0 0,0 0-1,0 0 0,0 0 0,0 0 0,8 22 0,-8-22 0,-4 21-1,10-1 1,-2-2 0,4 9 0,-4 3 1,6 0-1,0 1 0,0 1 1,2-2-1,-4 1 0,-4-1 0,2 1 0,-4-3 1,-2-4-2,0 1 0,-4 1-1,6-2-4,0-1-11,-8 3-8,6-26 0</inkml:trace>
</inkml:ink>
</file>

<file path=ppt/ink/ink35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8:03.351"/>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2170-1188 8,'0'0'18,"0"0"-1,0 0-2,0 0 0,0 0-1,0 0 0,0 0-2,28-33-3,-28 33-1,20-34-2,-12 14-2,11-9-1,-9 1-1,8 2 0,-4-7-1,4-5 0,-2 3 0,2 7 0,-2-2 0,3 5 1,-3 7-1,-2 0 1,-14 18-1,28-20 0,-28 20 0,20-2 0,-20 2-1,20 16 1,-20-16-1,25 34 1,-11-7-1,2 3 0,-2-4 1,8 11 0,0-1-1,3-7 1,1 1-1,-2-6 0,-2 1 1,-2-9-1,0 0 0,-20-16-1,27 20 1,-27-20-3,0 0-4,0 0-23,0 0-4,0 0-2,-19-8 2</inkml:trace>
</inkml:ink>
</file>

<file path=ppt/ink/ink35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8:05.801"/>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478 200 9,'0'0'28,"0"0"-5,10-21-4,-10 21-6,4-22-1,-4 2-5,0 20-1,-14-35-1,14 35-3,-24-38 0,6 22 0,-2-7 0,-5 11-1,1 2 0,-10 6 0,0 6-1,-3 6 1,-3 8-1,-4 9 1,3 5-1,5 7 1,6 1-1,10 5 1,9-7-1,13 0 1,13-5 0,7-7 0,12-10-1,0-6 1,9-8 0,-3-2 0,-2-8 0,-3-4-1,-1-6 0,-6-3 0,0 1 1,-7-4-1,-3 0 0,-4-5 1,-4 7-1,-2 4 0,-4-1 0,-4 21 0,0-30 0,0 30 0,0 0 0,0 0 0,0 0 0,-24 8 1,22 14 0,2 7 0,2 3 0,0 13 0,4-3-2,2 9 2,0-1 0,-2 7 0,2-6-1,-8 5 0,4-7 1,-14 0-1,-4-5 2,-10-1-2,-5-5 0,-5-6 1,-6-5-2,-2-11 1,-5-2-2,3-6 1,-5-12-2,17-8-2,-14 4-3,26-16-7,-5 7-18,5-3-1,10-2 1</inkml:trace>
  <inkml:trace contextRef="#ctx0" brushRef="#br0" timeOffset="561.601">738 17 11,'-18'17'28,"18"-17"2,-2 30-17,-4-4 0,10 1-4,-8 13-2,8-8-2,-6 11 0,6-13-1,-6 5-1,10-17 1,-12 10-1,4-28 1,0 21-1,0-21 0,0 0-1,0 0 0,-20-25 0,20 25-1,-10-36 0,8 5-1,2 1 0,4 2 0,2-7 0,2 1 0,4 2-1,2-1 1,2 3 0,-4 5-1,8 7 1,-1 2 0,1 4-1,4 0 1,4 10 0,0-4 0,3 6-1,-3 4-1,4-4-1,-14 4-3,15-4-8,-33 0-13,22 14-7,-22-14 1</inkml:trace>
  <inkml:trace contextRef="#ctx0" brushRef="#br0" timeOffset="1185.602">1341-19 14,'-10'-18'27,"-12"14"2,-2-13-16,24 17-4,-43-4-4,23 4-2,-10 11 0,6-1 1,-7 14-1,3 4 0,-6 11 1,8 3-1,6 5 1,5-5-1,3 7 0,12-9-1,4-3 0,8-13 0,7-8-1,5-8 1,4-8-1,0-8 0,-2-4-1,-3-10 1,-1-10-1,-2-1 0,0-3 0,-2-3 0,-8-1-1,4 7 1,-3-1 0,1 10 0,-2 3 0,-10 21-1,12-20 1,-12 20 1,0 0-1,6 24 1,-6-3 0,8 7-1,4 2 1,0-1 1,2 1-2,2-4 0,3-7-1,-3 1-1,10-12-1,-26-8-3,34-4-4,-34 4-5,28-16-7,-28 16-8,29-25 2,-29 25-1</inkml:trace>
  <inkml:trace contextRef="#ctx0" brushRef="#br0" timeOffset="1669.203">1575 9 29,'0'0'21,"0"0"-3,0 0 0,-2 29-3,10-3-3,-10 20-2,6-7-3,-6 26-2,6-9-2,-2 5-1,0-4 0,2 1-1,-2-9-1,0-6 1,2-9-1,0-8 0,-6-5 0,2-21 0,0 0 0,0 0 0,0 0-1,14-33 1,-12 3-1,-4-5 1,2-1-2,-2-11 2,-2-1-2,2-3 1,2-7 1,4 5-2,2-2 2,8 5-1,1 7 1,3 5-1,0 9 1,8 13 1,-4 8-1,0 8 0,-1 8 0,-3 6 1,2 5-2,-2 7 3,-4 0-2,-8 7 0,-8-5 0,-6 2 1,-14 1 0,-4-5-1,-11-8 0,1-2-1,-8-2-2,12-14-5,-11 9-9,15-18-15,28 9-1,-34-28 0</inkml:trace>
  <inkml:trace contextRef="#ctx0" brushRef="#br0" timeOffset="2215.2039">1966-456 25,'0'34'32,"-4"1"1,-8 7-17,20-5-4,-18 33-3,18-17-2,-6 18-3,12-6-1,-14 5-1,8-15-1,0 0 1,2-13-1,-4-1 0,3-15 1,-5-2-1,-4-24 1,0 0-1,0 0 0,0 0 0,-4-26-1,6-4 0,2-3-1,2-3 1,4-3-1,6 3 1,4 0-1,4 5 0,0 3 1,1 12 0,-1 5 0,2 11 0,-4 9 0,-4 9 0,3 12 0,-5 5 1,0 5-1,-4 9 0,0-7 0,0 3 0,-6-5 0,4-7-1,-8-3-2,-2-30-5,4 34-11,-4-34-15,0 0-1,0 0 1</inkml:trace>
  <inkml:trace contextRef="#ctx0" brushRef="#br0" timeOffset="2574.0045">2468-400 15,'-14'-28'28,"-8"24"-3,22 4-11,0 0-38,0 0-1,0 0-3</inkml:trace>
  <inkml:trace contextRef="#ctx0" brushRef="#br0" timeOffset="2433.6043">2529-90 27,'-4'24'33,"-4"3"1,6 17-2,4-1-26,-10 13-1,8-5-1,0 0-3,0-9-1,8-9-2,-8 1-2,18-28-9,-18-6-17,0 0-3,20-12 0</inkml:trace>
  <inkml:trace contextRef="#ctx0" brushRef="#br0" timeOffset="3166.8056">2728-35 12,'0'0'30,"0"0"0,0 0 0,41-4-23,-19 8-4,12-4-3,-4-6-6,-3 8-13,-5 2-10,12-12-1</inkml:trace>
  <inkml:trace contextRef="#ctx0" brushRef="#br0" timeOffset="2948.4052">2886-468 26,'0'0'32,"0"0"0,0 0-15,0 0-4,2 34-2,-4 11-4,8 1-2,-4 21-1,4-2-1,-2 8-1,2-1-1,-2 1 0,0-6 0,0-8-1,0-3 0,-6-13-2,0-9 0,4-9-2,-10-3-5,8-22-11,0 0-15,2-22 1,-2 3 0</inkml:trace>
  <inkml:trace contextRef="#ctx0" brushRef="#br0" timeOffset="3993.607">3144 1 9,'20'12'28,"-20"-12"-4,18 8-5,0-12-2,-18 4-6,45 4-2,-23 0-2,8-6-2,0 4-2,5-6 0,-7 4-2,10-4 1,-8 2-1,-1-4 0,-3 6 0,2-4-1,-6 0 0,-4 4 1,-18 0-1,23-8 0,-23 8 0,0 0 0,0 0 1,8-16-1,-8 16-1,0 0 2,-4-24-1,4 24 0,-11-19 0,11 19 0,-20-22 0,20 22 0,-26-18 0,4 10 0,-6 0 0,3 8 0,-7 8 1,4 0 0,-2 8 1,8 8 0,1 3 0,9 9 0,6 1 0,12 3 0,4 3-1,6-11 0,7 2 0,3-3 0,4-7-1,0-10 0,7-2-1,-9-4 0,8-12-2,-14 4-3,19-16-12,-19 8-15,-22 8-4,26-32 3</inkml:trace>
  <inkml:trace contextRef="#ctx0" brushRef="#br0" timeOffset="-6645.6116">916 1566 16,'0'0'16,"0"0"0,0 0-4,-21 36-2,19-16 0,-12 17 0,8-5-3,-8 11-2,6-3-1,-4 3-1,4-3-1,-2-1 0,8-11-1,-4 4 0,8-9 0,-2-3 0,0-20 0,6 28 0,-6-28 1,0 0 0,0 0 0,20 21 0,-20-21 0,20 0 0,-20 0 0,22-3-1,-6-3 0,3 10-1,7-8 1,6 2-1,2-4-1,5 2 1,-1 0-1,4-4-1,-9 6 0,7-6-4,-20 10-3,12-12-6,-32 10-14,25 0-3,-25 0 1</inkml:trace>
  <inkml:trace contextRef="#ctx0" brushRef="#br0" timeOffset="-5834.4102">914 1892 1,'0'0'20,"24"-10"-3,-24 10-4,34-29-3,-12 15-2,8-10-1,-1-1-2,13-7 0,-2 4-1,11-13 1,1 1-2,11-11 1,1 3-1,9-9 0,1-4-1,9-2 0,-6-1 1,3-3-2,3 4 1,-4 2 0,-5 3 0,-1 5-1,-5 2 1,1 7-1,-10 6 0,1-3 0,-2 9-1,-7-3 1,3 5 0,-7 0-1,-5 5 0,-10 1 1,-1 2-1,-7 3 1,-24 19-1,20-22-3,-20 22-2,0 0-10,-24 4-16,24-4-1,-30 16 1</inkml:trace>
  <inkml:trace contextRef="#ctx0" brushRef="#br0" timeOffset="-4461.6078">4051 697 3,'-14'-24'21,"14"24"-2,0 0-3,2-22-2,-2 22-2,0 0-2,0 0-2,0 0-1,0 0-2,0 0-1,-18-6-1,18 6 0,0 0 0,18 20-1,-18-20 0,26 30 1,-10-5-1,9 1 0,-1 8 0,12 5 0,0 9 0,3-1 0,3 10 0,6 3 0,7-1-1,-3 0-1,1 4 1,-1-11-1,-5 5 1,1-5-2,-12 1 1,1-8 0,-17 3 0,6-5 1,-6-1-1,-4-3 0,-2 1 0,0-11 0,-1 1 1,-3-10-1,4-2 0,-14-18 0,20 29-1,-20-29 1,14 18 0,-14-18 0,0 0 0,14 22 0,-14-22 0,0 0 0,0 0 0,12 20-1,-12-20 2,0 0-1,0 0-1,16 23 1,-16-23 0,0 0-1,0 0-2,0 0-4,0 0-10,0 0-17,-18-4-1,18 4 2</inkml:trace>
  <inkml:trace contextRef="#ctx0" brushRef="#br0" timeOffset="-3790.8066">4598 1718 22,'0'0'27,"16"-15"-13,-16 15 1,32 6-3,-32-6-3,40 17 0,-22 3-1,13-8-1,-7 8-1,8-6-1,-8 13-1,13-9 0,-9 6-2,4-5 0,-4 1-1,3-6 0,-3 0 0,-4-6 0,-24-8-1,32 12 1,-32-12 0,25-8 0,-25 8 0,0 0 0,4-28-1,-4 28 1,-4-35-1,-5 15 0,1-8 0,0-2 0,-2-5 0,-2-1 0,8-5-1,2 3 1,2-1 0,2 5 0,4 2-1,2 7 0,-2 1-1,-6 24-3,22-30-10,-22 30-18,0 0-2,0 0 0</inkml:trace>
  <inkml:trace contextRef="#ctx0" brushRef="#br0" timeOffset="4555.208">2716-58 23,'0'0'17,"0"0"0,0 0-3,35-8 0,-35 8-2,52-6 0,-28 12-1,19-14-1,-9 8-3,12-2-2,-8 2-2,3 0-1,-3 2 0,0-4-1,1 4-1,-5-2 1,-2 0-3,-3 6 2,5-6-5,-34 0-8,26 8-20,-26-8-1,0 0 0</inkml:trace>
  <inkml:trace contextRef="#ctx0" brushRef="#br0" timeOffset="5662.81">4128 106 13,'22'4'24,"-22"-4"-12,32 7-1,-8-14-2,-3 12-2,5-18 0,-2 13 1,6-10-2,-10 6-1,9-10 0,-3 8 0,-4-6-3,-2 6 1,-4-2-2,-16 8 1,33-17-1,-33 17 1,22-10-2,-22 10 2,0 0 0,8-24 1,-8 24-1,-20-22 0,20 22 1,-41-18-2,23 9 2,-10 9-2,-6 0 1,-5 5-1,7 7 1,-4 6-1,2 4 0,-1 4 0,15 7 0,4 1 0,8 1 0,10 3-1,10-3 1,10-7-1,4-2 1,11-2-1,3-7 0,0-3-1,3-6 1,3-2-2,-10-2-1,9-8-1,-15 6-5,6-16-8,-5 12-15,-13-12-3,8-3 1</inkml:trace>
  <inkml:trace contextRef="#ctx0" brushRef="#br0" timeOffset="5990.4105">4733-505 6,'-22'-14'30,"22"14"1,-27 40 2,27-9-19,-10 30-2,18-7-4,-2 23-2,12-8 0,-3 12-2,7-8-2,2 2 0,0-13-1,-4-7 0,-2-6-1,-1-15 1,-7-6-2,-4-5 0,-6-23-1,0 0-4,-16 24-8,16-24-20,-10-22-1,10 22 0</inkml:trace>
  <inkml:trace contextRef="#ctx0" brushRef="#br0" timeOffset="6520.8115">5039 44 4,'-4'20'30,"4"-20"0,0 0 1,20 2-21,7-10-2,-27 8-3,40-10-2,-20 4 0,4-8-1,-2 3-1,1-5 1,-3 4 0,-20 12-1,26-24 1,-26 24-1,4-23 0,-4 23-1,-20-14 1,-2 10 0,-7 4-1,1 2 1,0 2 0,-2 4-1,4 7 1,-3 3 0,5 4 0,8 2 0,10 13 0,4-5 0,10 7 1,2-7-1,2 4 0,10-3 0,5-3-1,7-5 0,-2-9 0,4-6 0,1-2-2,-1-6-1,8-10-4,-15 8-6,9-22-16,-6 7-5,-2 3 1</inkml:trace>
  <inkml:trace contextRef="#ctx0" brushRef="#br0" timeOffset="6957.6122">5737-106 26,'-26'-24'29,"1"18"2,-9-1-14,14 1-7,-18 25-2,7-11-2,-5 16-2,12-4 0,-2 13 0,8-3 0,4 6-1,11-1 0,12 3 0,3-3-1,12-5-1,4 0 0,2-7 0,9-5-1,7-6-1,2-8-1,-1-8-1,-1 2-3,9-16-6,-15 14-14,0-16-9,-3-5 1,-13 3 0</inkml:trace>
  <inkml:trace contextRef="#ctx0" brushRef="#br0" timeOffset="8096.4142">5922-53 16,'0'0'25,"0"0"1,37-9-18,-19 11 0,10-10-1,-2 6-1,13-8 0,-7 8 0,8-6 1,-8 10-2,9-4 1,-17 12-1,6-2-1,-8 17 0,-3-1-1,-11 16 0,0-3 0,-6 7-1,4-5 1,-4 1-1,-4-9 0,-4-1-1,6-8 0,0-22 0,-6 21 0,6-21 0,0 0-1,0 0 0,-10-31 0,12 11 0,0-8 0,6-5 0,-2-3-1,0-1 1,2-1-1,8-3 0,2 9 1,4-2-1,5 9 1,3 5-1,-4 8 0,8 0 0,3 8 1,-1-2-1,-4 6-1,-2 0 1,1 6-1,1-6-1,-8 8 0,4-6-2,-28-2 0,45 12-1,-45-12 1,26 8 0,-26-8 1,0 0 1,18 6 1,-18-6 2,0 0 2,0 0 0,18-10 1,-18 10 1,0 0 1,0 0-1,0 0 2,-32 22-2,32-22 1,-38 41-1,19-15-1,-1 15 0,8-3-1,2 5 0,12-5-1,0-2 0,14-5-1,2-7 1,7-8 0,3-12-1,4-4 0,2-4 1,-3-8-2,7-6 0,-8-8 0,2-5-1,-7-1 0,-5-5 1,-10-1-2,-8-5 0,-12 11 1,-2-4-2,-17 11 2,5 1-4,-12 12-1,18-6-11,-8 12-15,5 8 1,21-2 0</inkml:trace>
  <inkml:trace contextRef="#ctx0" brushRef="#br0" timeOffset="7238.4127">6074-501 15,'0'0'32,"0"0"1,-19 27 1,7 19-22,18-9-2,-14 25-5,10-1-1,2 12-1,0-6-1,-4 1-1,4-5-1,1-6 0,-1-9-1,4-11 0,-8-3-4,0-34-8,12 43-19,-12-43-3,0 0 2</inkml:trace>
  <inkml:trace contextRef="#ctx0" brushRef="#br0" timeOffset="8658.0152">7437-84 6,'0'0'25,"0"0"1,-33-28-11,33 28-6,-38-16-1,20 8-2,-16 14 1,6-8 0,-11 20 0,13-6-1,-8 18 0,7-9-1,1 21-1,12-3-1,10 11-1,6-11-1,8-3-1,12-6 0,3-11 1,13-3-1,-2-18 0,1-6-2,1-15 2,-8 3 0,0-10 0,-5-7-1,-1-3 0,-8-7 0,-6-3 0,0-3 0,-6-8 0,-6 3-1,-2-3 1,-4 4-1,-2 11 2,-4 7-1,-2 7 1,6 14 1,10 18 0,0 0 1,-19 32-1,25-2 2,-2 13-1,7 8 1,1 9-1,4-3 0,-6 4 0,8-7-1,-6 1 0,-4-8 0,-2-3-1,2-10-1,0-7-2,-10 1-3,2-28-16,0 0-12,0 0-1,0 0 1</inkml:trace>
  <inkml:trace contextRef="#ctx0" brushRef="#br0" timeOffset="9219.6162">7608 13 6,'0'0'28,"0"0"-1,0 0-13,20 8-1,-20-8-5,29 2 0,-11 1-3,8-10-1,-2 1 0,4-6-1,5 2 0,-5-4-2,-2 0 1,-2 0-2,-6-3 1,-18 17-1,23-30-1,-23 30 1,-19-24 0,-1 16-1,-6 0 1,-4 4 0,-7 1 1,3 8 0,-4 7 1,10 4-1,-3 10 1,15 1 1,2 9 0,14-2 0,0 9 0,10-9-1,4 1 0,5-7 0,9-8-2,-2-6 1,6-5-3,-6-7-1,17-13-7,-19 11-13,10-14-11,1-2 0,-5-4 1</inkml:trace>
  <inkml:trace contextRef="#ctx0" brushRef="#br0" timeOffset="9937.2175">8290-167 22,'-18'-8'26,"18"8"-7,-33 2-5,33-2-1,-40 2-4,18-6-1,-8 16-1,9-10 0,-5 10-2,26-12-1,-28 23-2,28-23 0,-4 26-2,4-26 0,14 30 0,-14-30 0,34 29 0,-12-17 0,5 0 0,-3 0 0,4 0 0,-2 0 0,9-1 1,-7 3 0,-2-4-1,2 4 0,-6-2 0,-1 0 0,-21-12 0,24 27-1,-24-27 2,2 22-2,-2-22 2,-26 20 2,-1-10-3,3-6 2,-6 0-1,4-4 0,0 0-1,-5-2 1,7-4-3,-2 2-2,26 4-2,-38-8-14,38 8-13,-23-14 1,23 14-1</inkml:trace>
</inkml:ink>
</file>

<file path=ppt/ink/ink35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48.438"/>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0 15 17,'0'0'25,"0"0"-9,0 0-1,20 10-2,-20 8-4,0-18 0,13 41-2,-3-17 0,-10 11-2,8-9-1,-10 14 0,6-13-2,-2 9 0,-2-9 0,-4-3-2,4-24 2,-4 32-1,4-32 0,0 0 0,0 0 0,0 0 0,0 0-1,-10-24 1,14 2-1,-4-3 0,6-7 0,-2 0 0,6-3-1,4 3 1,0-1 0,4 1 0,0 6 0,6 1 0,1 7 1,-1 6 0,0 4-1,-2 10 1,0 4 0,-3 10 0,-1 4 1,-6 9-1,-4 3 0,-2 5 0,0-3 0,0-2 0,-6 1 0,0-7 0,-2-1-1,2-25 0,-4 28 1,4-28-1,0 0 0,0 0 0,0 0 0,-12-24 0,14 5 0,4-5 0,6 0 0,2-5 0,4 1-1,6 2 1,1 1 0,1 5 0,2 0 0,-6 8 0,3 10 0,-25 2 1,30 18 0,-24 2 0,-2 9 0,-6 3-1,2 4 1,2-1 1,0 1-2,2-1 0,-2-7 1,2 0-1,4-7-1,-8-21-3,6 30-6,-6-30-23,0 0-2,0 0 1,18-28-1</inkml:trace>
  <inkml:trace contextRef="#ctx0" brushRef="#br0" timeOffset="452.4008">837 88 1,'-4'-16'29,"4"16"2,0 0-1,-12-21-13,-6 28-4,18-7-4,-22 14-3,22-14-1,-25 40-1,19-15 0,-2 7-1,6-4 0,2 9-1,8-9-1,2 5 0,7-11-1,-1-4 1,4-4-2,2-4 1,0-10 0,0-8 0,-1-6-1,-3-4 1,-6-6 1,0-5-2,-6-7 1,0-1 0,-6 3-2,-6-5 1,-4 7 0,0 2-2,-10 13-2,6-5-4,-13 22-9,7-6-13,20 6-2,-32 4 1</inkml:trace>
  <inkml:trace contextRef="#ctx0" brushRef="#br0" timeOffset="873.6016">1101-285 12,'0'0'31,"0"0"1,-2 27 1,-8 5-18,16-8-2,-14 23-5,12-7-3,-6 13-1,10-2-1,-4 3-1,4-9-1,-4 4 0,2-7 0,0-7-1,-2 1 0,0-8 0,-4-3 0,2-7-2,-2-18-3,11 20-7,-11-20-15,0 0-8,0 0 1,6-28 1</inkml:trace>
  <inkml:trace contextRef="#ctx0" brushRef="#br0" timeOffset="1560.0028">1263 49 29,'0'0'31,"0"0"1,0 0-1,30-6-24,-2 0-2,6 10-4,1-4-2,11-4-5,-14 8-10,5-8-15,5 2 0,-10 2 1</inkml:trace>
  <inkml:trace contextRef="#ctx0" brushRef="#br0" timeOffset="1357.2023">1386-348 28,'0'0'30,"0"0"3,0 0-17,-17 43-1,25-21-4,-16 31-4,14-11 0,-10 19-1,14 2-2,-10 4-2,7-6 1,-1-3-2,4-1 1,0-8-1,-2-9-1,0-5 1,0-11-2,-8-24 1,8 32-1,-8-32-3,0 0-2,0 0-9,12-24-16,-16 6-4,-6-6 1,-6-3-1</inkml:trace>
  <inkml:trace contextRef="#ctx0" brushRef="#br0" timeOffset="2480.4044">1730 104 6,'21'2'26,"-21"-2"1,18-4-3,4-2-12,-22 6-4,40-16-2,-16 8-2,1-2-1,-5-1-1,-2-3 1,-18 14-1,30-24 0,-30 24-2,4-22 1,-4 22-1,-20-19 0,0 15 0,-2 0 0,-7 4 0,-3 8 1,2 7-1,2 1 2,1 8-1,9 0 1,4 5 0,12 1 0,4 3 0,12-7 0,4 0-1,11-7 1,1-3-2,2-2 1,4-6-1,-1 0-1,1-12 0,-6 0 0,5-4 0,-9-8-2,4 0 0,-10-9 0,2 5 0,-7-2 0,-1-3 0,-6 3 0,-6 2 1,-2 2 1,0-3 1,0 21 1,0 0 1,0 0 1,0 0 0,0 0 1,-14 41 0,20-11 1,-8 5-2,12-1 0,-8 1 1,6-5-2,-6-6 0,2-4 0,-4-20-1,6 19 0,-6-19 0,0 0 0,-6-21 0,6-1-1,2-2 0,0-4 0,6-11-1,4 5 1,4-1 0,8 1-1,5-1 1,3 5-1,2 12 1,2 3-1,-1 13 1,-5 4 0,-4 15 1,-6 5 0,-2 10 0,-1 3 1,-7 1-1,0 3 1,-6-1-1,8-7 1,-6-5-1,4-2-1,-10-24-1,16 23-3,-16-23-17,0 0-13,8-25-2,-8 25 1</inkml:trace>
  <inkml:trace contextRef="#ctx0" brushRef="#br0" timeOffset="-9656.4168">2394-1474 11,'0'0'10,"0"0"0,0 0 1,0 0-1,0 0 0,0 0-1,6 25 0,-6-25-1,-4 34-2,4-34 1,0 42-2,4-17 0,-6 15-1,4-5 1,0 15-1,6-1-1,-8 12 1,2-2-1,-4 9 0,8-3-1,-8 4 2,4-152-8,0 156 0,-6-4 0,6-2-1,-2-7 0,2-5 0,-2-4 0,2-11-1,-2 153 7,0-167-1,0-4 0,0-22 1,4 29-1,-4-29 0,0 0-1,0 0 0,0 0-3,0 0-9,0 0-18,4-35 4,4-5-1</inkml:trace>
  <inkml:trace contextRef="#ctx0" brushRef="#br0" timeOffset="3541.2061">3251-92 22,'0'0'30,"-12"-33"0,16 13-11,-4 20-3,0 0-4,0 0-3,0 0-2,0 0-1,-10 28-2,10 9 0,6-1-1,-2 13-1,0 0 0,0 3-1,4-1 0,0-3 1,-2-7-1,-2-11-1,6-3 0,-10-9 0,0-18-1,0 0 1,0 0 0,0 0-2,-8-33 1,4 5 0,-2-4 1,8-9 0,-2-1-1,2-5 1,0-2-1,2-3 2,-2 1-2,-2 5 1,0 3 0,0 9 0,2 7 0,-2 27 0,2-22 2,-2 22-2,14 22 2,-2 5 0,8 5-1,3 11 0,7-1 0,2 7 1,6-5-2,1 3 1,-1-7-2,-2-7 2,-1-3-1,-7-6 0,-6-9 0,-4-9 0,-18-6 1,18-8-1,-18 8 0,2-37 0,-6 7 1,-2-11-1,-2-5 0,0-5 0,-2-8 0,0 9-1,4-7 1,0 6-1,0 9 1,-2 7-1,4 11-1,6 4 0,-2 20-2,0 0-2,0 0-12,0 0-17,0 0-1,30 14 2,-12-6-1</inkml:trace>
  <inkml:trace contextRef="#ctx0" brushRef="#br0" timeOffset="4118.4072">4104-28 2,'0'0'28,"12"-34"0,-12 34 2,-22-32-15,16 7-5,-17 11-2,5-2-4,-10 14-1,4-6 0,-15 16-1,11-2 1,-8 14-1,12 3 1,-4 9-1,11-2 0,1 7-1,8-5 0,14 3 0,-2-9-1,12-4 1,3-6 0,1-5-1,8-5 0,-2-6 1,0-8 0,3-7-1,-1-3 0,-6 2 0,-2-8 0,-2-7 0,-4 3 1,-3 0-2,-1 5 1,-2 3 1,-8 20 0,12-18 0,-12 18 0,10 22 1,0-4-1,0 15 1,4-1-1,2 1 0,8 1 0,3 2 0,5-5-1,-2-7 0,-2-2 0,3-9-2,-11-1-3,12-16-10,-32 4-18,28-8-1,-28 8-1,18-29 2</inkml:trace>
  <inkml:trace contextRef="#ctx0" brushRef="#br0" timeOffset="4726.8083">4588-315 5,'0'0'28,"-2"22"-1,2-22 1,14 24-16,-14-24-4,4 19-2,-4-19-2,0 0 0,12 18-1,-12-18 2,0 0-1,6-18 1,-6 18-1,-4-19 0,4 19-2,-14-32 0,14 32 0,-22-38-1,7 19 0,-1 1 0,-4 0 0,0 2-1,-4 4 1,0 7 0,-1 7 0,3 5 0,-4 9 0,8 2 1,0 16 0,8 5-1,0 8 2,12 3-2,4 5 0,2 2 0,14-9 0,2 5 0,8-7-1,-3-9 1,5-7-1,-2-7 0,2-9 0,-3-8 0,5-6-2,-14-2-2,14-12-2,-36 14-4,45-31-7,-45 31-14,34-34-4,-20 11 1,-4-5 1</inkml:trace>
  <inkml:trace contextRef="#ctx0" brushRef="#br0" timeOffset="5054.4088">4886-425 5,'0'0'30,"-4"-24"1,4 24 1,0 0-14,0 0-3,0 0-5,-12 16-2,4 17-2,10-5-1,-4 23-1,10-5-1,-6 15 1,6 0-1,0 6-1,4-6-1,-2-1 0,4-7 0,-4-6-1,1-7 1,-3-10 0,0-7-1,-8-23-1,4 24 0,-4-24 0,0 0-3,4-18-9,-4 18-21,-8-22-2,-4 1-1,6-1 2</inkml:trace>
</inkml:ink>
</file>

<file path=ppt/ink/ink35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8:53.281"/>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fitToCurve" value="1"/>
    </inkml:brush>
  </inkml:definitions>
  <inkml:trace contextRef="#ctx0" brushRef="#br0">6505-2812 1,'-76'-8'3,"-11"4"-1,-6-4 1,-9 2 0,-9-2-2,-6-3 2,-8 1-2,-8 0-2,-9-2 2,-9 2 0,-10 2 0,-11-4 0,-7 4 0,-13-1-1,-3 3 1,-7-2 1,-10 6-1,-1-4-1,-1 4 0,-2 2 1,2 0-1,9 6 1,1-4 0,-2 4 0,7 2 0,5 3-1,3 3 2,5 2-1,1 0 1,1 4-1,1 3 0,11 1 0,3-2 0,6 5 0,5 3 0,7 4-1,4 3 0,12-3 1,8 7-1,8-3 1,8 1-1,8-1 0,16-3 0,9-3 0,15 1 0,17-7 0,14 4 1,13-5-1,15 1 1,16-4-1,11 4 0,15-3 0,8 1 0,7 0 0,11-1 0,7-1 1,10-4 0,9-2-1,-1-3 2,12 1-2,2-4 2,10 4-1,6-6 0,10-4 0,-4 4 0,6-2 0,2 0 0,2 3 0,2 1-1,2-4 1,-4 4-1,4-4 1,0 2-1,7-4 1,-7 4-1,0-6 0,6 2 1,0-4 0,0-2 0,1 4 0,1 0 0,4-2 1,6 0-1,1 2 1,3 0-1,2 2 0,3 4-1,1-1 1,0-1-1,-3 0 1,1-2-2,0 2 2,-7-4-1,-3-2-1,-8 6 1,-2-6 1,-8 0-1,-1-6 1,-7 4 0,-2-4 0,-4 6 0,-6-8 0,-2 0-1,1-3 1,-1-1 0,-4 0-1,-4-2 1,-4-2-1,0 0 0,-2-3 2,-3 3-1,-5 0 0,2-2-1,-2-3 1,-5 7-1,1-8 1,-8 4 0,2-3-2,-7 1 2,-1 2-1,-11-4 0,3-3-1,-5 7 1,1-6 0,-11 8 0,-3-7 1,-5 5-1,-10 0 0,-3-2 1,-11 3 0,-6-1-1,-14 18 0,14-32 0,-14 32 1,0-37-1,0 37 0,-18-32-1,18 32 1,-32-37 0,1 23 0,3-4 0,-8 2-1,-7-4 1,1 5-1,-8-1 1,-1 2-1,-5-2 1,-3-6 0,-3 3-1,-7 3 2,-3-2-2,-1 2 1,-6-3 0,-5-3 0,3 10 0,-8-2-1,9 0 1,-5-1 0,2 3 0,3 2-1,3 0 1,-6 2-1,3 2 1,5 0 0,1 4 0,3 0 0,2 2 0,1 2 0,3 0 0,9 0 1,5 2-1,3 0 0,4-2 0,7 2-1,7 0 1,4 0-2,26-4-1,-30 8-3,30-8-5,0 0-9,0 0-5</inkml:trace>
  <inkml:trace contextRef="#ctx0" brushRef="#br1" timeOffset="21325.2374">-102 3958 7,'0'0'9,"0"0"-1,0 0-1,0 0 0,0 0-1,0 0 0,0 0-1,0 0-2,0 0 0,24 18 0,-24-18 0,0 0-1,24 22 0,-24-22 1,32 10 0,-14 0 0,1 3-1,3-3 2,2 0-3,0 6-1,8-4 1,-11 6 0,9-1-2,-6-1 1,10-4-1,-5 6 1,1-2 0,2-1 0,2-1 0,5-4 0,-3 2 0,0 2 0,5-6 0,-3 6 0,0-3-1,2-1 1,5 4 0,-3 2 0,3 0 0,5 1 0,-2 1 0,7-4 0,-3 4 0,1-2 0,-1 1 0,5 5 0,-3-10 0,6 6 0,-3-2 0,3 3-1,3-5 1,-3 0 0,5-2-2,-3 0 2,5 5 0,0-5 0,-5 0 0,9-2-1,-3 0 1,7 0 0,-5-2 0,-1 0-1,4-1 1,-3-1 0,-1-2 0,-1 2 0,-3-4 0,-1 2 0,1 0 0,1-2 0,-1-2 0,-1 2 0,3 0 0,-1-6-1,3 4 2,4-2-1,-3-2-1,7 4 1,-3-2 0,1 0 0,2 0 0,1 2 0,-5-2 0,2 4 0,-1-2 0,-1 4 0,1-2 1,1-2-1,-5 0 1,7-2-1,-4-2 1,3 2-1,-5-4 0,4-2 0,-3 6 0,1-7 0,1 1 0,-1 0 0,-1 4 0,-1-8 0,6 4-1,-9-4 0,3 0 0,-5-5 1,3 7-1,-3-6 0,1 0 1,0 0 0,1-1 0,-3 9 0,-3-8 0,5 4 0,1-2 0,-1 4 0,-1-5 1,1 3-1,-5 0 1,7 0-1,0 0 0,1 0 1,-7 0-2,3-1 2,3 5-1,-7-6 1,1 6-2,-5-6 2,5 4-2,-11-2 1,7-3 1,-5 5-1,0-6 0,5 2 0,-5-2 1,3 4-1,-3-5 0,-1 1 0,1 0 2,-3-2-2,1 3 1,-8-3-1,7 2 0,-5-4 1,-1 2-1,1-1 0,-6 1 0,5-2 1,-5 2-2,2-1 2,-1 3-1,-3 0 0,0 0 0,-1 2 1,1-3-1,-8 1 0,4 0 0,-5 4 0,-3-8 0,-2 7 0,-2-1 0,-22 14 0,32-24 0,-32 24 0,23-12-1,-23 12 0,0 0-1,18-12-4,-18 12-3,0 0-9,0 0-6,0 0-1</inkml:trace>
  <inkml:trace contextRef="#ctx0" brushRef="#br0" timeOffset="3229.2055">-504-2374 0,'0'0'7,"0"0"-3,0 0-1,0 0-1,-22 16 0,22-16-1,0 0 0,-2 30 0,2-30 0,2 26 1,-2-26-1,4 35 1,-6-13-1,4 4 0,0 1 0,-2 1 1,-4 3-2,4 7 1,-2-4 0,2 9 0,0-5-1,2 1 1,-2 6-1,0-3 1,4 5-1,-4-3 1,4 3-1,2-1 1,-2 3-1,4 2 0,-4 1 1,2 3-1,1 2 1,3-1-1,-6 5 0,-2 0 0,2 2 1,-2-4-1,-2 1 1,0-1-1,2 0 1,-2-2-1,2 1 0,2-3 0,-2-2 0,2 3 0,-2 1 0,2 2 1,-2-2-1,-2-3 0,2 3 0,0 2 0,2-5 0,-4 9 1,2-2-1,0-6 0,0 5 1,0-1-1,0 2 0,0-4 0,-2 3 0,0-1 0,2-4 1,-2 2-1,0 1-1,2-3 2,2-6-1,0 3 0,2-5-1,2 1 1,2-1 0,0 0-1,-2-1 1,1 3 0,1-1-1,-4 5 1,-4 2 0,4 0 0,-2 3 1,0-1-1,0 0 0,0-1 0,0-3 0,2 4 0,-2-5-1,-2 3 2,2-2-2,0 2 1,-2 1 0,-2 3 0,2-2 0,0 1 0,0-1 0,2 0 0,4 2 0,-4-1 0,4-3 0,-2 4 0,2-3 0,-2 3 0,1 0 0,-3 4 1,-2 0-1,2 1 0,0 1 0,0-2 0,-2 2 1,2 0-1,2-5 0,-4 3 0,2-6 0,2 2 1,-4-5-1,-2 3 0,0-2 1,0-1-1,-2 1 0,2-2 1,-4-1 0,4 1-1,4-8 0,-2 3 1,0-7-1,-2-3 1,4-5-1,0-1 0,0-6 1,-2 1-1,-2-3 0,4-4 1,-2 3-1,0-5 0,-2 0 0,0-18-1,-4 31-3,4-31-9,-14 26-8</inkml:trace>
  <inkml:trace contextRef="#ctx0" brushRef="#br1" timeOffset="74116.7301">571-1860 19,'-22'10'12,"22"-10"-1,-18 6-2,18-6-1,0 0-1,0 0-1,0 0-2,0 0 0,0 0-1,-18 8 1,18-8-2,0 0-1,0 0 1,0 0-1,18-10 0,-18 10-1,0 0 1,22-12 0,-22 12 0,0 0 1,20-10-1,-20 10 0,0 0 1,0 0-1,0 0 0,-6 18 1,6-18-1,-20 22-1,20-22 1,-18 21 0,18-21-1,-18 16 1,18-16-1,0 0 1,0 0-1,0 0 1,0 0-1,28 0 0,-10-10 0,4 0 1,0-3-1,-2-1 0,5 2 0,-3-2-1,-22 14 1,34-18 0,-34 18 0,0 0 0,0 0 1,0 0-1,-18 26 1,-4-4-1,0 1 1,-9 5 0,7 0-1,-4-1 1,10-1-1,6-6 1,12-20-1,-8 23 1,8-23-1,28-2 0,-8-9 1,12-3-1,-1-4 0,7-4 0,4-1 0,-1 1 0,-1 0 0,-4 4-1,-2 1 1,-7 5-1,-27 12 1,22-6 0,-22 6-1,-22 24 1,-7 3 0,-9 5 0,-2 3 1,-9 7 0,5-3-1,4-1 2,9-9-2,7-3 1,24-26-1,-18 26 1,18-26-1,26-12 0,1-2 0,7-8 0,6-3 0,9-5 0,3 0 0,6-7 0,-3 3 0,-3 3 0,-9 7-1,-7 6 1,-8 4-1,-28 14 1,0 0-1,-12 18 0,-18 12 1,-15 9 1,-15 9-1,0 7 1,-7 2 0,6-1 0,5-5-1,12-6 1,17-13-1,13-10 1,14-22-1,20 4-1,9-22 0,11-10 0,10-5 1,9-7-1,-3-5 1,1-1-1,5-1 1,-9 2 0,-9 9 0,-6 8-1,-13 5 1,-25 23 0,0 0 0,0 0 0,-16 31 0,-19 11 1,-11 1-1,-3 10 1,-11 1 0,4 3 0,1-6 0,11-7-1,5-9 1,15-13-1,24-22 0,0 0-1,30-18 1,7-13 0,13-9-1,3-7 1,7-6 0,3-1 1,-1-1-2,-1 8 1,-7 1 0,-6 7-1,-9 9 1,-13 12 0,-26 18 0,0 0-1,-14 30 2,-26 9-2,-15 21 1,-13 7 1,-11 8 0,-4 6 0,1-2-1,9-6 0,12-12 1,11-10 0,18-17-1,32-34 0,0 0-1,38-6 1,8-26 0,9-11-1,9-8 1,1-7 0,6-3 0,-9 2-2,-3 6 1,-7 5 0,-14 11 1,-12 15-1,-26 22-1,0 0 1,-8 18 0,-20 21 2,-18 13-1,-11 11 1,-3 2-2,1 4 2,1-6 0,9-9 0,9-5 0,12-15-1,16-17 0,12-17 0,22-4-1,12-23 1,9-7-1,11-17 0,7-1 0,7-9 0,-1 2 0,-1-4 0,-7 9-1,-9 7 0,-12 15 0,-15 13 1,-23 19 1,-8 21-2,-25 15 1,-19 21 2,-15 14 0,-13 16 1,-7-4 1,-2 6 0,9-14-2,9 4 2,17-20-1,11-17-1,21-18 0,22-24 0,24 3-1,12-28 0,7-7-1,15-11 0,5-7 1,3-9-1,-3 2 1,1 0-1,-9 9 1,-5 5 0,-17 13 0,-15 18 0,-18 12 0,-14 26 0,-17 15 0,-25 15 0,-7 9 0,-15 8 1,-7 6-1,8-4 1,9-10 0,9-8 0,15-15 0,20-14-1,24-28 1,0 0-1,46-14-1,5-22 0,3-7 1,15-7-1,3-7 1,7-10-1,-1 8 0,-5-6 0,-8 17 0,-13 5 0,-8 15 0,-13 12 1,-31 16 1,-4 24-2,-31 13 2,-15 21 0,-13 15 0,-19 10 0,-7 8 0,-4-3 0,11-1-1,1-12 1,18-9 0,9-11-1,18-20 0,28-17 0,8-18 0,44-10 0,0-21-1,19-11 1,7-9 0,9-8-1,6-5 0,-3-3 1,-1 0-1,-10 8 1,-9 10-1,-13 9 1,-17 16 1,-10 14-1,-22 10 1,-32 34-1,-11 17 0,-19 13 1,-15 9 0,-11 12 0,-5-2 0,0 3 1,12-7-2,13-13 2,9-9-1,13-16-1,22-13 0,24-28 1,0 0-1,44-6-1,9-27 2,7-11-2,17-15 1,17-8 1,1-4-2,-6 1 0,-8 5 0,-13 6 1,-17 18-1,-21 17 0,-30 24 2,-20 22-2,-25 17 1,-17 20 0,-11 8 0,-10 9 1,-7 1 0,-1 4 0,20-18-1,9-8 1,16-8 0,15-19-1,31-28 1,0 0-2,31-10 1,19-25-1,8-9 1,17-9-1,8-8 0,5-3 0,-7 1 0,-14 10 0,-11 13 0,-18 13 1,-17 19 0,-21 8-1,-41 33 1,-9 9 0,-3 9 1,-15 5-1,3 3 1,-1 6 0,9-14-1,11-3 1,12-13 0,16-9-1,18-26 1,0 0-1,28 4 0,10-26 0,10-9 0,11-5 0,9-11 0,-3-3 0,-5 5-1,-5 5 2,-11 7-2,-11 13 1,-33 20 0,0 0-1,-17 28 2,-19 15-2,-12 10 2,-7 7-1,-5 5 1,1 2 0,5-8 0,10-7 0,11-7-1,13-13 1,14-13-1,6-19 0,28-9 0,5-15 0,5-6-1,16-9 1,7-5 0,1-5-1,-5 5 0,-5 3 1,-9 11-1,-11 7 1,-14 13-1,-18 10 0,-10 18 2,-10 9-1,-11 5 1,-5 7-1,0 1 0,0 1 1,5-9-1,5-3 0,8-5-1,18-24 2,0 0-2,0 0 1,40-16 0,-11-13 0,9 3-1,4-6 0,-2 1 0,1 3 0,-5 8 0,-12 1 0,-24 19 0,29-4 0,-29 4 0,0 0 1,-4 27 0,4-27-1,-19 26 0,19-26-2,0 0 0,0 0-2,-22 20 1,22-20-1,0 0 0,0 0 1,16-20 0,-16 20 0,0 0 2,20-20 1,-20 20 0,0 0 1,0 0 0,0 0 0,0 0 0,0 0 0,0 0-2,0 0-11,15-25-11,-15 25-1</inkml:trace>
  <inkml:trace contextRef="#ctx0" brushRef="#br0" timeOffset="7051.2123">8280-1493 1,'2'56'1,"-2"3"0,-2 2-1,2 0 1,2 1-1,2 1 2,2-2-1,-4-2 1,2 4-1,4 3 1,-4-7-1,4 4 1,-4 0-1,0 4 0,-2-1 0,0 7-1,0-4 1,-4 4 0,2 4 0,2 2 1,-4 0 0,2 2 0,2 2 0,-2 0 0,2 0 0,2 2-1,-6 0 0,4 1 0,0-1 0,-2-2-1,2 2 1,0 2 0,0-8 1,-2 0-1,4 4 1,-1-4-1,3 0 1,-4 2-1,0-2 1,0-2-1,0 0 0,0 0 0,-2 0-1,2-2 1,-2-2 0,2-4 0,-2-5-1,2 3 1,-4-4-1,2-2 1,-2-3-1,4-5 1,-4 2-1,2 2 0,-2 1 0,-2-1 1,-6 2 0,10-3-1,-7 5 1,5 0 0,-2-4 0,2-3 0,2-1-1,0-8 1,4 1-1,-4-7 0,2-3 1,2-1-1,-4-5 1,0 0-1,-2-1 1,0-1-1,0-2 1,0-1 0,2-1-1,-2-2 1,4 1-1,-2-23 0,0 34 0,0-34-3,0 22-4,0-22-8,0 0-7,0 0 0</inkml:trace>
  <inkml:trace contextRef="#ctx0" brushRef="#br1" timeOffset="78266.3375">589 257 14,'0'0'12,"-20"-2"0,20 2-2,0 0-1,-20 4-1,20-4-2,0 0-2,0 0 0,0 0 0,24-8-1,-24 8 0,32-19-1,-9 11 0,-1-2 0,2 2-1,-6-2 1,0 6 0,-18 4 0,0 0-1,0 0 1,-4 22 0,-10-4 0,-10 11 0,2-7-1,-7 4 1,13-1-1,-4-3 0,20-22 0,-8 26-1,8-26 1,38-2-2,-11-8 2,13-6-1,6-4 0,5-5 0,3-1-1,-3-2 1,-1 1-1,-12 3 1,-1 4 0,-13 8-1,-24 12 1,0 0 0,0 0 0,-18 42 0,-13-3 0,-7 5 2,-14 7-1,1 2 0,-1-1 1,7-3-1,9-11 0,8-5 1,16-9-2,12-24 0,28-6 0,8-10-1,7-11 1,13-5 0,-1-4-1,7-7 1,-3 1-1,-5 5 1,-6 5 1,-7 3-2,-11 9 2,-30 20-2,22-16 0,-22 16 1,-34 28 0,-6 7 1,-9 9-2,-19 13 3,-3 8-2,-4 2 1,5-3 1,5-3-1,13-12 0,20-9 0,12-17-1,20-23 0,26-4 0,16-15 0,6-13-1,13-9 1,1-3 0,3-7-1,2-4 1,-3 7 0,-9 5 0,-9 3-1,-16 13 2,-30 27-2,18-14 1,-18 14-1,-44 41 1,-6 1 0,-11 15-1,-22 8 2,5 4-1,-5 4 2,2 0 0,5-7-1,13-9 1,19-14-1,20-17 0,24-26 0,18 10-1,22-30-1,15-12 1,15-9 0,5-14 0,7-7-1,-1-3 1,2 4 0,-5 6 1,-15 3-1,-11 11 1,-19 11-2,-33 30 2,0 0-2,-14 24 1,-29 16-1,-17 17 0,-9 2 1,-14 14-1,1 2 3,13-6-3,1-4 2,11-15 0,15-9-1,18-11 0,24-30 0,24-4 0,18-22-1,13-9 0,13-19 1,11-5-1,8-12 0,3 0 1,-9 4 0,-2 8-1,-15 5 1,-13 13 0,-19 15 0,-14 24 1,-18 2-2,-32 50 2,-13 1-2,-17 14 1,-15 18 1,-8 2 0,-7 10 0,1-8-2,8-6 3,13-8-3,21-12 2,13-20 0,22-21-1,14-20 0,42-12-1,5-23 1,11-13-1,9-9 1,1-4-1,1-4 1,5 7 0,-15 1 0,-11 12 0,-15 13 1,-17 12-1,-16 20 0,0 0-1,-37 48 1,-13 1-1,-9 12 2,-13 8-1,1 5-1,-1 1 2,3 0 0,15-14 0,5-10 0,19-15 0,20-15-1,10-21 0,40-17 0,5-17-1,11-13 1,9-11-1,9-11 1,5-4 0,4 4 0,-7 0 0,-7 2 1,-3 12-1,-13 15 0,-15 10 1,-12 17-2,-26 13 1,-18 27 1,-24 13-2,-17 27 2,-15 6-1,-13 14 0,-6 8 1,-2 1-1,3-7 1,15-12-1,23-17 2,13-17-2,27-17 1,14-26-1,36-14 0,9-20 0,15-15 0,9-8-1,18-12 1,-3-3 0,-5-1 0,-8 10 0,-15 6 0,-14 19-1,-17 19 1,-25 19 0,-25 31-1,-19 13 1,-15 19 0,-15 12 0,-3 4 0,-3 2 0,3-6 2,12-8-3,13-10 2,14-19 0,20-16-1,18-22 0,24-6-1,12-18 2,16-17-2,11-11 0,16-11 1,3-6 0,3-2 0,-6 6-1,-9 3 1,-9 13 0,-13 13 0,-14 15 0,-34 21-1,-8 33 2,-30 11-2,-18 23 1,-17 12 0,-14 10 1,-12 11 0,-3-1 0,-3-2-1,24-14 0,8-12 1,17-16 0,24-19-1,32-36-1,0 0 1,54-16-1,5-23 0,5-11 0,17-11 0,8-6 1,3-4 0,-5 2 0,-8 5-1,-7 9 1,-11 6 0,-13 19 0,-18 14 0,-30 16 0,-6 30 0,-34 15 1,-16 15-1,-17 21 1,-12 9 0,-7 1 0,-3-2-1,4-2 1,16-12 0,15-16-2,24-15 2,19-22-1,17-22-1,39-16 1,9-14 0,15-17 0,15-11-1,7-9 1,4-4 0,-3 0-1,-7 6 1,-14 10 0,-19 13 0,-10 18-1,-36 24 0,-12 22 3,-32 22-3,-15 19 1,-19 14 0,-9 6 1,-2 6 0,-3 0 0,7-5-1,18-18 0,19-9 2,18-20-2,24-19 0,6-18 0,50-18 0,7-17-1,13-16 0,13-9 1,5-9 0,1-4-1,-10 6 0,-9 14 1,-15 7 0,-17 19-1,-38 27 1,0 0 1,-22 39-1,-26 14 0,-13 11 1,-11 9-1,-7 6 1,4-8-1,3-2 1,3-10-2,21-6 2,15-17-1,17-14 1,16-22-1,23-8-1,11-14 2,26-19-1,9-9 0,9-9-1,1-6 1,-2 0-1,-5 9 0,-15 13 1,-13 9-1,-44 34 0,0 0 2,-26 22-2,-20 23 1,-21 17 0,-8 7 0,-7 14 0,-3-4 1,2-2 0,17-8-1,11-4 1,13-23-1,22-9 1,20-33-1,0 0 0,58-18-1,-3-21 1,21-14 0,7-7-1,4-7 1,2 4-1,-13 0 1,-9 15 0,-15 11-1,-16 13 1,-36 24 0,0 0-1,-46 48 2,-10 1-1,-13 12 0,-8 8 1,-5 4 0,-3 0-1,10-7 1,7-3 0,21-16-1,15-15 0,18-12 0,14-20 0,34-6 0,11-20 0,11-6-1,19-15 1,5 0-1,-3 1 1,-8-1-1,-15 13 1,-12 10-1,-19 15 1,-23 9 1,-23 31-1,-13 5 0,-10 13 0,-5 2 1,-1 3 0,0-1 0,1-7-1,11-3 0,12-4 1,7-13-1,21-26 1,-4 24-2,4-24 1,49-22 0,-5-4-1,13-3 0,5-13 1,5-1-1,-1-1 0,-7 3 0,-9 3 0,-8 13 0,-19 9 0,-23 16 1,0 0 0,-25 41 1,-17-1-1,-4 7 1,-11 5-1,1 3 2,3-2-2,9-11 1,8-1 0,11-15-2,19-6 2,6-20-1,37 6 1,-3-18-2,14-8 1,1-4-1,9-9 1,1 1-1,1-1 0,-7 3 0,-13 6 0,-2 8 0,-7 3 1,-11 7 0,-20 6 0,24 10 1,-24-10 0,-4 29 0,0-11 0,4-18 0,-12 36 0,12-36 0,-18 37-1,18-37 1,-15 30-2,15-30-1,0 0-7,0 0-21,0 0-4,0 0 1,11-38 0</inkml:trace>
</inkml:ink>
</file>

<file path=ppt/ink/ink3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8:59:27.556"/>
    </inkml:context>
    <inkml:brush xml:id="br0">
      <inkml:brushProperty name="width" value="0.05833" units="cm"/>
      <inkml:brushProperty name="height" value="0.05833" units="cm"/>
      <inkml:brushProperty name="fitToCurve" value="1"/>
    </inkml:brush>
  </inkml:definitions>
  <inkml:trace contextRef="#ctx0" brushRef="#br0">41 120 0,'-41'-120'0</inkml:trace>
</inkml:ink>
</file>

<file path=ppt/ink/ink35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37.290"/>
    </inkml:context>
    <inkml:brush xml:id="br0">
      <inkml:brushProperty name="width" value="0.05833" units="cm"/>
      <inkml:brushProperty name="height" value="0.05833" units="cm"/>
      <inkml:brushProperty name="fitToCurve" value="1"/>
    </inkml:brush>
  </inkml:definitions>
  <inkml:trace contextRef="#ctx0" brushRef="#br0">-1 0 6,'0'0'12,"0"0"-2,0 0-3,0 0-2,0 0-1,0 0-1,0 0 0,-4 18-1,4-18 0,2 18-1,-2-18 1,6 23-1,-4-5 0,-2-18 0,8 38 0,-6-15-1,-2 1 1,6 0-1,-6 5 0,0-3 1,2 2-1,-4-1 0,6 1 0,2-6 0,-4 5 0,-2-3 0,2-2 0,2 3-1,-4-5 2,4 0-1,-2-2 0,0 3 0,-2-21 0,2 34 0,-2-14 0,2 3 0,-2-1 0,2-2 0,-4 6 0,4-3 1,-4 1-1,4 0 0,-2-3 0,0 1 0,0-4 0,2 4 0,-2-1 0,2-1 0,-2 0 0,2 0 0,-4 3 0,4 1-1,0-6 2,0 5-1,-2-5 0,5 2 0,-3 0 0,0 3 0,0-3 1,0 0-2,2 0 2,-6 5-1,6-3 0,-4 4 0,0-1 0,4 9 0,-4-10 0,0 9 0,2 1 1,0-3-1,0 3 1,-2-2 0,2 3-1,0-3 1,0 1 0,2 1-1,-4-2 0,2 3 1,-2-1-1,2 1 0,0 1 0,0-1 1,0 1-1,2 1 0,0 1 0,0-6 0,0 7 1,-2-5-1,0 1 0,4 1 1,-2 1-1,0-1 1,0-1 0,-2 5-1,0-3 1,2-1 0,0 1-1,0-3 0,-2 0 1,2 5-1,-2-3 0,2-1 0,0 5 1,0-3-1,1 1 1,-3-1-1,-2 3 1,4 1-1,-2 1 1,0-3-1,-2 3 2,2-1-2,2 1 0,-4-1 0,4 1 1,-2 1-1,0-3 0,0 1 1,0 6-1,-2-7 1,0 7-1,0-5 1,0 1 0,0 3-1,0-1 0,-2 4 1,2-3-1,0 1 0,4-3 0,-2 5 0,0-3 1,0 1-1,-2 2 0,2-3 0,-4 1 0,4-5 0,-2 3 0,-2 0 0,2-1 0,0-3 0,0 1 0,-2 1 0,6-1 0,-2 3 1,-2-1-1,2 3 0,0-3 0,-2 7 0,4-6 0,-2 1 0,-2 3 0,0-5 0,0 3 0,0 2-1,0 1 1,2-3 0,0-1 0,-2 1 0,0 4 0,0-3 0,2-1 0,0 2 0,-2-1 1,0-1-1,2 3 0,0-1 0,-2-2 0,4 3 0,-4-5 0,0-1 0,2 1 1,0-5-1,0 7 0,-4-6 1,2 1-1,0 3 1,0 1-1,0-1 0,0-1 1,4 3-1,-4 0 0,4 1 0,-2-3 0,2 3 1,0-3-1,-2 1 0,0 3 0,0-6 0,0 1 0,-2-1 0,0-3 0,0-1 1,4-5-1,-4-1-1,-2-1 1,2 0 0,0 1 0,-2 1 0,0 3 0,2-3 0,-2 3 0,0-3 1,4-4-1,-4 1 0,4-9 0,-4-2 0,2-20-1,0 27-1,0-27-6,0 0-20,0 0 1,0 0 0</inkml:trace>
  <inkml:trace contextRef="#ctx0" brushRef="#br0" timeOffset="1981.2035">-868 5838 4,'0'0'7,"-8"22"-1,8-22 0,0 0-2,-2 24 1,2-24-1,0 29-1,4-9-1,0 4 0,-2 5 0,2 7 0,0 5 0,-6 1-1,6 3 1,-2-1-1,4 5 1,-6-4 0,4 1 0,0-1-1,2-1 1,-2 1 0,0-3-1,-2-1 1,0-1-1,0-1 0,2-5 1,-4-1-1,2-5 1,-4 2 0,4-1-1,-2-1 1,2-6 0,0 1-1,0-1 0,-4-4 1,2-18-1,6 31 0,-6-31 0,0 0-1,2 18 1,-2-18-1,0 0 1,0 0-1,0 0 1,0 0 0,0 0 0,0 0-1,0 0 1,21 4 0,-21-4-1,0 0 1,0 0-1,0 0 1,0 0-1,0 0 1,0 0 0,0 0-1,0 0 1,0 0-1,22 6 1,-22-6-1,0 0 1,16 2-1,-16-2 1,0 0-2,26 6 2,-26-6-1,28 0 0,-28 0 1,37-2-1,-17 0 0,6-2 1,2 2-1,5-2 1,-3 2-1,2 0 0,-6 2-1,6-2 2,-3 2-2,-3 2 2,2 0-2,0 0 1,9-2 1,-11-2 0,12 0 0,-1 2-2,-1-6 2,2 2-1,-2-2 0,1 0-1,-9-1 1,6 3-1,-10 2 0,1-2 1,-5 6 0,0 0 0,-2 0 0,-18-2 0,26 7 0,-26-7 0,22 6 0,-22-6 0,25 0 0,-25 0 0,22-4 0,-22 4 1,28-9-1,-28 9 0,22-8 0,-22 8 0,0 0 1,22-6-1,-22 6-1,0 0 1,0 0 0,0 0 0,23-6-1,-23 6 0,0 0-1,18-6-1,-18 6-3,0 0-7,18-10-14,-18 10 0</inkml:trace>
</inkml:ink>
</file>

<file path=ppt/ink/ink35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49.754"/>
    </inkml:context>
    <inkml:brush xml:id="br0">
      <inkml:brushProperty name="width" value="0.05833" units="cm"/>
      <inkml:brushProperty name="height" value="0.05833" units="cm"/>
      <inkml:brushProperty name="fitToCurve" value="1"/>
    </inkml:brush>
  </inkml:definitions>
  <inkml:trace contextRef="#ctx0" brushRef="#br0">169 2083 7,'8'18'7,"-8"-18"0,0 20-2,0-20 0,2 19-1,-2-19-1,2 26-1,-2-26 1,2 32-1,-2-32 0,4 35 0,-2-13 0,-4 0 1,8 3-1,-10 1 0,4-2 0,-2 5 0,4 3 0,-4 3 0,2-1 0,0 2-1,0-1 0,4 5 1,2-5-1,-4 3 1,6-1-1,-4 3 1,2-3-1,-2 3 1,0-5-1,-2 5 0,0-3 2,2-1-2,-2-3 1,2 1-1,-4 0 1,4-3-1,-4-1 0,2 1 0,0-5 0,-6 6 0,2-3 0,-2 1-1,4-6 0,-4 5 0,4-5 1,-2 4-1,2-3 0,0 1 0,0-2 1,4 3-1,-4 3 1,0-2-1,2 5 0,-4-1 0,0 1 1,-2 1-1,0 0 0,-2 1 0,2 3 1,-2 1-1,0-5 1,6 7-1,-2-5 1,2 5-1,-2-1 1,4 3-1,0-3 0,0 1 0,2-1 0,-2 3 0,2-3 1,0 3-1,2 0 0,-4-1 0,0 3 0,4 1 0,-2 1 0,2-1 1,0-1-1,-4 8 0,7-5 0,-3 1 0,0-3 0,-4 5 0,2-2 0,0 1 0,2 3 0,-6-6 0,4 1 0,-4 3 0,2-3 0,4 1-1,-2-4 2,0 1-1,4-3 0,0-3 0,-2 1 0,2 1 0,-2 1 1,0-1-1,-2 5 0,0-4 0,2 1 0,-4 1 0,4-1 0,-4 3-1,5-7 0,-5 1 1,-2-1 0,4-1-1,-2-1 1,2 1 0,-2-1-1,-2 3 1,4-3 0,-4-1 0,2-1 0,-2-1 0,2 3 0,-2-5-1,0 1 1,2-6 0,-2 3 0,6-5 0,-4 0 0,0-1 0,0-3 0,0-4 0,2 2 0,-4-20 0,8 31-1,-8-31 1,4 24 0,-4-24-1,6 16 1,-6-16-1,0 0 0,2 21-1,-2-21 1,0 0-1,0 0 0,0 20-2,0-20 0,0 0-1,-2 22 0,2-22 1,0 0-1,6 20 1,-6-20 0,0 0 2,2 23-1,-2-23 0,0 0-4,0 0-11,0 0-3</inkml:trace>
</inkml:ink>
</file>

<file path=ppt/ink/ink35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47.196"/>
    </inkml:context>
    <inkml:brush xml:id="br0">
      <inkml:brushProperty name="width" value="0.05833" units="cm"/>
      <inkml:brushProperty name="height" value="0.05833" units="cm"/>
      <inkml:brushProperty name="fitToCurve" value="1"/>
    </inkml:brush>
  </inkml:definitions>
  <inkml:trace contextRef="#ctx0" brushRef="#br0">0 0 0,'0'0'11,"0"0"-1,0 0-1,0 0-1,0 0-1,0 0-1,0 0-1,0 0 0,0 0-1,0 0-1,0 0 1,0 0-1,0 0 0,0 0-1,0 0 1,14 21 0,-14-21 0,2 22-1,-2-22 0,2 26 0,-4-6-1,4 1 1,2 3-2,-2-4 1,2 9 0,0-3-1,-2 2 1,2 3-1,-2 3 1,0 1 0,-2 3-1,3-2 1,-3 3 0,2 1-1,0 3 0,-2-2 1,4-5-1,-2 2 0,-2 3 1,2-1-1,2-1 0,-2-3 1,0 1-1,-2-1 0,2 1 1,-4 1-1,2-1 0,-2-5 0,-2 5 0,4-5 0,-2-4 0,-2 3 1,0-1-2,6 3 1,-2-3 1,0 4-1,0 1 1,2-3-1,0 3 1,2-5-1,-6 0 0,6-3 1,-6-3-1,6-2 0,-4-3 0,2 3 0,2-4 0,-2 0 0,-2-18 1,4 31-1,-4-31 0,6 26 0,-6-26 1,4 22-1,-4-22 0,2 21 0,-2-21 0,0 0 0,4 22-1,-4-22-1,0 0-3,0 0-9,-22 18-16,22-18 1,0 0-2</inkml:trace>
</inkml:ink>
</file>

<file path=ppt/ink/ink35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52.812"/>
    </inkml:context>
    <inkml:brush xml:id="br0">
      <inkml:brushProperty name="width" value="0.05833" units="cm"/>
      <inkml:brushProperty name="height" value="0.05833" units="cm"/>
      <inkml:brushProperty name="fitToCurve" value="1"/>
    </inkml:brush>
  </inkml:definitions>
  <inkml:trace contextRef="#ctx0" brushRef="#br0">-2-6 13,'18'-8'13,"-18"8"-3,0 0-1,0 0-2,-4 30-2,4-30-1,0 37-1,2-13-1,-4 9-1,2 3 0,-2 7 1,2 1-2,0 3 2,-2 5-2,4 1 1,-6 6 0,2 2-1,4 1 1,0 3-1,-2 0 1,2 2-1,4 2 1,-6-2-1,6-3 1,-2 1 0,2-2-1,-6 2 1,4 0 0,-4-5 0,0 3 0,-2-2-1,6 4 2,-4-4-1,2-5-1,2 7 0,0-8 1,0 8 0,0-9-1,4 7 1,-4-6-1,0 1 1,2 1 0,-2 0-1,0-2 1,0 1-1,-2 3 1,4-2-1,-1-1 0,-3 5 1,0-4-1,0 2 1,0-3-1,0-3 1,4 0-1,-2-3 1,2-1-1,-4-4 0,4 5 1,-2-1-1,-2 1 0,0 1 1,-4-2-1,0 5 0,0-3 0,2 0 0,0-1 0,0-1 0,0-2 0,0-3 0,2-1 1,-4-1-1,4-1 0,0-3 0,0 1 0,-2 1 0,2-1 1,2-1-1,-4 1 0,4-1 0,-6 1 0,2-1 0,-2 1 0,4 1 0,-2-3 1,2 1-1,0 1-1,0-5 1,0 6 0,0-3-1,0-3 1,-2 1-1,2 1 0,2-3 0,-4 1 0,2-6 0,0 1-1,0-3 1,2 5 0,0-9 0,-2-2-1,-2-20 2,4 32-1,-4-32 1,6 31-1,-6-31 1,0 22 0,0-22 0,2 24 0,-2-24 0,-2 23 0,2-23 0,2 26 0,-2-26 0,0 22 0,0-22 0,2 19 0,-2-19 0,0 18 0,0-18 0,0 20 0,0-20 0,-2 18 0,2-18 0,0 21 0,0-21 0,0 0-1,0 0 1,0 0-2,0 0 0,0 0-2,0 0-5,0 0-13,0 0-2</inkml:trace>
  <inkml:trace contextRef="#ctx0" brushRef="#br0" timeOffset="-1747.2031">-1000 4922 17,'0'0'13,"0"0"0,0 0-3,0 0-1,0 0-2,0 0-2,0 0-1,26-10 0,-26 10 0,32 2-1,-14 0 0,6-2-1,-3 4 1,9-4-1,-6 2 1,6-4 0,2 2-1,7-4 0,-1 8 0,0-4-1,3 0 1,-1 0-1,0 2-1,-1-2 1,-7 5 0,0-1-1,-4-4 1,3 2 0,-3 4 0,0-6-1,-4 2 1,1-4-1,-1 2 0,-2-4 1,-2 2-1,2 0 0,-4-5 1,1 5-1,5 0 0,-4-2 1,2 4-1,-2-2 0,2 4 1,-1-4-1,1 2 0,-2 0 0,-2-6 0,0 4 0,-18 2 0,29-8-1,-29 8 1,22-8 0,-22 8-1,0 0 0,28-6 0,-28 6 0,0 0-1,0 0 0,0 0-1,0 0-1,20 4-1,-20-4-2,0 0-7,0 0-15,0 0 2,0 0 0</inkml:trace>
</inkml:ink>
</file>

<file path=ppt/ink/ink3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18.018"/>
    </inkml:context>
    <inkml:brush xml:id="br0">
      <inkml:brushProperty name="width" value="0.05833" units="cm"/>
      <inkml:brushProperty name="height" value="0.05833" units="cm"/>
      <inkml:brushProperty name="fitToCurve" value="1"/>
    </inkml:brush>
  </inkml:definitions>
  <inkml:trace contextRef="#ctx0" brushRef="#br0">0 46 2,'0'0'17,"0"0"-4,0 0-1,0 0-3,0 0 1,0 0-1,0 0 0,0 0 2,0 0-3,0 0 1,18-4-2,-18 4-1,28 0-1,-9-4-2,-19 4 0,40-8-1,-20 2-1,6 0 0,-8 0 0,1-2-1,-19 8 0,28-4 1,-28 4-1,0 0 0,0 0 0,0 0 0,0 0 0,10 18 1,-10-18-1,0 0 0,-6 26 1,6-26-1,-6 31 0,2-11 0,0 0 1,-2 3 0,-6 3-1,-1 6 0,-1 1 1,2-5 0,-4 7-1,-2-3 1,6 2 0,2-3-1,8-1 1,-4-1-1,8-5 1,0-2-1,0-2 0,-2-20 0,12 25 1,-12-25-1,0 0 0,30 6 1,-30-6-1,32-14 0,-13 5 1,7-1-1,-4 2 0,2 0 0,2 0 0,-3 0-1,-3 4 1,-4 0-2,2-2-2,-18 6-4,0 0-16,18-6-10,-18 6 2,0 0-1</inkml:trace>
  <inkml:trace contextRef="#ctx0" brushRef="#br0" timeOffset="312.0006">105 320 11,'0'0'29,"0"0"-1,0 0-9,0 0-6,0 0-2,0 0-4,38-20-1,-38 20-2,34-6-1,-15 6-1,-1-4 0,-18 4-2,28-2-2,-8 0-2,-20 2-5,0 0-11,26-9-12,-26 9 1,0 0 0</inkml:trace>
  <inkml:trace contextRef="#ctx0" brushRef="#br0" timeOffset="1092.002">444 233 1,'0'0'27,"0"0"1,-25-12-6,25 12-6,0 0-4,0 0-4,-8 32-2,8-32-1,-4 35 0,8-15-2,-8 8 0,6-8-1,0 5-1,0-7-1,-2-18 1,0 32 0,0-32-1,4 17 0,-4-17 0,0 0 0,0 0 1,0 0-1,0 0 0,0 0 1,13-17-1,-13 17 0,4-28 0,0 6 0,2 1 0,-4-1 0,4 0 0,-2-2 0,2-1 0,4 7 0,-2 0 0,-8 18 0,18-27 0,-18 27 0,26-18 0,-8 16 0,-18 2 1,33 14 0,-33-14 0,32 35 0,-16-11 0,0 2 0,-8 7 1,0-9-2,0 1 0,-2-1 1,-3-6-1,-3-18-1,4 20-1,-4-20-4,0 0-14,0 0-11,0-24-3,4 4 1</inkml:trace>
  <inkml:trace contextRef="#ctx0" brushRef="#br0" timeOffset="1716.0031">918-59 18,'0'0'29,"-17"-20"-1,17 20-10,-20-16-6,-2 20-3,22-4-4,-38 4-1,22 4-2,-7 6 0,5 2-1,0 7 1,4-1-1,6 0 0,4 2 0,12-3 0,4-3-1,4 2 2,4-6-2,7 3 0,3-7 0,0 4 1,4-4-1,-1 8 0,-13 2 0,0 1 0,-6 1 0,-6 4 1,-12 1-1,-4 3 1,-10-4-1,-6-1 1,1-7-2,-3-6 1,-2-4-3,6-12-4,-4 8-7,5-16-18,21 12 1,-20-26 0</inkml:trace>
  <inkml:trace contextRef="#ctx0" brushRef="#br0" timeOffset="2152.8038">1166-116 11,'0'0'29,"-15"-28"1,15 28 1,-24 18-19,24-18-2,-8 33-3,10-5-1,-4 17-2,10-3 0,-6 13 0,8-7-2,-2 7 0,9-2-1,-5-5-1,-4-9 0,6-11 1,-2-3-1,-12-25-1,28 26 2,-28-26-1,30-8 0,-11-10 0,-3-7 0,0-7 0,-2-9 0,-4-1 0,-4-7 0,-10 7 0,0-3 0,-6 5-1,-6 5 1,-2 7-2,-7 8-1,7 1-4,-12 15-9,30 4-17,-26-16 0,26 16 0</inkml:trace>
  <inkml:trace contextRef="#ctx0" brushRef="#br0" timeOffset="3198.0057">1545 587 22,'0'0'19,"0"0"-4,0 0-2,0 0-2,0 0-2,2 21-3,-2-21-1,0 0 0,0 0 1,0 0-1,0 0 0,0 0 0,8-21 0,-8 21 0,-6-38 0,2 14-2,4-13 0,-6 5 0,2-11-2,-5 3 0,5-5 0,-2 5-1,0 1 0,0 3 1,2 7-2,2 1 1,0 8 0,2 20-1,-4-21 1,4 21 0,0 0-1,-12 21 1,12-21 0,-16 36-1,4-8 1,2-3 0,0-1 0,0-6-1,0 3 1,10-21 0,-15 24 1,15-24-1,0 0 1,0 0-1,-6 18 0,6-18 0,0 0 1,0 0-1,19 0 1,-19 0-1,24-6 0,-24 6 0,34-4 0,-14 0-1,2 2 0,1 2 0,-7 2-2,8-4-5,-24 2-15,22 14-10,-22-14 0,0 0 0</inkml:trace>
</inkml:ink>
</file>

<file path=ppt/ink/ink36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18.599"/>
    </inkml:context>
    <inkml:brush xml:id="br0">
      <inkml:brushProperty name="width" value="0.05833" units="cm"/>
      <inkml:brushProperty name="height" value="0.05833" units="cm"/>
      <inkml:brushProperty name="fitToCurve" value="1"/>
    </inkml:brush>
  </inkml:definitions>
  <inkml:trace contextRef="#ctx0" brushRef="#br0">37 152 6,'0'0'7,"0"0"0,-14-18-1,14 18-1,0 0 0,0 0-1,8-22 0,-8 22 0,0 0-1,0 0-1,27-13 0,-27 13 0,26-14 0,-8 4 0,2-2-1,2-4 1,0 0 0,1 3-1,-1-1 1,-22 14-1,28-16 0,-28 16 0,0 0 0,-32 32 0,2-7-1,-3 9 1,-5-1-1,0 7 0,5-7 0,11-7 0,4-2 1,18-24-1,0 0 0,28 8 0,5-18 0,11-12 0,0-2 1,9-9-1,-1-1 1,-4 1-1,-3 5 0,-13 0 0,-4 11 0,-28 17 1,0 0-1,-18 21 0,-14 7 0,-10 10 1,-7 3-1,-1 10 1,-1-11-1,5 3 1,16-9-1,8-6 0,16-7 0,6-21 0,22 8 0,6-20-1,10-5 2,5-5-2,5-6 2,0-7-2,3 3 2,-5 0-1,-10 3 0,-3 3 0,-9 10 0,-24 16 0,0 0 0,-18 10-1,-21 20 1,-3 7 0,-12 3 0,-3 11 0,1-5 0,3 1 0,13-7 1,10-7-1,16-9 0,14-24 0,0 0 1,46 6-1,-8-26 0,9-6 0,13-9 0,1 1 2,1-9-2,-5 3 0,5-1 0,-3 7 0,-13 3-3,-8 5 2,-15 12-1,-23 14 1,0 0 0,-31 32 1,-13 3 0,-15 11 0,-11 11 2,-7-2-1,-1 8 2,9-7-1,2 3-2,15-14 1,12-7 0,12-8-1,28-30 0,0 0-1,36 9 2,4-34-2,13-9 2,7-7-1,7-5 0,3-9 0,3 0 1,-3-1-1,7-1-1,-13 6 1,-1 9-1,-17 1 1,-3 9-1,-19 18-1,-24 14 0,-22 18 2,-25 14 1,-11 17-1,-23 14 0,-10 12 1,-9 0 2,1 2-1,12-7 0,13-7-1,11-10 0,19-11 0,24-17 0,20-25-1,30 0 1,16-25-2,11-11 2,11-11-1,15-11 1,6-5-1,3-6 0,1-2 0,0 2-1,-15 6 2,3 5-2,-16 5 0,-11 12 0,-20 15 0,-34 26 0,0 0 1,-26 10-1,-30 31 1,-19 18 0,-18 9 1,-10 15 1,-9 5-1,3-1 1,6 0-1,14-8 1,19-10-1,17-11-1,17-15 0,22-15-1,14-28 1,38 4 0,8-26 0,15-10 0,11-21 0,9-6 1,10-8 0,4-8-1,-5 5 0,-3 1 0,-10 6 0,-7 4 0,-13 15 0,-13 11-2,-22 17 2,-22 16-1,0 0 1,-58 40-2,-9 11 2,-21 18 0,-17 10-1,-12 12 2,-2-4-1,0 8 1,12-16-1,24-10 2,25-16-2,28-21 0,30-32 0,34 6 0,18-30 0,17-14 0,13-13 0,5-6 1,16-8-1,-10-1 0,-7 7 0,-1 2-1,-14 13 1,-11 3-1,-17 15 1,-17 12-2,-26 14 1,-28 30 0,-17 13 1,-21 5 1,-11 15-1,-14 10 2,-1-2-1,1 2 1,8 0-1,11-13 1,17-11-1,23-11-1,22-15 0,10-23 0,48-4-1,1-21 1,13-15 0,11-9 0,13-3 1,3-7-2,-8-4 1,-3 6 0,-13 9 0,-9 7 0,-19 15 0,-19 18-2,-18 8 2,-49 26 1,-5 21-1,-21 7 1,-11 15 0,-13 6 0,-4 6 0,6-2 1,11-4 0,17-6-2,8-14 1,25-11-1,18-17 0,18-27-1,40-2 1,11-27-1,15-15 1,15-15 0,14-10 0,6-8 1,1 0-1,-3 2 1,-10 12 0,-12 9-1,-17 13 1,-18 11-1,-42 30 1,0 0-2,-28 14 1,-34 26 1,-15 17-1,-20 12 0,-14 10 0,-4 8 1,4-2-1,7 2 1,19-10-1,14-12-1,19-10 1,24-21 0,28-34-1,28 10 1,22-34 0,17-18 0,14-15 0,21-14 1,9-8-1,8-10 1,-8 10 0,-6 2-1,-16 18 1,-17 10 0,-21 21 0,-29 14-2,-22 14 2,-44 45-2,-21 7 2,-26 19-1,-20 16 0,-10 8 1,-8 1-1,6 3 1,14-8-1,15-10 1,27-22-1,23-19 0,36-22-1,34-22 1,26-26-1,27-12 1,18-27 0,18-8 0,8-10-1,6-5 1,-12 5 0,-12 10-1,-21 15 1,-21 21-1,-37 27 1,-26 14-1,-52 51 0,-25 15 2,-22 17-2,-24 11 2,-8 9 0,0-2 0,10-8 0,18-12 0,25-16 0,25-20-1,31-17 0,22-28-1,40-4 1,17-20-1,19-19 1,13-14 0,20-9 0,0-9-1,2 2 1,-12-2 0,-11 12 0,-15 12 0,-25 17 0,-20 20-1,-28 14 1,-48 48-2,-18 9 3,-15 14 0,-12 6-1,-8 6 2,7-2-2,11-12 2,16-12-1,29-17 1,26-16-2,12-24 0,48-10 0,7-14 0,17-16 0,15-9-1,6-10 1,0-2-1,-1-1 1,-11 9 0,-10 6 0,-15 15-1,-24 12 1,-32 20 0,-2 20 0,-28 12-1,-24 19 2,-11 4-2,-12 10 1,7-5 1,-3-1 0,9-8 0,15-11-1,17-14 2,32-26-2,0 0 1,26 7-1,15-30-1,15-5 1,7-13-1,7-1 1,-1-5-1,-5 5 1,-7 7-1,-15 9 0,-16 10 1,-26 16 0,0 0 0,-4 26 0,-24 0 1,-8 15 0,-1-7-1,-3 7 1,8-7 0,8-3-1,10-13 1,14-18-1,0 0 0,24 0 0,2-16 0,8-7-1,9-3 1,-1-4 0,4-1-1,-3 5 0,-5 4 1,-10 8-1,-10 12 1,-18 2 1,0 0-2,-2 30 1,-12-10 0,-8 4 1,2 1 0,-2-5-1,22-20 0,-21 28-1,21-28-1,0 0-4,0 0-9,29-16-17,-9 0 2,-20 16-1</inkml:trace>
</inkml:ink>
</file>

<file path=ppt/ink/ink36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22.405"/>
    </inkml:context>
    <inkml:brush xml:id="br0">
      <inkml:brushProperty name="width" value="0.05833" units="cm"/>
      <inkml:brushProperty name="height" value="0.05833" units="cm"/>
      <inkml:brushProperty name="fitToCurve" value="1"/>
    </inkml:brush>
  </inkml:definitions>
  <inkml:trace contextRef="#ctx0" brushRef="#br0">12 118 9,'0'0'12,"0"0"-1,0 0-1,0 0-2,0 0-1,0 0-1,2-18-2,-2 18 0,0 0-1,-22 8-1,22-8-1,0 0 0,0 0 0,0 0 1,0 0-1,34 0 2,-6-8-1,2 0 0,11-3 0,-3-3 0,10-2-1,-9 4 0,3-2 1,-10 6-2,-8-1 2,-5 7-2,-19 2 1,0 0 0,-15 27 0,-9-1 0,-14 4 0,-8 5 1,-1 1-2,-1 1 1,5-1 0,11-5-1,12-9 1,20-22-1,-4 24 0,24-28-1,12-6 2,13-8-2,5-4 2,3-9-1,3-5 0,1 3 0,-1 1 1,-6 2-1,-5 3-2,-13 9 2,-6 2-2,-26 16 2,0 0-1,-24 22 1,-14 6 0,-13 11-1,-13 12 3,-3-1-1,-3 3 1,9 2-1,7-7 0,17-11-1,17-13 1,20-24-1,24 6 0,17-22 0,15-17 0,9-7-1,7-7 2,7-3-1,6-3 0,-9-2 0,-1 7 0,-15 5 1,-7 9-1,-17 15 0,-18 11-1,-18 8 1,-34 27-1,-18 11 1,-13 13 0,-20 12 1,-9 5-1,-3-1 1,0-2 0,10-4 0,17-6 0,27-15 0,19-18-1,24-22 0,39-10 0,17-20-1,13-13 0,17-9 1,7-11 0,-2 0 0,2-2-1,-5 5 2,-9 7-2,-13 6 1,-13 15-1,-21 12 0,-32 20 1,0 0 0,-60 54-1,-11 1 0,-18 14 2,-20 18 1,-3 6-1,-7 0 1,8 0-1,18-9 0,18-12 1,25-15-1,28-20-1,22-37 0,44 6 0,17-39 0,15-15 0,19-13 0,8-10 0,2-8 1,-1 0-2,-7 4 2,-12 8-1,-16 19 0,-17 13-1,-34 19 1,-18 16 0,-26 20 0,-29 21-2,-19 17 2,-17 17 0,-12 8 0,-12 7 0,8-3 1,-1-4-1,15-8 0,18-8 1,27-21-1,24-22-1,24-24 0,42-8-1,18-30 1,21-17 1,16-16 0,12-10-1,12-8 1,-4-2 1,-10 4-1,-5 6 1,-15 20 0,-20 14-2,-29 23 1,-38 24 0,-16 18 0,-39 29-1,-21 20 1,-25 20 0,-16 12 0,-6 5 1,0 1 0,4-6-1,18-8 0,23-18 2,27-18-2,27-23-1,24-32 1,32 6-1,15-34 1,23-13 0,7-15-1,10-9 2,5-14-1,-1 4 0,-2-4 1,-9 8-1,-7 6 0,-11 13 0,-15 13 0,-25 17-2,-22 22 2,-22 18 0,-25 21-1,-17 15 1,-17 15 0,-13 10 1,-5 6-1,-4 0 0,8-2 0,2-8 1,33-16-1,11-12 0,29-21 0,20-26 0,35-6 0,17-16-1,13-23 1,25-10 2,1-9-2,8-9 0,-4 0 0,-3 0 1,-9 10-1,-12 8 1,-13 15-1,-28 15-1,-30 25 2,0 0-1,-40 57 1,-27 0-3,-15 18 3,-15 6-1,-12 14 1,-10-2-1,6 0 0,10-8 0,13-10 0,25-16 2,29-16-2,22-15 0,36-26 0,22-16 0,25-21-1,13-13 2,21-15-1,6-8 0,-4-2 0,-2-2 0,-14 8 1,-9 11-2,-21 13 2,-19 19-2,-40 24 1,0 0 0,-24 34 0,-33 13-1,-11 12 1,-15 14-1,-8 4 1,1 2 1,1-2-2,4-7 1,17-7 0,15-10 1,23-15-1,20-15 0,10-23 0,48-15-1,7-19 1,17-15 1,15-9-1,12-15 0,4-2 1,-4 2-1,-5 4 0,-1 4 0,-16 11 0,-11 13-1,-25 13 1,-15 15 0,-26 13-1,-22 25 1,-17 11 0,-31 19-1,-15 14 1,-20 6 0,-8 8 0,-6 8 0,-2 0 0,-4 0 0,14-8 0,23-12 1,25-18-1,27-15 0,36-38 0,26 8-1,22-38 1,31-12 0,16-15 0,10-10 0,6-12 0,2 2 1,-5 0-1,-11 6 0,-16 18 1,-17 7-1,-21 20-1,-43 26 1,0 0 0,-55 40-1,-17 9 0,-19 16 2,-12 11-1,-10 1 0,-2 7 0,12-5 1,19-7-1,9-9 1,19-8-1,21-19 0,35-36-1,0 0 0,59-2 0,3-32 1,17-17 0,12-7 0,8-13 1,1 2-1,11-4 0,-14 8 1,-6 8 0,-25 13-1,-7 11 0,-31 17 0,-28 16 0,-18 22 0,-41 21 0,-9 12-1,-27 18 0,-14 8 1,-12 10 0,2-2 0,4 2-1,6-6 1,21-12 0,11-12 1,31-19-1,34-13-1,12-29 1,60-17 0,9-23-1,25-11 2,15-18 0,8-8-1,0 1 1,-2 1-1,-12 2 1,-16 16 0,-27 16-1,-25 17-1,-35 24 1,-15 20 1,-31 17-1,-27 18-1,-19 11 1,-7 11-1,-6 4 1,2 0 0,12-6 0,13-12-1,21-10 1,21-15 1,26-15-1,10-23 0,54-15-1,17-19 2,14-17 0,20-7-1,3-13 0,3 0 0,-4 4 1,-14 6-2,-20 19 2,-25 13-3,-26 21 2,-22 8 1,-34 43-1,-17 5 0,-13 15 1,-17 6-1,-9 6 0,5 0 1,2-6-1,13-8 0,19-11 0,15-15 1,36-35-3,-4 18 3,42-30-1,11-11 0,21-13 0,5-9-1,9-7 1,-1-1 0,0-2 0,-9 11 0,-19 7 0,-11 11 0,-20 18 0,-24 8 0,-14 26 1,-16 9-1,-20 13 1,-7 7-1,-5 4 1,-1-5-1,15-3 1,9-10 0,19-13-1,20-28 0,2 18 0,22-24 0,13-14 0,11-7 0,5-5 0,3-2 0,0-5-1,3 5 1,-11 1-1,-9 11 1,-7 8-1,-12 10 1,-20 4-1,0 0 1,4 38 0,-20-15 0,0 5 1,2 0-1,-2-3 0,4-5 0,12-20 0,-9 24 0,9-24 0,0 0 0,0 0 0,25-4-1,-25 4-2,16-18-5,-4-2-13,-12 20-10,18-25 1,-18 25 0</inkml:trace>
</inkml:ink>
</file>

<file path=ppt/ink/ink36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26.305"/>
    </inkml:context>
    <inkml:brush xml:id="br0">
      <inkml:brushProperty name="width" value="0.05833" units="cm"/>
      <inkml:brushProperty name="height" value="0.05833" units="cm"/>
      <inkml:brushProperty name="fitToCurve" value="1"/>
    </inkml:brush>
  </inkml:definitions>
  <inkml:trace contextRef="#ctx0" brushRef="#br0">0 141 22,'35'-27'15,"-11"15"-1,12-8-3,-4 6-2,13-9-3,-7 9-2,2-4 0,-13 8-3,1 0 1,-28 10-1,22 0 0,-22 0 0,-18 28 0,-8-6-1,-3 5 1,-5 3 0,-4 3 0,1 1 0,9-4-1,6-3 1,10-7 0,12-20-1,16 22 1,12-24-1,11-8 0,13-8 0,7-6 1,-1-5-1,9-3 0,1 3 1,-1 3-1,-7 6 0,-11 4 0,-11 7 1,-38 9-3,24 9 2,-36 15 0,-26 10 0,-13 9 2,-13 8-1,-9 5 2,-10 9-1,13-2 1,-5 2 0,15-11 0,9-9-2,29-11 0,16-11 0,6-23-1,49-2 0,5-21 0,13-11-1,7-13 2,13 1 0,0-7-1,-1 2 0,-3-1 1,-6 3-1,-9 9 0,-13 7 0,-17 13-1,-18 8 1,-20 12-1,-30 22 1,-13 8-1,-13 15 0,-13 8 1,-1 5 0,-5 3 0,-1 2-1,9-6 1,13-7 0,11-9 0,23-15 0,20-26-1,18 8 0,17-26 1,19-16-1,15-9 0,5-8 1,7-5-1,3-7 1,-5 4-1,-2 7 2,-15 11-3,-15 11 1,-21 11 1,-26 19 0,-18 17 0,-29 19 0,-19 17-1,-21 8 0,-10 5 2,-14 9 0,0 6 0,7-6 0,7-4 0,12-8-1,21-8 3,23-21-3,27-16 0,14-18-1,51-22 0,9-16 0,15-17 1,11-6 0,9-12 0,0 4 1,0-4-1,-9 7 1,1 7 0,-12 4 0,-17 15-1,-24 15 0,-34 25-1,0 0 1,-26 31 0,-32 11 0,-25 17 1,-16 16-1,-4 6 1,-1 8-1,3-8 1,12-2 0,12-10-1,23-14 2,22-15-2,24-16 0,8-24-1,54-24 0,1-16 1,17-15 0,15-6-1,4-12 0,7-4 1,1 0 0,0 2 0,-6 11 0,-9 7-1,-15 10 1,-21 19-1,-17 12 1,-31 16-1,-18 22 1,-23 14-1,-21 15 2,-19 8-2,-16 12 1,-4 6 0,1 0 1,7 2-1,10-13-1,11-5 1,19-14-1,27-15 1,26-32-2,0 0 1,54-14-1,1-18 1,11-17 0,13-4 1,-2-5 0,1-1 0,-3 2 1,-3 5 0,-21 13-1,-13 13 0,-18 12 1,-20 14-1,-24 22 1,-22 12-1,-21 17 0,-13 10 1,-7 10 1,-6 3 0,-2 1-1,11-10 0,15-6 0,21-10 1,19-17-1,29-32-1,0 0 0,49-8 0,9-31 0,13-9 0,12-5 1,9-14-1,7-6 1,-4 0-1,-2 7 1,-7 1-1,-15 14 0,-17 13 0,-17 13-1,-37 25 1,0 0 0,-57 39 0,-11 18 0,-27 18 0,-18 8 0,-8 8 1,-8 8 0,8-10 1,14-2-1,22-14 0,21-14 0,30-23 1,24-15-1,30-19-1,24-17 0,15-15 0,17-12 0,9-9 0,6-10 0,1-2 0,5-6 1,-2 1-1,-6 9 0,-7 10 0,-19 13-1,-13 3 1,-24 19 0,-26 14-1,-8 24 1,-30 15 0,-26 12 0,-19 13-2,-10 7 2,-14 8 0,0 8 0,-4 1 1,5-7-2,13-7 2,22-9-1,29-18 1,26-17-1,16-30-1,52-2 0,13-30 1,19-17 0,13-7-1,8-9 1,6-8-1,-4 2 1,-6 6 0,-11 6 1,-19 19-2,-11 9 1,-27 13 0,-33 18 0,0 0 0,-37 43 0,-13-3 0,-23 13 1,-9 12-2,-15 2 1,2 3 1,-4 3-2,5-4 2,15-6-1,10-8 0,23-11 0,26-19 1,20-25-1,34 0-1,21-31 1,15-7-1,11-13 1,10-6 0,-3-1 0,3-1 0,-12 6 0,-9 9 0,-25 17 0,-15 9 1,-30 18-1,0 0 0,-36 37 0,-19 5 0,-19 13 0,-11 4 1,-6 5-2,0 1 2,7 0-1,7-8 0,19-9 0,17-13 0,27-15 0,14-20 0,42-2 1,7-18-1,21-15 1,11-7-2,10-13 2,4-6-2,3 1 2,1 1-2,-12 10 1,-12 5 0,-13 9-1,-26 17 1,-36 18 0,0 0 0,-44 53 0,-23-7 1,-19 15-1,-13 10 0,-14 4 0,2 4 1,0-2-1,10-2 0,11-6 0,21-7 1,17-15-2,29-15 2,23-32-2,35 11 1,21-38 0,19-13-1,14-15 1,9-8 0,7-4 0,0 1 0,-8 3 1,-12 14-2,-17 11 1,-24 13 0,-44 25 0,0 0-1,-26 31 1,-30 13 0,-27 11 0,-12 8 1,-10 6-2,3 1 2,9 3 0,2-8-1,21-6 0,15-8 1,21-17-2,22-12 2,12-22-2,48-14 1,13-20 0,19-15 0,15-8 0,6-7 0,10-3 0,2 4-1,-8 8 2,-17 13-2,-21 15 1,-31 17 0,-36 10 0,-14 33-1,-36 11 1,-21 13 0,-30 14 0,-4 4 2,-6 8-2,11-4 1,13-8-1,16-6 1,21-17-1,20-13 1,30-35-1,0 0 0,54-9-1,3-15 1,11-18 0,11-11-1,3-2 1,-1 5-1,-2 1 2,-13 13-2,-15 13 1,-23 9 0,-28 14 0,-2 22 0,-32 13 0,-11 7 0,-13 13 1,-7 4-2,3-7 2,7 3-2,13-14 2,16-9-1,10-14 0,16-18 0,22-6 0,18-14 1,7-10-2,15-13 2,5-6-1,13-3 0,7-3 0,-6 6-1,1 13 1,-13 4-1,-17 13 1,-22 15 0,-30 4 0,-12 33 0,-30 7 0,-12 3 1,-11 7 0,-8 7 1,5 0-1,9-9 0,15-3 0,12-11 0,14-5-1,18-29 0,0 0 0,44 4 0,-4-22-1,15-9 1,7-5-1,7-3 0,5-5 0,-1 8 1,0-9-2,-11 17 1,-3-1 0,-13 11 0,-12 6 0,-7 8 0,-27 0 0,12 20 1,-24 5 0,-7-1 0,-5 8 1,-6-5 0,-6 7-1,-3-3 1,3-5 0,4-2-1,12-6 0,-1-1-1,21-17-5,0 0-12,0 0-13,0 0 0,31-33 0</inkml:trace>
</inkml:ink>
</file>

<file path=ppt/ink/ink36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24.575"/>
    </inkml:context>
    <inkml:brush xml:id="br0">
      <inkml:brushProperty name="width" value="0.05833" units="cm"/>
      <inkml:brushProperty name="height" value="0.05833" units="cm"/>
      <inkml:brushProperty name="fitToCurve" value="1"/>
    </inkml:brush>
    <inkml:brush xml:id="br1">
      <inkml:brushProperty name="width" value="0.08333" units="cm"/>
      <inkml:brushProperty name="height" value="0.08333" units="cm"/>
      <inkml:brushProperty name="fitToCurve" value="1"/>
    </inkml:brush>
  </inkml:definitions>
  <inkml:trace contextRef="#ctx0" brushRef="#br0">6223 95 1,'-81'10'0,"7"0"1,-9 0-1,3-2 0,-5 4-1,0-4 1,-6 1 0,5-1-1,-9 0 1,0 0 1,4 0-1,-9-4 1,1 4 0,-8-4-1,-4 0 1,0 0-1,-6-2 0,2 4 0,-6-4 0,4 5-1,-6-5 1,2 4-1,2-4 1,-4 6 0,-2-2 0,2-4 0,0 4 0,4-4 1,0 0-2,4 2 1,5-4 0,5 0 0,2-4 1,4 2-2,2 2 2,-2-4-1,1 0 0,-3 0 1,2 0-1,-2-4 0,0-2 0,3 5 1,-5-3-1,2-4 1,2 4-1,2 0 0,-1-2 0,-5 0 0,2 0 0,-4 2-1,4-5 1,0 5 0,-4-4 0,7 6-1,3-4 2,4 2 0,9-2 1,5 0 0,8-1 1,5 1 1,15 0 0,5 0 0,12 0-1,8 0-1,24 10-4,-19-18-7,19 18-9</inkml:trace>
  <inkml:trace contextRef="#ctx0" brushRef="#br1" timeOffset="-22323.6391">8258-2308 7,'0'0'7,"4"25"0,-4-25-1,0 0-1,-2 24-1,2-24 0,2 24-1,-2-24 0,4 27 0,-4-27-1,6 38 1,-6-18 0,4 5-1,-2-5 1,2 8-1,-8 1 0,4 1-1,4 2 0,-6-3 0,0 5 0,0-3 0,0 7 0,0-6-1,4 3 1,0 1-1,-4-1 1,4 3-1,0 3 1,-2 3-1,0 3 0,-2 4 0,2-1 0,-6 3 1,6 2-1,-6-3 0,6 7 0,0-2 0,2-3 1,0-3-1,0 2 1,-2-3-1,0 5 0,6 4 1,-4 0 0,2-1-1,-2-1 1,-2 4-1,2 4 1,-2 1 0,2 1 1,-4 0-1,-2 4 0,4 2-1,0 2 1,-4 4 0,4 0 0,-2 2-1,0-2 1,2-2-1,-2-2 1,4 8-1,-6-4 1,4-2 0,2-2-1,0 6 1,0-4-1,-4 0 1,4 6-1,-4-4 1,-2 0-1,4-2 0,0 0 0,-2 2 0,-2-6 0,4 0 0,0-6 0,0-5 0,2 3 0,-2-4 0,-2 0 0,2-3 1,0 3-1,-2-4 1,2 0-1,2 1 1,-2-1-1,2-6 1,-2-1-1,0-1 0,0 6 0,0-5 0,4-5 0,-6 3 0,4 1 1,0-4-2,0 3 1,-2 1 0,0-7 0,2-1 0,-2 1 1,4-3-1,-4-3 0,2-1 0,0 1 0,-2-3 0,2-1 0,-4 1 0,0-3 0,2 2 0,0-3 0,-2-1 0,2 0 1,0 1-1,4-1 0,-4-4 1,2 1-1,-2-5 0,4 2 1,-2-3-1,-2-19 0,0 32 0,0-32-1,-4 26 1,4-26 0,-2 25 0,2-25 0,-2 18 0,2-18 0,0 0 0,0 18-1,0-18-1,0 0-4,4 18-12,-4-18-8,0 0 0</inkml:trace>
</inkml:ink>
</file>

<file path=ppt/ink/ink36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22.984"/>
    </inkml:context>
    <inkml:brush xml:id="br0">
      <inkml:brushProperty name="width" value="0.05833" units="cm"/>
      <inkml:brushProperty name="height" value="0.05833" units="cm"/>
      <inkml:brushProperty name="fitToCurve" value="1"/>
    </inkml:brush>
  </inkml:definitions>
  <inkml:trace contextRef="#ctx0" brushRef="#br0">-205-442 3,'26'-8'6,"-8"6"0,0-4-1,10 0 0,7 2-2,1-2 0,4-3-1,1 1 0,7-2-1,-1 2 0,5-4-1,-2 8 1,1-8-2,-1 8 1,1-4-1,3 4 1,-2-1 0,7 3 0,-1-4 1,3 4-1,5-4 0,5 4 1,-4-6-1,11 2 1,-1-4 1,3 4-1,3-2-1,-4-6 0,5 3 1,-1 1-1,2 0 0,0 0 0,1 6 0,1-8 0,8 4 0,-3 4 1,7-4 0,-2 2 0,0-1-1,8-1 1,2 0 0,-1 2 0,-1-2 0,6 2 0,2 0 0,6 0-1,8 2 3,-2 0-2,4-2 0,4 2 0,4 0 0,3 2 0,5-7 0,4 7 0,-2-2 0,6 2-1,3-2 1,1 2-1,-4 4 0,2-2 0,-3 6 1,-1-2-1,4 0 0,-10 3 0,3 1 0,1 0 0,-6 2 1,2-4 0,-8 4-1,4 0 1,-10 2 0,1-2-1,-9 1 2,-7 1-2,3-2 1,-14 6 0,2-6 0,-12 13 0,2-11-1,-13 4 1,5 0-1,-12 0 1,-3-8-1,-3 5 1,-4-5-2,-7 0 1,-12 0 0,1 0 0,-11-2 1,-4 2-1,-9 0-1,-25-8 1,28 10-2,-28-10-1,0 0-3,0 0-6,0 0-12,0 0 0</inkml:trace>
</inkml:ink>
</file>

<file path=ppt/ink/ink36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6:54.328"/>
    </inkml:context>
    <inkml:brush xml:id="br0">
      <inkml:brushProperty name="width" value="0.05833" units="cm"/>
      <inkml:brushProperty name="height" value="0.05833" units="cm"/>
      <inkml:brushProperty name="fitToCurve" value="1"/>
    </inkml:brush>
  </inkml:definitions>
  <inkml:trace contextRef="#ctx0" brushRef="#br0">40 592 8,'0'0'6,"-2"-19"-1,2 19 0,2-20-1,-2 20-1,-6-24 0,6 24-1,0-29 0,0 29 0,-2-30-1,2 30 0,-2-30 0,2 11 0,0 19 0,0-32-1,0 32 1,-4-26-1,4 26 1,-2-25-1,2 25 0,-2-24 0,2 24 1,-2-24-1,2 24 0,-2-27 0,2 27 1,2-28-1,-2 28 0,-4-28 1,4 28-1,-4-33 0,4 33 0,-2-32 1,2 32-1,-4-28 0,4 28 0,-4-23 0,4 23 0,-2-26 0,2 26 0,0-22 0,0 22 0,0 0-1,0-23 1,0 23-3,0 0-7,8-20-10</inkml:trace>
</inkml:ink>
</file>

<file path=ppt/ink/ink36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09.520"/>
    </inkml:context>
    <inkml:brush xml:id="br0">
      <inkml:brushProperty name="width" value="0.05833" units="cm"/>
      <inkml:brushProperty name="height" value="0.05833" units="cm"/>
      <inkml:brushProperty name="fitToCurve" value="1"/>
    </inkml:brush>
  </inkml:definitions>
  <inkml:trace contextRef="#ctx0" brushRef="#br0">110 2469 0,'0'0'4,"0"0"-1,0 0 1,0 0 0,6-21 0,-6 21 0,0 0 0,2-26-1,-2 26 1,-2-18-1,2 18 0,-6-25-2,6 25 1,0-26 0,0 26-1,-5-30 1,5 30-1,0-35 1,2 15 0,-2-2 0,-2-1 0,4 5 0,-2-4-1,0 2 1,3-3-1,-6 3 0,3-2-1,0 22 1,-6-39-1,4 19 0,2-2 1,-2 4-1,0-7 0,2 1 0,-2 4 1,0-5-1,0 3 0,-4-2 0,2 2 0,0-1 1,0 1-1,0 0 0,2-1 0,0 1 0,4 0 0,-4-2 1,4 3-1,0-5 0,-2 2 1,2 1-1,0-1 0,2 2 0,-2-3 0,-2 1 0,2-2-1,0 4 2,2-1-1,-4 3 0,4-4 0,-6-3 0,6 7 0,-2-6 1,-2 6-1,2-5 0,-2 1 0,2 0 0,-2-1 0,0 1 1,-2 0-1,0 1 0,2 1 0,0 0 0,-4-2 1,6 1-1,-6 3 1,4-4-1,-4-1 0,2 1 0,-2 0 0,2 1 0,0-5 0,0 2 0,4-5 0,-4 5 0,2-2 0,0-3 0,0 1 0,-2 2 1,-2 1-1,0-3 0,0 6 1,-2-5-1,0 3 1,2-2-1,0 3 1,-8 1 0,8-2-1,2-1 0,-2 1 1,2-4-1,-2 1 0,0 1 0,1-3 0,6 5 0,-6 2 1,-1 1-1,4 1 0,0 22 1,4-32-1,-4 32 0,3-22 1,-3 22-1,6-21 0,-6 21 2,0 0-2,4-24 0,-4 24 1,0 0-1,8-24 0,-8 24 1,0 0-1,0 0 1,12-23 0,-12 23-1,0 0 0,0 0 1,0 0-1,0 0 1,20 0-1,-20 0 0,0 0 1,22 0-1,-22 0 0,0 0 0,0 0 1,28 8-1,-28-8 1,0 0-1,0 0 0,21 11 0,-21-11 0,0 0-1,0 0-3,0 0-15,0 0-7,-8 22 0</inkml:trace>
  <inkml:trace contextRef="#ctx0" brushRef="#br0" timeOffset="2480.4043">-2 157 4,'31'-2'9,"-31"2"-1,32 0-1,-8-2-1,1 2-1,5 0 0,4-2-1,0 2-1,1 0 0,13-4 0,-3 2 0,5-4-1,-1 6 0,1-6 1,1 4-2,1-4-1,-5 8 1,1-4-1,-8 0 1,3 0-1,-9 0 0,3 0 0,-9 0 0,4-2 2,-6 0-2,3-2 0,-5 2 0,0-3 1,4 3-1,-3 0 0,-1 2 0,-4 0 0,4 0 0,-24 2 1,35-2-1,-35 2 0,26 0 0,-26 0 1,22-6-1,-22 6 1,18 0-1,-18 0 1,18 0-1,-18 0 0,0 0 0,23 0 0,-23 0 1,0 0-1,0 0 1,0 0-1,0 0 1,0 0 0,0 0-1,0 0 0,0 0 0,0 0 0,8 22 0,-8-22 0,-4 21-1,10-1 1,-2-2 0,4 9 0,-4 3 1,6 0-1,0 1 0,0 1 1,2-2-1,-4 1 0,-4-1 0,2 1 0,-4-3 1,-2-4-2,0 1 0,-4 1-1,6-2-4,0-1-11,-8 3-8,6-26 0</inkml:trace>
  <inkml:trace contextRef="#ctx0" brushRef="#br0" timeOffset="-468283.4232">-5746 4080 0,'36'6'2,"4"7"-1,3-3 0,1 2 0,-2-2 0,1 2-1,5 0 0,0-2 1,3 3-1,1-5 1,1 2-1,7-2 1,-3 2 0,7-2-1,-3 0 1,3 0 0,1 3 0,1-3 0,1 2 0,7 0 1,-1-2-1,0 2 1,1-2-1,-1 0-1,7 0 1,-1 1 0,0-3-1,-5 2-1,5 2 1,0-4 0,7 2 0,-5-2 0,0 2 0,3-2 1,-5 0-1,4-2 1,1 5 0,3-7 0,-4 4 0,5-4 0,1 6 0,0-6 0,6 4 1,5-4 0,-3 4-1,-2 2 0,6-6 0,0 4 0,4-4 0,-5 4 1,3 0-2,0-4 2,-4 4-2,2-4 1,-1 3-1,1 1 1,2 2 0,2-2-1,-2 0 0,-4 0 1,5 0-1,-7 2-1,0-4 1,-2 0 0,-8 4 0,3-6-1,-7 4 1,0-6 0,-7 4 0,5-4 1,0 5-1,-3-10 1,3 3-1,0 0 0,-7 4 0,3-4 1,5 0-1,-7 2-1,0-2 2,3 0-1,-3 0 1,-7 0-1,5-2 2,-4 0-2,-7-2 1,1 0 0,-7-2-1,3 0 1,-7-2-1,-2-2 0,3 1 0,-7 1 0,3-2 0,-1 0 0,-6 0 0,-3 0 0,-3 0 0,0-3 1,-8-3-1,5 0 0,-9-4 0,6-1 0,-8-3 1,5 4-1,-3-7 0,-2 7-1,-2-2 1,-2 6 0,-2-3-1,-16 21 1,27-24-1,-27 24 1,20-14 0,-20 14-2,20-20 3,-20 20-3,18-19 1,-18 19-1,20-18 0,-20 18-3,10-16-1,-10 16-2,0 0-3,0 0-2</inkml:trace>
  <inkml:trace contextRef="#ctx0" brushRef="#br0" timeOffset="-6848.4121">-5258 5434 2,'0'0'3,"-2"-32"-1,2 9 0,0 23 0,-4-34 0,4 14-1,-2-3 0,2 5 0,0-6 0,0 0 0,0 1 1,2-1-1,0 4 0,2-3 1,-4-1-1,0 4 1,0-2-1,4-3 0,-6 1-1,2 4 1,-2-5-1,2 3 1,0-2-1,2 0 0,-2-1 1,0 1-1,2 0 0,0-3 0,-2 7 0,0-4 0,0 1 0,-4-3 0,2 2 0,2-1 0,-2 3 0,4-4 0,-4 2 0,2-3 0,2-1 0,2 6 0,-2-7 0,-2 3 0,0-2 0,0-1 0,0-3 0,0-1 0,-2 7 0,0-8 0,-2 5 1,0-5-1,2 3 0,-3-1 0,-1 2 0,0-3 0,2 1 0,0-1 0,0 1 0,2 4 0,-2-5 0,-2 3 0,0-3 0,2 1 0,2 2 0,-4-7 0,4 3 0,-2 5 0,0-3 0,2 0 0,-2-1 0,2 7 1,0-5-1,0 7 0,-2-2 0,0 1 0,0-1 0,-2-2 0,4 3 0,-2 1 0,2-2 0,0-3 0,2-3 0,-4 10 0,4-9 0,0 5 0,-2-4 0,0 3 1,0-5-1,0 2 0,0 3 0,-5-3 1,5 1-1,-2-3 0,2 4 1,0-5 0,-2 3-1,4-1 1,-2-1 0,0 2 0,-2-5 0,2 5 0,0 2 0,-2-7 0,2 5 0,-2-3-1,2 3 0,-4 2 1,4 1-1,-2-5 1,2 1-1,0 5 1,0 0-1,-2-1 0,2-3 1,0 4-1,2-5 0,2 5 1,-2 2-1,-2-7 1,2 9-1,-2-8 1,2 3-1,-2 1 0,0 0 0,-4-3 0,4 5 1,2-4-1,-2-3 0,2 7 0,-2-4 1,2-1-1,0 3 0,0 0 0,0-3 0,-2 5 0,0 0 0,0-3 0,2 3 0,0-4 0,-2 3 0,2-1 0,0 0 0,0-1 0,0 3 0,2 2 0,-2-3 0,2-1 0,-2 4 0,2-1 0,-2-1 0,0 0 0,0 2 0,0-3 0,0 3 0,4-2 0,-6-1 0,4 3 0,0-2 0,0-1 0,0-1 1,-2 2-1,0-3 0,0 3 0,0 0 0,0 0 0,2-1 0,-4 1 0,2-2 0,-2-1 0,4 3 0,-4-4 0,2-1 0,2-3 0,-2 3 0,0 3 0,2-6 0,-2 1 1,2 1-1,-4 2 0,4 1 1,0 3-1,-2-4 0,-2 5 1,2-1-1,0 0-1,0 1 2,2 5-1,-2-2 0,0 0-1,0 20 2,2-35-2,-2 35 2,2-32-1,-2 32 0,0-33 0,0 33 0,2-24 0,-2 24 0,0-26 0,0 26 0,-2-22 0,2 22 0,0 0 0,2-19 1,-2 19-1,0 0 1,0 0-1,2-18 0,-2 18 1,0 0-1,0 0 0,0 0 0,0 0 0,0 0 0,0 0 0,0 0 1,0 0-1,0 0 0,22-8 1,-22 8-1,0 0 0,24-6 1,-24 6-1,19 0 1,-19 0-1,24 0 1,-24 0 0,18 4-1,-18-4 1,22 2-1,-22-2 1,24 2-1,-24-2 0,24 0 1,-24 0-1,25 0 0,-25 0 0,24 0 0,-24 0 0,26 0 0,-26 0 0,30 0 0,-10-2 0,-20 2 0,33-2 0,-33 2 1,40-4-1,-20 2-1,-2 0 1,-2-2 0,5 4 0,-3 0 0,-18 0 1,32 0-1,-32 0 0,28 4 0,-28-4 0,29 8 0,-29-8 0,26 4 0,-26-4 0,26 8 0,-26-8 0,26 0 0,-26 0 0,22-2 0,-22 2 0,23 0 0,-23 0 0,18-2 0,-18 2 0,22 0 0,-22 0 0,20 4 0,-20-4 0,24 0 0,-24 0 0,24 6 1,-24-6-1,23 0 0,-23 0 1,24 0-1,-24 0 0,20 0 1,-20 0-1,28 0 0,-28 0 1,22 0-1,-22 0 0,25 0 1,-25 0-1,20 2 1,-20-2-1,0 0 0,18 0 0,-18 0 0,0 0 0,18 0-1,-18 0 1,0 0-1,0 0 1,22-8-1,-22 8 1,0 0 0,18 0 0,-18 0 0,0 0 0,25 0 0,-25 0 0,0 0 1,22 2-1,-22-2 0,0 0 0,0 0 0,0 0 0,0 0 0,0 0 0,0 0 0,18-10 0,-18 10-1,0 0 0,0 0 0,0 0-1,0 0 0,0 0-2,0 0 1,0 0-4,0 0-4,0 0-12</inkml:trace>
  <inkml:trace contextRef="#ctx0" brushRef="#br0" timeOffset="-2511.6043">-5275 307 5,'17'-14'6,"-17"14"0,0 0 0,0 0-1,0 0 0,0 0-1,0 0 0,-21 22 0,3-8-1,-4 7 0,2-3-1,0 4 0,6-4 0,14-18 0,-12 25-1,12-25 1,0 0-1,20 16 0,-2-20 0,2-2 1,6-2-1,-4-2 1,5-5-1,-1-1 0,6 0 0,-6-2-1,-6 2 1,-20 16 0,33-31 0,-33 31-1,0 0 1,0 0-1,0 0 1,-39 25 0,11-1 0,-6 6 0,0-1-1,-5 3 1,9-6 0,6 3 1,8-11-2,16-18 1,0 0-1,0 0 1,26 2-1,2-18 0,6-2 1,7-7-1,-1-3 1,2-3-1,3-1 0,-3 0 0,-3 5 1,-5-3-1,-10 12 0,-4 1 0,-20 17 0,0 0 0,0 0 0,-32 25 0,-2 1 0,-9 15 1,-7-3-1,-1 5 1,3-3-1,6-3 1,11-5-1,9-8 0,22-24 0,-12 21 0,12-21 0,38-15 0,-7-7 0,13-2 0,4-11 0,7 1 0,-1-5 0,5-3 0,-7 10 0,-7-1-1,-5 9 1,-12 6 0,-28 18 0,0 0-1,-10 24 1,-28 10 0,-13 13 0,-13 12 1,-7-1 0,-5 9 1,5-2-2,9-12 2,13-7-2,11-11 2,22-19-2,16-16 1,24 0-1,10-18 0,13-15 0,15-5 0,7-5 0,3-7 0,3-1 0,-1-6-1,-5 9 1,-8-1-1,-11 13 1,-16 5-1,-14 17 0,-20 14 0,0 0 1,-48 34-1,-2 3 0,-11 14 2,-11 5-1,-1 9 2,0-6-2,9-9 2,7-5-2,17-6 1,18-13-1,22-26 0,0 0 1,28 0-2,12-24 1,11-5 0,11-11 0,-3-1 0,3-5 0,-3 1-1,-3 3 1,-9 5 0,-7 9 0,-12 1-1,-28 27 1,18-16 0,-18 16-1,-36 37 1,-10 1 0,-11 11 0,-13 11 0,-5 7 0,-2 0 0,1-2 1,9-10-1,17-11 0,16-9 0,21-15 0,13-20 0,23-8 0,13-16 0,16-9-1,9-9 2,9-7-2,3-8 2,-2 5-1,1-5 0,-7 6-1,-3 11 1,-19-1 0,-11 17-1,-32 24 0,0 0 0,0 0 0,-39 40 0,-15 3 0,-15 14 1,-11 3 0,1 5 1,1 0 0,5-6 0,14-7 0,13-9-1,18-15 0,28-28 1,14 19-2,16-30 1,13-17 0,7-10 0,14-3 0,7-16 0,-2 5 0,3-5 1,1-2-1,-9 7 1,1 3-1,-9 6 0,-13 9 0,-17 14 0,-26 20 1,0 0-1,-18 18 0,-25 14 0,-23 21 1,-13 10-1,-10 6 1,1 4 0,5-4 0,4-3-1,11-11 2,17-12-2,15-9 1,36-34-1,-10 18 1,32-26-1,17-18 0,13-7 0,9-9-1,7-7 2,5-5-1,-1-3 0,-1 2 0,-11 7 1,-5 7-2,-21 9 2,-14 11-2,-20 21 0,0 0 0,-40 27 1,-17 11-1,-13 13 1,-17 16 0,-2 4-1,1 4 3,3-7-2,10-3 2,13-8-2,13-8 1,23-13-1,16-18 1,10-18-1,32 4 0,7-22 0,15-10-1,9-9 1,11-11 0,1-11 1,4 2-2,1 0 2,-3 1-1,-11 7 0,-11 7 0,-19 11 1,-36 31-2,0 0 0,0 0 1,-58 53-1,-17 2 0,-18 13 1,-14 15 1,-5 5-2,7 1 3,8-12-2,14-13 1,23-9-1,27-18 1,33-37-1,21 8 0,27-29 0,23-19-1,15-7 1,15-7 0,0-13 0,0-2 0,-4 10-2,-11 5 1,-19 13 2,-25 9-2,-18 15 0,-24 17 0,-14 19 0,-22 15 0,-19 9 2,-15 15 0,-9 3-1,-3 10 2,-5-2-1,8-2 1,5-9-1,21-5 0,15-12 0,22-17-1,16-24 1,48-2-2,11-24 2,23-17-2,9-12 1,14-5 1,6-9-2,-8 4 0,-9 2 1,-19 15-2,-21 9 1,-21 21 0,-33 18 0,-18 18 0,-31 23 0,-19 15 1,-19 19 1,-14 8 0,-10 6 1,-2 7 0,10-7-1,11-6 1,19-18-1,21-13 0,25-21 0,27-31-1,39 0 0,23-29-1,13-17 1,20-15 0,5-8 0,7-8 0,-8 8 1,-16 2-1,-15 15 0,-27 13 0,-23 23 1,-18 16-1,-49 34 0,-23 17-1,-21 16 1,-20 12 1,-10 12-1,-6 0 1,12-2 0,10-8 0,21-20 0,21-12 0,35-23 0,30-26 0,32 0-1,31-28-1,19-19 1,17-10-1,8-9 1,6-9-1,-8 6 1,-13 6-1,-19 14 1,-23 11-1,-27 18 0,-23 20 0,-29 30 1,-21 13 0,-21 7 0,-15 15 1,-3 2-1,-6 0 1,9-2 0,7-13 0,20-7-1,19-17 0,26-10 1,14-18-2,44-6 1,15-22-1,17-7 1,17-13-1,6-7 1,6-6 0,-6 3 0,-7 5-1,-15 8 1,-20 17 0,-31 14 0,-26 14 0,-12 32-1,-31 11 1,-17 14 1,-15 9 0,-14 1 1,-1 12 0,13-14-1,7-4 2,15-13-1,21-13 0,20-11-1,14-24 0,46-8-1,4-16 0,15-9 0,12-9 0,1-3-1,5-7 1,-6 5 0,-11 9 0,-13 5 0,-19 9 0,-34 24 0,0 0-1,-8 22 2,-29 8-2,-9 17 0,-14 2 1,-1 1 0,-1 1 0,9-2-1,11-9 1,14-8 0,17-13 0,11-19 0,25-2 0,9-19 0,16-7 0,5-6-1,3-5 1,-3-3 0,5 3 0,-13 5-1,-11 9 0,-12 11 1,-6 6 0,-18 8 1,0 0-1,-20 24 0,-2-3 0,0-3 1,4 4-1,5-4 0,13-18 0,-16 25-1,16-25 1,0 0 0,27 4 0,-5-12 0,4-4 1,4-5-1,6 1 0,-3-6 1,-1 6-2,-4 3 2,-4-3-1,-5 8 0,-19 8 1,22 2-1,-22-2 0,0 0 1,-8 31-1,8-31 0,-14 24 1,14-24-1,-19 24 0,19-24 0,0 0 0,-20 18 0,20-18-1,0 0-3,0 0-10,0 0-18,0 0 1,0 0 0</inkml:trace>
  <inkml:trace contextRef="#ctx0" brushRef="#br0" timeOffset="1513.2026">103 133 11,'0'0'9,"22"2"-1,-22-2 0,25 0-2,-25 0 0,28 0-1,-28 0-1,42 0-1,-26 0 0,9-4-1,-3 4 0,2-4 0,-4 4 0,0-2 0,0 2-1,3 2 1,-3 2-1,0 0 1,2 2-1,-2-2 0,0 2 0,3-2 0,1 0 1,-2-2-1,2 0-1,-2-2-1,5 0 2,-7-4-2,2 8 2,-4-8-2,4 4 1,-4 0-2,-18 0 4,31 0-2,-31 0 1,30 0 1,-30 0-2,34-2 1,-34 2 0,32-6 1,-32 6-2,37-8 2,-21 4-2,4 0 1,-2 2-1,-18 2 1,30-8-1,-30 8 0,35-6 0,-35 6 1,26-4-1,-26 4 1,26-4-1,-26 4 0,24-2 0,-24 2 1,0 0-2,29-4 1,-29 4 0,0 0 0,22-4 0,-22 4 0,0 0 1,0 0-1,20 2 0,-20-2 0,0 0 0,0 0 1,18 4-1,-18-4 0,0 0 0,0 0 0,18 2 1,-18-2-1,0 0 0,0 0 1,0 0-1,0 0 1,0 0-1,0 0 0,0 0 1,0 0-1,18 14 1,-18-14-1,0 0 0,0 0 0,0 0 0,0 0 0,0 0 0,0 0 0,0 0 0,0 0 1,0 0-1,0 0 0,0 0 1,0 0-1,0 0-1,0 0 1,0 0 1,0 0-1,0 0-1,0 0 1,0 0 0,0 0 0,0 0 0,0 0-6,0 0-9,12-18-14,-12 18 1,-22-2 0</inkml:trace>
  <inkml:trace contextRef="#ctx0" brushRef="#br0" timeOffset="130599.2309">-4861 50 11,'0'0'15,"0"0"0,0 0-2,0 0-1,0 0-1,-8-22-2,8 22-2,0 0 0,0 0 0,8-23-1,-8 23-1,0 0 0,4-22-2,-4 22 0,4-22-1,-4 22 0,2-24-1,-2 24 0,0-29 0,0 29 1,0-28-1,0 28-1,2-37 1,0 19 0,0-4 0,0 0-1,0-3 1,2-1-1,-2-2 1,2-3 0,-6 1-1,6-1 0,0-1 1,0-2-1,0-1 0,0 1 0,0 1 0,0-3 0,4 3 1,-8-1-1,4 4-1,0 1 1,0 1 1,0 4-2,-1-9 2,1 7-2,-4 1 1,6-1 0,-2-2 0,0 3 0,4 5 0,-4-4 0,2 2-1,2 3 1,2 1 0,2-2 0,0 2 0,4-1 0,-2-1 0,5 0 0,-1 6 0,2-4 0,-20 18 0,36-27-1,-36 27 1,34-18-1,-13 6 1,-3 4 0,4-4 0,2 3-1,2 1 1,-6 0 1,9 0-1,-3 0 1,0 2-2,-2 4 1,3-4 0,-5 4 0,2-4 0,-2 4 0,4-4 0,1 4-1,1-4 1,-2 4 0,6 0 0,-6-3 0,1 5 0,3-2 0,-2 2 0,-4-2 0,1 2 0,3 0 0,0 0 0,0-4 0,2 2 0,1 0 0,1 2-1,0 0 2,-1 0-1,-5 0 0,2-4 0,2 4 0,-4 4 0,3-4 0,-3-4 0,2 0 0,0 4 0,3-4 0,-1 2 0,-4 0 0,2 2 0,-4 0 0,3 0 2,-7 0-2,2 0 1,-2 0-1,-20 0 1,32-4-1,-32 4 1,39-4-2,-21 4 1,4 0 0,-2 2 0,2-2 0,1 0 0,-1 0 1,0 2-1,0-2 1,-2-2-1,0 2 1,3-2-1,-3 2 0,2-2 0,-2 2 1,-2-4-1,-18 4 0,35 0 0,-35 0 0,30-2 0,-30 2 0,26-2 0,-26 2 0,32-2 0,-32 2 1,33-4-1,-33 4 1,26-2-1,-26 2-1,24-4-1,-24 4-7,0 0-24,0 0-2,-28-2 2,28 2-2</inkml:trace>
  <inkml:trace contextRef="#ctx0" brushRef="#br0" timeOffset="133079.6352">-2133-1773 10,'0'0'19,"0"0"-3,4-18-1,-4 18-2,0 0 0,-10 18-3,10-18-2,-6 42-1,8-15-1,-10 27 0,10-3-2,-8 14-1,8 2 0,-4 8 0,8-4-1,-4 2-1,0-11 1,2-1-1,0-10 0,-2-7 0,4-7-1,-4-7 1,0-6 0,-2-5-1,0-19 0,6 24 1,-6-24-1,0 0-2,0 0-1,0 0-12,0 0-18,0 0-1,0 0 1</inkml:trace>
  <inkml:trace contextRef="#ctx0" brushRef="#br0" timeOffset="132096.8334">-2617-2267 18,'0'0'19,"0"0"0,0 0-6,-2 16-2,-4 14 0,12-1-4,-6 17-1,6 15 0,-4 20-2,4 2 1,-6 18-1,6 5-1,-4 9 0,4-6 0,-6 7 0,2-15-1,0 3 0,0-11-1,-4-4 0,4-8 0,-4-4 0,-2-2 0,4-4-1,-4-7 0,2-3 0,-4-6 1,4-2-1,0-11 0,2-1 1,-4-5-1,2-8 0,4-1 0,-2-5 0,0-4-1,0-18 1,4 29-2,-4-29-1,0 0-4,0 0-16,0 0-11,-6-21 1,6 21 0</inkml:trace>
</inkml:ink>
</file>

<file path=ppt/ink/ink36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8:03.351"/>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2170-1188 8,'0'0'18,"0"0"-1,0 0-2,0 0 0,0 0-1,0 0 0,0 0-2,28-33-3,-28 33-1,20-34-2,-12 14-2,11-9-1,-9 1-1,8 2 0,-4-7-1,4-5 0,-2 3 0,2 7 0,-2-2 0,3 5 1,-3 7-1,-2 0 1,-14 18-1,28-20 0,-28 20 0,20-2 0,-20 2-1,20 16 1,-20-16-1,25 34 1,-11-7-1,2 3 0,-2-4 1,8 11 0,0-1-1,3-7 1,1 1-1,-2-6 0,-2 1 1,-2-9-1,0 0 0,-20-16-1,27 20 1,-27-20-3,0 0-4,0 0-23,0 0-4,0 0-2,-19-8 2</inkml:trace>
</inkml:ink>
</file>

<file path=ppt/ink/ink36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48.438"/>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0 15 17,'0'0'25,"0"0"-9,0 0-1,20 10-2,-20 8-4,0-18 0,13 41-2,-3-17 0,-10 11-2,8-9-1,-10 14 0,6-13-2,-2 9 0,-2-9 0,-4-3-2,4-24 2,-4 32-1,4-32 0,0 0 0,0 0 0,0 0 0,0 0-1,-10-24 1,14 2-1,-4-3 0,6-7 0,-2 0 0,6-3-1,4 3 1,0-1 0,4 1 0,0 6 0,6 1 0,1 7 1,-1 6 0,0 4-1,-2 10 1,0 4 0,-3 10 0,-1 4 1,-6 9-1,-4 3 0,-2 5 0,0-3 0,0-2 0,-6 1 0,0-7 0,-2-1-1,2-25 0,-4 28 1,4-28-1,0 0 0,0 0 0,0 0 0,-12-24 0,14 5 0,4-5 0,6 0 0,2-5 0,4 1-1,6 2 1,1 1 0,1 5 0,2 0 0,-6 8 0,3 10 0,-25 2 1,30 18 0,-24 2 0,-2 9 0,-6 3-1,2 4 1,2-1 1,0 1-2,2-1 0,-2-7 1,2 0-1,4-7-1,-8-21-3,6 30-6,-6-30-23,0 0-2,0 0 1,18-28-1</inkml:trace>
  <inkml:trace contextRef="#ctx0" brushRef="#br0" timeOffset="452.4008">837 88 1,'-4'-16'29,"4"16"2,0 0-1,-12-21-13,-6 28-4,18-7-4,-22 14-3,22-14-1,-25 40-1,19-15 0,-2 7-1,6-4 0,2 9-1,8-9-1,2 5 0,7-11-1,-1-4 1,4-4-2,2-4 1,0-10 0,0-8 0,-1-6-1,-3-4 1,-6-6 1,0-5-2,-6-7 1,0-1 0,-6 3-2,-6-5 1,-4 7 0,0 2-2,-10 13-2,6-5-4,-13 22-9,7-6-13,20 6-2,-32 4 1</inkml:trace>
  <inkml:trace contextRef="#ctx0" brushRef="#br0" timeOffset="873.6016">1101-285 12,'0'0'31,"0"0"1,-2 27 1,-8 5-18,16-8-2,-14 23-5,12-7-3,-6 13-1,10-2-1,-4 3-1,4-9-1,-4 4 0,2-7 0,0-7-1,-2 1 0,0-8 0,-4-3 0,2-7-2,-2-18-3,11 20-7,-11-20-15,0 0-8,0 0 1,6-28 1</inkml:trace>
  <inkml:trace contextRef="#ctx0" brushRef="#br0" timeOffset="1560.0028">1263 49 29,'0'0'31,"0"0"1,0 0-1,30-6-24,-2 0-2,6 10-4,1-4-2,11-4-5,-14 8-10,5-8-15,5 2 0,-10 2 1</inkml:trace>
  <inkml:trace contextRef="#ctx0" brushRef="#br0" timeOffset="1357.2023">1386-348 28,'0'0'30,"0"0"3,0 0-17,-17 43-1,25-21-4,-16 31-4,14-11 0,-10 19-1,14 2-2,-10 4-2,7-6 1,-1-3-2,4-1 1,0-8-1,-2-9-1,0-5 1,0-11-2,-8-24 1,8 32-1,-8-32-3,0 0-2,0 0-9,12-24-16,-16 6-4,-6-6 1,-6-3-1</inkml:trace>
  <inkml:trace contextRef="#ctx0" brushRef="#br0" timeOffset="2480.4044">1730 104 6,'21'2'26,"-21"-2"1,18-4-3,4-2-12,-22 6-4,40-16-2,-16 8-2,1-2-1,-5-1-1,-2-3 1,-18 14-1,30-24 0,-30 24-2,4-22 1,-4 22-1,-20-19 0,0 15 0,-2 0 0,-7 4 0,-3 8 1,2 7-1,2 1 2,1 8-1,9 0 1,4 5 0,12 1 0,4 3 0,12-7 0,4 0-1,11-7 1,1-3-2,2-2 1,4-6-1,-1 0-1,1-12 0,-6 0 0,5-4 0,-9-8-2,4 0 0,-10-9 0,2 5 0,-7-2 0,-1-3 0,-6 3 0,-6 2 1,-2 2 1,0-3 1,0 21 1,0 0 1,0 0 1,0 0 0,0 0 1,-14 41 0,20-11 1,-8 5-2,12-1 0,-8 1 1,6-5-2,-6-6 0,2-4 0,-4-20-1,6 19 0,-6-19 0,0 0 0,-6-21 0,6-1-1,2-2 0,0-4 0,6-11-1,4 5 1,4-1 0,8 1-1,5-1 1,3 5-1,2 12 1,2 3-1,-1 13 1,-5 4 0,-4 15 1,-6 5 0,-2 10 0,-1 3 1,-7 1-1,0 3 1,-6-1-1,8-7 1,-6-5-1,4-2-1,-10-24-1,16 23-3,-16-23-17,0 0-13,8-25-2,-8 25 1</inkml:trace>
  <inkml:trace contextRef="#ctx0" brushRef="#br0" timeOffset="-9656.4168">2394-1474 11,'0'0'10,"0"0"0,0 0 1,0 0-1,0 0 0,0 0-1,6 25 0,-6-25-1,-4 34-2,4-34 1,0 42-2,4-17 0,-6 15-1,4-5 1,0 15-1,6-1-1,-8 12 1,2-2-1,-4 9 0,8-3-1,-8 4 2,4-152-8,0 156 0,-6-4 0,6-2-1,-2-7 0,2-5 0,-2-4 0,2-11-1,-2 153 7,0-167-1,0-4 0,0-22 1,4 29-1,-4-29 0,0 0-1,0 0 0,0 0-3,0 0-9,0 0-18,4-35 4,4-5-1</inkml:trace>
  <inkml:trace contextRef="#ctx0" brushRef="#br0" timeOffset="3541.2061">3251-92 22,'0'0'30,"-12"-33"0,16 13-11,-4 20-3,0 0-4,0 0-3,0 0-2,0 0-1,-10 28-2,10 9 0,6-1-1,-2 13-1,0 0 0,0 3-1,4-1 0,0-3 1,-2-7-1,-2-11-1,6-3 0,-10-9 0,0-18-1,0 0 1,0 0 0,0 0-2,-8-33 1,4 5 0,-2-4 1,8-9 0,-2-1-1,2-5 1,0-2-1,2-3 2,-2 1-2,-2 5 1,0 3 0,0 9 0,2 7 0,-2 27 0,2-22 2,-2 22-2,14 22 2,-2 5 0,8 5-1,3 11 0,7-1 0,2 7 1,6-5-2,1 3 1,-1-7-2,-2-7 2,-1-3-1,-7-6 0,-6-9 0,-4-9 0,-18-6 1,18-8-1,-18 8 0,2-37 0,-6 7 1,-2-11-1,-2-5 0,0-5 0,-2-8 0,0 9-1,4-7 1,0 6-1,0 9 1,-2 7-1,4 11-1,6 4 0,-2 20-2,0 0-2,0 0-12,0 0-17,0 0-1,30 14 2,-12-6-1</inkml:trace>
  <inkml:trace contextRef="#ctx0" brushRef="#br0" timeOffset="4118.4072">4104-28 2,'0'0'28,"12"-34"0,-12 34 2,-22-32-15,16 7-5,-17 11-2,5-2-4,-10 14-1,4-6 0,-15 16-1,11-2 1,-8 14-1,12 3 1,-4 9-1,11-2 0,1 7-1,8-5 0,14 3 0,-2-9-1,12-4 1,3-6 0,1-5-1,8-5 0,-2-6 1,0-8 0,3-7-1,-1-3 0,-6 2 0,-2-8 0,-2-7 0,-4 3 1,-3 0-2,-1 5 1,-2 3 1,-8 20 0,12-18 0,-12 18 0,10 22 1,0-4-1,0 15 1,4-1-1,2 1 0,8 1 0,3 2 0,5-5-1,-2-7 0,-2-2 0,3-9-2,-11-1-3,12-16-10,-32 4-18,28-8-1,-28 8-1,18-29 2</inkml:trace>
  <inkml:trace contextRef="#ctx0" brushRef="#br0" timeOffset="4726.8083">4588-315 5,'0'0'28,"-2"22"-1,2-22 1,14 24-16,-14-24-4,4 19-2,-4-19-2,0 0 0,12 18-1,-12-18 2,0 0-1,6-18 1,-6 18-1,-4-19 0,4 19-2,-14-32 0,14 32 0,-22-38-1,7 19 0,-1 1 0,-4 0 0,0 2-1,-4 4 1,0 7 0,-1 7 0,3 5 0,-4 9 0,8 2 1,0 16 0,8 5-1,0 8 2,12 3-2,4 5 0,2 2 0,14-9 0,2 5 0,8-7-1,-3-9 1,5-7-1,-2-7 0,2-9 0,-3-8 0,5-6-2,-14-2-2,14-12-2,-36 14-4,45-31-7,-45 31-14,34-34-4,-20 11 1,-4-5 1</inkml:trace>
  <inkml:trace contextRef="#ctx0" brushRef="#br0" timeOffset="5054.4088">4886-425 5,'0'0'30,"-4"-24"1,4 24 1,0 0-14,0 0-3,0 0-5,-12 16-2,4 17-2,10-5-1,-4 23-1,10-5-1,-6 15 1,6 0-1,0 6-1,4-6-1,-2-1 0,4-7 0,-4-6-1,1-7 1,-3-10 0,0-7-1,-8-23-1,4 24 0,-4-24 0,0 0-3,4-18-9,-4 18-21,-8-22-2,-4 1-1,6-1 2</inkml:trace>
</inkml:ink>
</file>

<file path=ppt/ink/ink36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4.893"/>
    </inkml:context>
    <inkml:brush xml:id="br0">
      <inkml:brushProperty name="width" value="0.05833" units="cm"/>
      <inkml:brushProperty name="height" value="0.05833" units="cm"/>
      <inkml:brushProperty name="fitToCurve" value="1"/>
    </inkml:brush>
  </inkml:definitions>
  <inkml:trace contextRef="#ctx0" brushRef="#br0">0 0 14,'0'0'12,"0"0"0,0 0-2,18 14-1,-18-14 0,0 0 0,0 0-2,30 2 0,-30-2-1,18 2-2,-18-2-1,16 6 0,-16-6-1,20 4 0,1 0 0,-21-4-1,32 4 1,-32-4-1,38 0 1,-14-2 0,1 4-1,-1-4 0,-24 2 1,40 2-1,-40-2 0,38 2 0,-38-2 0,37 6 0,-19-4 0,0-2 0,0 2-1,2-2 1,-2 0-1,1 0 1,1 0-1,2-2 1,0 2 0,-4 0 0,2 0-1,1-2 1,-1 2-1,2 0 0,0-4 0,-22 4 0,32 6 1,-11-4-2,-1 4 1,-20-6 0,36 4 0,-16-4 0,0 2 1,3-4-1,1-4 0,2 4-1,-2-2 2,0-2-1,-1 4 0,-1 2-1,0-2 1,0 2 0,-4 0 0,2-2 1,1 0-1,-3-2 0,6 0 0,-2 2 1,0-2-1,0 0 0,-1 2 0,1 2 0,0 0 0,-4 0 0,-18 0 0,36 6 0,-17-4 0,-19-2 0,38 0 0,-20 0-1,6 0 1,-4 0-1,5-2 1,3 0-1,-6 2 1,6-2-1,-6 4 0,1-2 1,-5 2 0,2 0 1,-20-2-2,30 6 1,-10-6 0,-2 2 0,3-2 1,1 0-1,0 0 0,2-2 1,-2 0-1,3 2 0,-1 0 0,-2 0 0,0 0 0,0 2 1,2 2-1,-3 0 0,5 0 0,-2-2 1,-4 2-1,0 0 0,1 2 0,-1-2 1,-20-4-1,34 8 0,-34-8 0,28 15 0,-28-15 0,32 16 0,-32-16 0,31 16 0,-31-16 0,32 16 0,-32-16 0,28 12 1,-28-12-1,24 19 0,-24-19 0,23 20 1,-23-20-1,22 22 1,-22-22-1,22 22 0,-22-22 1,24 25-1,-24-25 0,16 26 0,-16-26 1,14 22-1,-14-22 0,10 21 0,-10-21 1,11 22-1,-11-22 1,6 32-1,-6-32 0,4 33 0,-6-15 0,4 0 0,-4 4 0,6-3 0,-4-19 0,2 32 0,-2-32 0,8 32 0,-8-32 1,6 31-1,-6-31 0,4 32 0,-4-32 0,6 33 0,-6-33 1,2 34-1,-2-16 0,0-18-1,8 33 1,-8-33 0,8 26 0,-8-26 0,8 26 0,-8-26 1,6 27-1,-6-27 0,2 28 0,-2-28 0,2 30 1,-2-30-1,-2 33 0,4-13 0,-2-20-1,0 33 1,0-33 0,2 34 0,0-16 0,2 7 0,-4-9 0,2 4 0,0 2 1,0 1-1,-4-1 0,4 0 0,0 0 0,-2-3 0,2 3 0,-2 0 0,2-2 0,-2 1 0,4-3 0,-4 4 1,2-2-2,0 3 1,0-3 0,-2 2 1,2-1-2,0 1 1,0-2 0,0-2 0,-2-18-1,3 33 1,-3-33 0,10 22 0,-10-22-1,0 0 1,6 20 0,-6-20 0,0 0-2,0 0-3,0 0-12,0 0-17,0 0 1,0 0-1</inkml:trace>
</inkml:ink>
</file>

<file path=ppt/ink/ink3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13.088"/>
    </inkml:context>
    <inkml:brush xml:id="br0">
      <inkml:brushProperty name="width" value="0.05833" units="cm"/>
      <inkml:brushProperty name="height" value="0.05833" units="cm"/>
      <inkml:brushProperty name="fitToCurve" value="1"/>
    </inkml:brush>
  </inkml:definitions>
  <inkml:trace contextRef="#ctx0" brushRef="#br0">45 30 13,'0'0'19,"0"0"-3,0 0-2,0 0-2,-22 10-3,22-10-1,0 0-3,0 0 0,-19 8-1,19-8 0,0 0 0,0 0 0,0 0 0,0 0 0,0 0 0,0 0-1,0 0 0,0 0-1,0 0-1,0 0 1,0 0-1,29-4-1,-29 4 1,28-8-1,-28 8 1,30-12 0,-30 12-1,32-8 1,-32 8-1,20-8 1,-20 8-1,0 0 1,17-8-1,-17 8 0,0 0 0,0 0 1,0 0-1,0 0 0,0 0 0,0 0 1,0 0-1,4 24 1,-4-24-1,0 20 0,0-20 0,-4 29 1,-6-13-1,8 10 0,-7 7 0,-1-1 1,-2 9-1,-2 7 0,-2-1 0,0-1 1,4 3-1,-2-6-1,0-3 1,1-5 1,7-5-1,-2-8 0,4-2 1,4-20-1,-6 25 0,6-25 1,0 0-1,0 0 0,16 18 1,-16-18-1,25-2 1,-5-4-1,0 2 0,6-4 0,4 2 1,-5-2-1,1-1 0,0 1-1,-2 2 1,-6 0-1,1 2-1,-19 4-1,20-8-5,-20 8-15,0 0-11,0 0 0,0 0 0</inkml:trace>
  <inkml:trace contextRef="#ctx0" brushRef="#br0" timeOffset="390.0007">10 344 18,'0'0'28,"19"-12"1,7 8-12,-26 4-8,46-14 0,-20 12-2,3-12-2,-7 12-2,4-6 0,-26 8-3,34-11 0,-34 11 0,20-4-2,-20 4-1,0 0-1,31 0-3,-31 0-5,0 0-11,26 0-6,-26 0-1</inkml:trace>
  <inkml:trace contextRef="#ctx0" brushRef="#br0" timeOffset="967.2017">333 221 20,'0'0'25,"0"0"-12,0 0-1,12 34 0,-12-34-1,10 37-2,-2-17-1,-6 14-2,4-7-1,-6 11-1,4-12-2,-6 7 1,6-11-2,-4-4 1,0-18-1,0 27 1,0-27 0,0 0-1,0 0 1,0 0-1,-4-25 0,4 25 0,-6-34-1,4 10 0,2-3-1,2 3 1,6-2 0,-8-3 0,15 3 0,-7 2 0,2 5 0,4 1 0,-14 18 0,30-22 0,-30 22 0,34 0 1,-34 0-1,33 24 0,-15-6 1,-4 5-1,-2 3 1,2 0-1,-4 5 0,-2-1 0,-2-4 1,2 1-1,-2-3 0,-2-4 0,2-1-2,-6-19 1,11 28-2,-11-28-6,8 20-12,-8-20-12,0 0 1,0 0-1</inkml:trace>
  <inkml:trace contextRef="#ctx0" brushRef="#br0" timeOffset="1388.4024">845-67 18,'0'0'26,"0"0"-5,-10-24-9,10 24 1,0 0-3,-20 40-2,16-24 0,-14 25 0,8-3-2,-10 23-1,11-8 0,-3 14-2,4-4-1,2 3 0,10-3-2,2-2 0,4-17-1,9-5-3,-7-3-2,16-23-10,-4 7-17,2-14 1,-6-10-1</inkml:trace>
  <inkml:trace contextRef="#ctx0" brushRef="#br0" timeOffset="1840.8032">1023 180 11,'0'0'30,"-12"-16"0,12 16 3,-27-14-21,27 14-5,-22 0-1,22 0-4,-26 14 0,26-14 0,-26 26-2,16-7 0,6 1-1,4-20 1,10 34-1,-10-34 1,26 25-1,-6-11 1,4-2 0,-4-2 0,3 2 1,-23-12 0,30 26-1,-30-26 0,16 27 1,-16-27-1,-6 34 0,-2-16 0,-10-1-2,-4-3 2,-3 0 0,-7 2-2,6-10 0,-6 6-5,11-16-7,-1 10-17,0-6 0,22 0 0</inkml:trace>
  <inkml:trace contextRef="#ctx0" brushRef="#br0" timeOffset="2184.0038">990-162 3,'0'0'28,"0"0"3,0 0-6,29 0-8,-19 26-2,16-8-4,-2 25-2,14-11-3,-7 27-1,3-2-2,-6 10 1,-4-3-4,-7 7 1,-3 0-2,-10-6 0,-10 4-3,0-16-4,-17 15-14,1-17-11,-4-8-2,2-9 1</inkml:trace>
</inkml:ink>
</file>

<file path=ppt/ink/ink37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6.298"/>
    </inkml:context>
    <inkml:brush xml:id="br0">
      <inkml:brushProperty name="width" value="0.05833" units="cm"/>
      <inkml:brushProperty name="height" value="0.05833" units="cm"/>
      <inkml:brushProperty name="fitToCurve" value="1"/>
    </inkml:brush>
  </inkml:definitions>
  <inkml:trace contextRef="#ctx0" brushRef="#br0">0 64 17,'0'0'31,"0"0"0,24 14-2,-24-14-23,48-4 1,-22 8-2,9-14-1,-3 8-1,6-8-1,-5 4 0,-1-6-2,2 4-1,-10 4-7,9-8-19,-9 6-6,-24 6 0,34-9 1</inkml:trace>
</inkml:ink>
</file>

<file path=ppt/ink/ink37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6.048"/>
    </inkml:context>
    <inkml:brush xml:id="br0">
      <inkml:brushProperty name="width" value="0.05833" units="cm"/>
      <inkml:brushProperty name="height" value="0.05833" units="cm"/>
      <inkml:brushProperty name="fitToCurve" value="1"/>
    </inkml:brush>
  </inkml:definitions>
  <inkml:trace contextRef="#ctx0" brushRef="#br0">26-4 19,'0'0'29,"0"0"2,-24 0-16,24 0-4,2 28 0,-2-28-4,4 53-1,4-19-2,-4 19 0,2-5 0,0 7-2,-2-6 0,0-1-1,2-5 0,-2-7 0,-2-11-1,0-3-1,-2-22 1,4 26-2,-4-26-3,0 0-5,0 0-16,0 0-8,-22-16 0,22 16 1</inkml:trace>
</inkml:ink>
</file>

<file path=ppt/ink/ink37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7.078"/>
    </inkml:context>
    <inkml:brush xml:id="br0">
      <inkml:brushProperty name="width" value="0.05833" units="cm"/>
      <inkml:brushProperty name="height" value="0.05833" units="cm"/>
      <inkml:brushProperty name="fitToCurve" value="1"/>
    </inkml:brush>
  </inkml:definitions>
  <inkml:trace contextRef="#ctx0" brushRef="#br0">0 54 22,'0'0'29,"0"0"-7,0 0-1,0 0-7,20 0-2,3-12-3,-3 12-4,16-8-1,-4 2-1,15-2 0,-1 4 0,9-2-2,-9 6 0,6-6 0,-7 4 0,-3 0-1,-6 4 0,-5-2-1,-3 0-2,-28 0-2,38-2-8,-38 2-18,24 2-3,-24-2 1</inkml:trace>
</inkml:ink>
</file>

<file path=ppt/ink/ink37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0.073"/>
    </inkml:context>
    <inkml:brush xml:id="br0">
      <inkml:brushProperty name="width" value="0.05833" units="cm"/>
      <inkml:brushProperty name="height" value="0.05833" units="cm"/>
      <inkml:brushProperty name="fitToCurve" value="1"/>
    </inkml:brush>
  </inkml:definitions>
  <inkml:trace contextRef="#ctx0" brushRef="#br0">7 1155 20,'0'0'13,"0"0"1,0 0-1,0 0-1,0 0-1,0 0-1,0 0-2,10-20-2,-10 20-2,-2-22-1,2 22 1,-6-27-2,6 27 0,-2-34 0,-2 14 0,6-1 0,-6-3-1,4-2 0,-4-3 1,6 1-2,0 2 1,2-5 1,-2-1-1,2 4-1,4 1 1,0 3 0,4 0 0,2-5-1,-4 7 1,2-2-1,0-5 1,3 5-1,-1 0 0,-2-3 1,4 1-1,0 0 0,0 3 1,4-3-1,0 4 0,1-5 1,-5 7-1,6-2 0,0 2 1,-4 1-1,-2 1 0,3 2 1,-19 16-1,36-24 0,-12 12 1,-4-1-1,2-3 1,7 4-1,1-6 1,0-2-1,0 3 0,-1-1 1,1 2-1,4 0 1,-10 8-1,3-7 1,-1 9-1,-4-2 1,0 4 0,-4-4-1,-2 4 1,-16 4-1,33-12 1,-33 12-2,32-6 1,-12 0-1,4 2 1,3 2 0,-3 0 0,2 2-1,-2 0 1,2 0 1,-1 0-1,-3 2 1,-22-2-1,30 2 0,-10 0 0,-20-2 1,28 0-1,-28 0-1,25 2 1,-25-2-1,26 0-2,-26 0-3,0 0-17,0 0-11,0 0-2,0 0 2</inkml:trace>
  <inkml:trace contextRef="#ctx0" brushRef="#br0" timeOffset="873.6015">878-192 21,'0'0'27,"0"0"-11,0 0-1,0 0-1,0 0-5,0 0-1,-18-10-1,18 10-2,0 0-1,0 0-1,0 0-1,0 0 0,0 0-1,0 0 0,0 0 0,0 0-1,0 0 1,-6-18 0,6 18 0,0 0 1,0 0-1,0 0 0,0 0 1,22-2-1,-22 2 0,22 4-1,2 2 1,0 0-1,3 2 1,5 2-1,0 2 0,4 1-1,-1-1 1,-3 4 1,-6 0-1,0-4 0,-3 4 0,-3 1 0,0-5 0,-20-12 1,28 30-1,-28-30 0,20 23 1,-20-23-1,0 0 1,14 20-1,-14-20 0,0 0 1,0 0-1,0 0 0,-20 10 0,20-10 1,-22 16-1,22-16 0,-34 39 0,14-17 1,0 4-1,-3 3 0,5 1 0,-2-2 0,2-1 0,2-5 0,2-6-1,14-16-3,-19 26-2,3-1-11,16-25-18,-16 16 0,16-16 0</inkml:trace>
</inkml:ink>
</file>

<file path=ppt/ink/ink37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4.503"/>
    </inkml:context>
    <inkml:brush xml:id="br0">
      <inkml:brushProperty name="width" value="0.05833" units="cm"/>
      <inkml:brushProperty name="height" value="0.05833" units="cm"/>
      <inkml:brushProperty name="fitToCurve" value="1"/>
    </inkml:brush>
  </inkml:definitions>
  <inkml:trace contextRef="#ctx0" brushRef="#br0">0 28 25,'0'0'14,"0"0"-1,0 0 0,28-7-2,-28 7-1,16-2-2,-16 2 0,18-6-1,-18 6-2,19-2 0,-19 2-1,0 0 0,32-6-1,-32 6 0,24 0-1,-24 0 0,30-2-1,-30 2 0,35 0 0,-35 0 1,30-2-2,-30 2 1,32-4-1,-32 4 1,32 4-1,-11-4 1,1 2 0,4 0 0,-4 4 0,4-4-1,1 4 1,1-4 0,-8 5-2,4-7 1,-2 4 0,0 0 1,-22-4-2,37 10 2,-37-10-1,36 14 0,-16-8 1,-2 2 0,1 0-1,1-2 0,4 2 1,-6-2-1,0 3 0,-2-5 0,4 4 0,-1 0 0,-1 0 0,-18-8 0,28 22 1,-28-22-1,30 25 0,-30-25 0,24 28 0,-24-28 0,31 28 1,-31-28-3,26 29 1,-8-15 0,-18-14 0,30 26 0,-30-26 1,31 28-2,-31-28 2,28 29 1,-28-29-1,20 32 0,-20-32 0,24 35 1,-18-17-2,6 2 2,-2 0 0,4-1-1,-1 1 0,-5-2 1,2 2-1,-2-1 0,2 3 1,-2 0 0,-2 0-1,0 3 0,-4 3 0,4-2 1,0 1 0,-2-1-1,0-2 1,2 1-1,-2-3 0,0-2 0,-4-3 0,2 1-1,-6 4 1,2-4 0,0-2 0,0 5 1,0-3-1,2-18 0,2 28 0,-2-28 0,2 21 0,-2-21-2,0 0 0,0 0-4,0 0-10,0 0-18,0 0-2,0 0 2</inkml:trace>
</inkml:ink>
</file>

<file path=ppt/ink/ink37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2.195"/>
    </inkml:context>
    <inkml:brush xml:id="br0">
      <inkml:brushProperty name="width" value="0.05833" units="cm"/>
      <inkml:brushProperty name="height" value="0.05833" units="cm"/>
      <inkml:brushProperty name="fitToCurve" value="1"/>
    </inkml:brush>
  </inkml:definitions>
  <inkml:trace contextRef="#ctx0" brushRef="#br0">0 193 24,'0'0'15,"-14"-20"2,14 20-2,0 0 0,0 0-3,0 0-4,0 0-2,0 0-1,0 0 0,18 10-3,-18-10 2,27 4-2,-27-4 2,40 4-2,-18-2 1,8-6-1,-9 2-1,7-4 1,-4 2-1,2-6-1,-6 0 1,-2-4 0,-18 14 0,29-24-1,-29 24 1,20-27 0,-20 27 0,2-26 0,-2 26 0,-4-22 0,4 22-1,-16-21 1,16 21 0,-24-16-1,24 16 0,-33-8 1,33 8-1,-40 2 1,20 4-1,0 4 0,-1 2 0,3 5 1,0 5-1,-2 0 1,0 9-3,6-1 4,0 8-3,4-1 2,10 5 0,8-3-1,4 1 2,12-5-3,2-3 3,4-7-2,1-7 1,7-8-1,-10-6-1,4-4 0,-5-6 0,-3-2-1,2-8-2,-26 16-6,34-37-18,-34 37-7,22-32 0,-22 32 1</inkml:trace>
  <inkml:trace contextRef="#ctx0" brushRef="#br0" timeOffset="483.6009">517-80 25,'0'0'31,"0"0"1,26-8-18,-26 8-2,38-6 0,-16 10-3,15-12-3,-11 8-1,8-4-2,-4 0 0,1 0-1,-5 0-1,2 0 1,-4 4-2,-4-7 0,-1 5 0,-19 2-3,28-8-12,-28 8-19,0 0 0,0 0-1,-22 2 0</inkml:trace>
</inkml:ink>
</file>

<file path=ppt/ink/ink37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5.112"/>
    </inkml:context>
    <inkml:brush xml:id="br0">
      <inkml:brushProperty name="width" value="0.05833" units="cm"/>
      <inkml:brushProperty name="height" value="0.05833" units="cm"/>
      <inkml:brushProperty name="fitToCurve" value="1"/>
    </inkml:brush>
  </inkml:definitions>
  <inkml:trace contextRef="#ctx0" brushRef="#br0">0 120 21,'0'0'19,"0"0"-2,18 0 0,-18 0-2,0 0-2,12 29-3,-12-29-1,20 26-2,-20-26-1,31 35-3,-11-17 1,-4 6-2,6-2 1,-2 3-1,-2-7 0,-1 0-1,5-4 0,-22-14 1,22 23-1,-22-23 1,0 0-1,18 12 0,-18-12 0,0 0-1,0 0 2,22-24-1,-22 24-1,20-35 1,-12 11-1,5-5 1,1-3-1,2-2 0,-2-3 0,2 3-1,0-3 1,-8 11-1,4 0 0,0 7-2,-12 19 0,19-24-1,-19 24-5,0 0-8,22-4-16,-22 4-3,0 0 2</inkml:trace>
</inkml:ink>
</file>

<file path=ppt/ink/ink37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6.095"/>
    </inkml:context>
    <inkml:brush xml:id="br0">
      <inkml:brushProperty name="width" value="0.05833" units="cm"/>
      <inkml:brushProperty name="height" value="0.05833" units="cm"/>
      <inkml:brushProperty name="fitToCurve" value="1"/>
    </inkml:brush>
  </inkml:definitions>
  <inkml:trace contextRef="#ctx0" brushRef="#br0">12 157 10,'0'0'22,"0"0"-7,22 18-1,-22-18-3,28 6-2,-28-6 1,45 0-3,-21 2 0,6-10-1,-4 4-1,7-8-1,-5 4 0,0-4-1,-6 2 0,-4-3-1,-18 13 0,27-20 0,-27 20-1,8-22 0,-8 22 0,-10-22 0,10 22 0,-27-23 0,9 15-1,-4-2 1,-2 4 0,-2 0-1,-3 6 0,3 6 0,-2 2 1,2 4-1,-3 4 1,5 9-1,6 5 2,0 3-2,2 9 1,10-5 0,2 7 0,10 1 0,4 3 0,14-9-1,-4-1 0,12-7 1,5-5 0,1-6 0,0-8-1,3-10 0,-3-4 0,-4-4 0,-3-8-1,-5 2-2,6-12-1,-32 24-4,42-45-12,-42 45-13,21-38-3,-19 19 3</inkml:trace>
</inkml:ink>
</file>

<file path=ppt/ink/ink37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8:53.281"/>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fitToCurve" value="1"/>
    </inkml:brush>
  </inkml:definitions>
  <inkml:trace contextRef="#ctx0" brushRef="#br0">6505-2812 1,'-76'-8'3,"-11"4"-1,-6-4 1,-9 2 0,-9-2-2,-6-3 2,-8 1-2,-8 0-2,-9-2 2,-9 2 0,-10 2 0,-11-4 0,-7 4 0,-13-1-1,-3 3 1,-7-2 1,-10 6-1,-1-4-1,-1 4 0,-2 2 1,2 0-1,9 6 1,1-4 0,-2 4 0,7 2 0,5 3-1,3 3 2,5 2-1,1 0 1,1 4-1,1 3 0,11 1 0,3-2 0,6 5 0,5 3 0,7 4-1,4 3 0,12-3 1,8 7-1,8-3 1,8 1-1,8-1 0,16-3 0,9-3 0,15 1 0,17-7 0,14 4 1,13-5-1,15 1 1,16-4-1,11 4 0,15-3 0,8 1 0,7 0 0,11-1 0,7-1 1,10-4 0,9-2-1,-1-3 2,12 1-2,2-4 2,10 4-1,6-6 0,10-4 0,-4 4 0,6-2 0,2 0 0,2 3 0,2 1-1,2-4 1,-4 4-1,4-4 1,0 2-1,7-4 1,-7 4-1,0-6 0,6 2 1,0-4 0,0-2 0,1 4 0,1 0 0,4-2 1,6 0-1,1 2 1,3 0-1,2 2 0,3 4-1,1-1 1,0-1-1,-3 0 1,1-2-2,0 2 2,-7-4-1,-3-2-1,-8 6 1,-2-6 1,-8 0-1,-1-6 1,-7 4 0,-2-4 0,-4 6 0,-6-8 0,-2 0-1,1-3 1,-1-1 0,-4 0-1,-4-2 1,-4-2-1,0 0 0,-2-3 2,-3 3-1,-5 0 0,2-2-1,-2-3 1,-5 7-1,1-8 1,-8 4 0,2-3-2,-7 1 2,-1 2-1,-11-4 0,3-3-1,-5 7 1,1-6 0,-11 8 0,-3-7 1,-5 5-1,-10 0 0,-3-2 1,-11 3 0,-6-1-1,-14 18 0,14-32 0,-14 32 1,0-37-1,0 37 0,-18-32-1,18 32 1,-32-37 0,1 23 0,3-4 0,-8 2-1,-7-4 1,1 5-1,-8-1 1,-1 2-1,-5-2 1,-3-6 0,-3 3-1,-7 3 2,-3-2-2,-1 2 1,-6-3 0,-5-3 0,3 10 0,-8-2-1,9 0 1,-5-1 0,2 3 0,3 2-1,3 0 1,-6 2-1,3 2 1,5 0 0,1 4 0,3 0 0,2 2 0,1 2 0,3 0 0,9 0 1,5 2-1,3 0 0,4-2 0,7 2-1,7 0 1,4 0-2,26-4-1,-30 8-3,30-8-5,0 0-9,0 0-5</inkml:trace>
  <inkml:trace contextRef="#ctx0" brushRef="#br1" timeOffset="21325.2374">-102 3958 7,'0'0'9,"0"0"-1,0 0-1,0 0 0,0 0-1,0 0 0,0 0-1,0 0-2,0 0 0,24 18 0,-24-18 0,0 0-1,24 22 0,-24-22 1,32 10 0,-14 0 0,1 3-1,3-3 2,2 0-3,0 6-1,8-4 1,-11 6 0,9-1-2,-6-1 1,10-4-1,-5 6 1,1-2 0,2-1 0,2-1 0,5-4 0,-3 2 0,0 2 0,5-6 0,-3 6 0,0-3-1,2-1 1,5 4 0,-3 2 0,3 0 0,5 1 0,-2 1 0,7-4 0,-3 4 0,1-2 0,-1 1 0,5 5 0,-3-10 0,6 6 0,-3-2 0,3 3-1,3-5 1,-3 0 0,5-2-2,-3 0 2,5 5 0,0-5 0,-5 0 0,9-2-1,-3 0 1,7 0 0,-5-2 0,-1 0-1,4-1 1,-3-1 0,-1-2 0,-1 2 0,-3-4 0,-1 2 0,1 0 0,1-2 0,-1-2 0,-1 2 0,3 0 0,-1-6-1,3 4 2,4-2-1,-3-2-1,7 4 1,-3-2 0,1 0 0,2 0 0,1 2 0,-5-2 0,2 4 0,-1-2 0,-1 4 0,1-2 1,1-2-1,-5 0 1,7-2-1,-4-2 1,3 2-1,-5-4 0,4-2 0,-3 6 0,1-7 0,1 1 0,-1 0 0,-1 4 0,-1-8 0,6 4-1,-9-4 0,3 0 0,-5-5 1,3 7-1,-3-6 0,1 0 1,0 0 0,1-1 0,-3 9 0,-3-8 0,5 4 0,1-2 0,-1 4 0,-1-5 1,1 3-1,-5 0 1,7 0-1,0 0 0,1 0 1,-7 0-2,3-1 2,3 5-1,-7-6 1,1 6-2,-5-6 2,5 4-2,-11-2 1,7-3 1,-5 5-1,0-6 0,5 2 0,-5-2 1,3 4-1,-3-5 0,-1 1 0,1 0 2,-3-2-2,1 3 1,-8-3-1,7 2 0,-5-4 1,-1 2-1,1-1 0,-6 1 0,5-2 1,-5 2-2,2-1 2,-1 3-1,-3 0 0,0 0 0,-1 2 1,1-3-1,-8 1 0,4 0 0,-5 4 0,-3-8 0,-2 7 0,-2-1 0,-22 14 0,32-24 0,-32 24 0,23-12-1,-23 12 0,0 0-1,18-12-4,-18 12-3,0 0-9,0 0-6,0 0-1</inkml:trace>
  <inkml:trace contextRef="#ctx0" brushRef="#br0" timeOffset="3229.2055">-504-2374 0,'0'0'7,"0"0"-3,0 0-1,0 0-1,-22 16 0,22-16-1,0 0 0,-2 30 0,2-30 0,2 26 1,-2-26-1,4 35 1,-6-13-1,4 4 0,0 1 0,-2 1 1,-4 3-2,4 7 1,-2-4 0,2 9 0,0-5-1,2 1 1,-2 6-1,0-3 1,4 5-1,-4-3 1,4 3-1,2-1 1,-2 3-1,4 2 0,-4 1 1,2 3-1,1 2 1,3-1-1,-6 5 0,-2 0 0,2 2 1,-2-4-1,-2 1 1,0-1-1,2 0 1,-2-2-1,2 1 0,2-3 0,-2-2 0,2 3 0,-2 1 0,2 2 1,-2-2-1,-2-3 0,2 3 0,0 2 0,2-5 0,-4 9 1,2-2-1,0-6 0,0 5 1,0-1-1,0 2 0,0-4 0,-2 3 0,0-1 0,2-4 1,-2 2-1,0 1-1,2-3 2,2-6-1,0 3 0,2-5-1,2 1 1,2-1 0,0 0-1,-2-1 1,1 3 0,1-1-1,-4 5 1,-4 2 0,4 0 0,-2 3 1,0-1-1,0 0 0,0-1 0,0-3 0,2 4 0,-2-5-1,-2 3 2,2-2-2,0 2 1,-2 1 0,-2 3 0,2-2 0,0 1 0,0-1 0,2 0 0,4 2 0,-4-1 0,4-3 0,-2 4 0,2-3 0,-2 3 0,1 0 0,-3 4 1,-2 0-1,2 1 0,0 1 0,0-2 0,-2 2 1,2 0-1,2-5 0,-4 3 0,2-6 0,2 2 1,-4-5-1,-2 3 0,0-2 1,0-1-1,-2 1 0,2-2 1,-4-1 0,4 1-1,4-8 0,-2 3 1,0-7-1,-2-3 1,4-5-1,0-1 0,0-6 1,-2 1-1,-2-3 0,4-4 1,-2 3-1,0-5 0,-2 0 0,0-18-1,-4 31-3,4-31-9,-14 26-8</inkml:trace>
  <inkml:trace contextRef="#ctx0" brushRef="#br1" timeOffset="29702.4521">-205-442 3,'26'-8'6,"-8"6"0,0-4-1,10 0 0,7 2-2,1-2 0,4-3-1,1 1 0,7-2-1,-1 2 0,5-4-1,-2 8 1,1-8-2,-1 8 1,1-4-1,3 4 1,-2-1 0,7 3 0,-1-4 1,3 4-1,5-4 0,5 4 1,-4-6-1,11 2 1,-1-4 1,3 4-1,3-2-1,-4-6 0,5 3 1,-1 1-1,2 0 0,0 0 0,1 6 0,1-8 0,8 4 0,-3 4 1,7-4 0,-2 2 0,0-1-1,8-1 1,2 0 0,-1 2 0,-1-2 0,6 2 0,2 0 0,6 0-1,8 2 3,-2 0-2,4-2 0,4 2 0,4 0 0,3 2 0,5-7 0,4 7 0,-2-2 0,6 2-1,3-2 1,1 2-1,-4 4 0,2-2 0,-3 6 1,-1-2-1,4 0 0,-10 3 0,3 1 0,1 0 0,-6 2 1,2-4 0,-8 4-1,4 0 1,-10 2 0,1-2-1,-9 1 2,-7 1-2,3-2 1,-14 6 0,2-6 0,-12 13 0,2-11-1,-13 4 1,5 0-1,-12 0 1,-3-8-1,-3 5 1,-4-5-2,-7 0 1,-12 0 0,1 0 0,-11-2 1,-4 2-1,-9 0-1,-25-8 1,28 10-2,-28-10-1,0 0-3,0 0-6,0 0-12,0 0 0</inkml:trace>
  <inkml:trace contextRef="#ctx0" brushRef="#br0" timeOffset="8970.0157">8258-2308 7,'0'0'7,"4"25"0,-4-25-1,0 0-1,-2 24-1,2-24 0,2 24-1,-2-24 0,4 27 0,-4-27-1,6 38 1,-6-18 0,4 5-1,-2-5 1,2 8-1,-8 1 0,4 1-1,4 2 0,-6-3 0,0 5 0,0-3 0,0 7 0,0-6-1,4 3 1,0 1-1,-4-1 1,4 3-1,0 3 1,-2 3-1,0 3 0,-2 4 0,2-1 0,-6 3 1,6 2-1,-6-3 0,6 7 0,0-2 0,2-3 1,0-3-1,0 2 1,-2-3-1,0 5 0,6 4 1,-4 0 0,2-1-1,-2-1 1,-2 4-1,2 4 1,-2 1 0,2 1 1,-4 0-1,-2 4 0,4 2-1,0 2 1,-4 4 0,4 0 0,-2 2-1,0-2 1,2-2-1,-2-2 1,4 8-1,-6-4 1,4-2 0,2-2-1,0 6 1,0-4-1,-4 0 1,4 6-1,-4-4 1,-2 0-1,4-2 0,0 0 0,-2 2 0,-2-6 0,4 0 0,0-6 0,0-5 0,2 3 0,-2-4 0,-2 0 0,2-3 1,0 3-1,-2-4 1,2 0-1,2 1 1,-2-1-1,2-6 1,-2-1-1,0-1 0,0 6 0,0-5 0,4-5 0,-6 3 0,4 1 1,0-4-2,0 3 1,-2 1 0,0-7 0,2-1 0,-2 1 1,4-3-1,-4-3 0,2-1 0,0 1 0,-2-3 0,2-1 0,-4 1 0,0-3 0,2 2 0,0-3 0,-2-1 0,2 0 1,0 1-1,4-1 0,-4-4 1,2 1-1,-2-5 0,4 2 1,-2-3-1,-2-19 0,0 32 0,0-32-1,-4 26 1,4-26 0,-2 25 0,2-25 0,-2 18 0,2-18 0,0 0 0,0 18-1,0-18-1,0 0-4,4 18-12,-4-18-8,0 0 0</inkml:trace>
  <inkml:trace contextRef="#ctx0" brushRef="#br1" timeOffset="59530.7046">7147-2010 13,'18'-8'13,"-18"8"-3,0 0-1,0 0-2,-4 30-2,4-30-1,0 37-1,2-13-1,-4 9-1,2 3 0,-2 7 1,2 1-2,0 3 2,-2 5-2,4 1 1,-6 6 0,2 2-1,4 1 1,0 3-1,-2 0 1,2 2-1,4 2 1,-6-2-1,6-3 1,-2 1 0,2-2-1,-6 2 1,4 0 0,-4-5 0,0 3 0,-2-2-1,6 4 2,-4-4-1,2-5-1,2 7 0,0-8 1,0 8 0,0-9-1,4 7 1,-4-6-1,0 1 1,2 1 0,-2 0-1,0-2 1,0 1-1,-2 3 1,4-2-1,-1-1 0,-3 5 1,0-4-1,0 2 1,0-3-1,0-3 1,4 0-1,-2-3 1,2-1-1,-4-4 0,4 5 1,-2-1-1,-2 1 0,0 1 1,-4-2-1,0 5 0,0-3 0,2 0 0,0-1 0,0-1 0,0-2 0,0-3 0,2-1 1,-4-1-1,4-1 0,0-3 0,0 1 0,-2 1 0,2-1 1,2-1-1,-4 1 0,4-1 0,-6 1 0,2-1 0,-2 1 0,4 1 0,-2-3 1,2 1-1,0 1-1,0-5 1,0 6 0,0-3-1,0-3 1,-2 1-1,2 1 0,2-3 0,-4 1 0,2-6 0,0 1-1,0-3 1,2 5 0,0-9 0,-2-2-1,-2-20 2,4 32-1,-4-32 1,6 31-1,-6-31 1,0 22 0,0-22 0,2 24 0,-2-24 0,-2 23 0,2-23 0,2 26 0,-2-26 0,0 22 0,0-22 0,2 19 0,-2-19 0,0 18 0,0-18 0,0 20 0,0-20 0,-2 18 0,2-18 0,0 21 0,0-21 0,0 0-1,0 0 1,0 0-2,0 0 0,0 0-2,0 0-5,0 0-13,0 0-2</inkml:trace>
</inkml:ink>
</file>

<file path=ppt/ink/ink37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37.290"/>
    </inkml:context>
    <inkml:brush xml:id="br0">
      <inkml:brushProperty name="width" value="0.05833" units="cm"/>
      <inkml:brushProperty name="height" value="0.05833" units="cm"/>
      <inkml:brushProperty name="fitToCurve" value="1"/>
    </inkml:brush>
  </inkml:definitions>
  <inkml:trace contextRef="#ctx0" brushRef="#br0">-1 0 6,'0'0'12,"0"0"-2,0 0-3,0 0-2,0 0-1,0 0-1,0 0 0,-4 18-1,4-18 0,2 18-1,-2-18 1,6 23-1,-4-5 0,-2-18 0,8 38 0,-6-15-1,-2 1 1,6 0-1,-6 5 0,0-3 1,2 2-1,-4-1 0,6 1 0,2-6 0,-4 5 0,-2-3 0,2-2 0,2 3-1,-4-5 2,4 0-1,-2-2 0,0 3 0,-2-21 0,2 34 0,-2-14 0,2 3 0,-2-1 0,2-2 0,-4 6 0,4-3 1,-4 1-1,4 0 0,-2-3 0,0 1 0,0-4 0,2 4 0,-2-1 0,2-1 0,-2 0 0,2 0 0,-4 3 0,4 1-1,0-6 2,0 5-1,-2-5 0,5 2 0,-3 0 0,0 3 0,0-3 1,0 0-2,2 0 2,-6 5-1,6-3 0,-4 4 0,0-1 0,4 9 0,-4-10 0,0 9 0,2 1 1,0-3-1,0 3 1,-2-2 0,2 3-1,0-3 1,0 1 0,2 1-1,-4-2 0,2 3 1,-2-1-1,2 1 0,0 1 0,0-1 1,0 1-1,2 1 0,0 1 0,0-6 0,0 7 1,-2-5-1,0 1 0,4 1 1,-2 1-1,0-1 1,0-1 0,-2 5-1,0-3 1,2-1 0,0 1-1,0-3 0,-2 0 1,2 5-1,-2-3 0,2-1 0,0 5 1,0-3-1,1 1 1,-3-1-1,-2 3 1,4 1-1,-2 1 1,0-3-1,-2 3 2,2-1-2,2 1 0,-4-1 0,4 1 1,-2 1-1,0-3 0,0 1 1,0 6-1,-2-7 1,0 7-1,0-5 1,0 1 0,0 3-1,0-1 0,-2 4 1,2-3-1,0 1 0,4-3 0,-2 5 0,0-3 1,0 1-1,-2 2 0,2-3 0,-4 1 0,4-5 0,-2 3 0,-2 0 0,2-1 0,0-3 0,0 1 0,-2 1 0,6-1 0,-2 3 1,-2-1-1,2 3 0,0-3 0,-2 7 0,4-6 0,-2 1 0,-2 3 0,0-5 0,0 3 0,0 2-1,0 1 1,2-3 0,0-1 0,-2 1 0,0 4 0,0-3 0,2-1 0,0 2 0,-2-1 1,0-1-1,2 3 0,0-1 0,-2-2 0,4 3 0,-4-5 0,0-1 0,2 1 1,0-5-1,0 7 0,-4-6 1,2 1-1,0 3 1,0 1-1,0-1 0,0-1 1,4 3-1,-4 0 0,4 1 0,-2-3 0,2 3 1,0-3-1,-2 1 0,0 3 0,0-6 0,0 1 0,-2-1 0,0-3 0,0-1 1,4-5-1,-4-1-1,-2-1 1,2 0 0,0 1 0,-2 1 0,0 3 0,2-3 0,-2 3 0,0-3 1,4-4-1,-4 1 0,4-9 0,-4-2 0,2-20-1,0 27-1,0-27-6,0 0-20,0 0 1,0 0 0</inkml:trace>
  <inkml:trace contextRef="#ctx0" brushRef="#br0" timeOffset="1981.2035">-868 5838 4,'0'0'7,"-8"22"-1,8-22 0,0 0-2,-2 24 1,2-24-1,0 29-1,4-9-1,0 4 0,-2 5 0,2 7 0,0 5 0,-6 1-1,6 3 1,-2-1-1,4 5 1,-6-4 0,4 1 0,0-1-1,2-1 1,-2 1 0,0-3-1,-2-1 1,0-1-1,0-1 0,2-5 1,-4-1-1,2-5 1,-4 2 0,4-1-1,-2-1 1,2-6 0,0 1-1,0-1 0,-4-4 1,2-18-1,6 31 0,-6-31 0,0 0-1,2 18 1,-2-18-1,0 0 1,0 0-1,0 0 1,0 0 0,0 0 0,0 0-1,0 0 1,21 4 0,-21-4-1,0 0 1,0 0-1,0 0 1,0 0-1,0 0 1,0 0 0,0 0-1,0 0 1,0 0-1,22 6 1,-22-6-1,0 0 1,16 2-1,-16-2 1,0 0-2,26 6 2,-26-6-1,28 0 0,-28 0 1,37-2-1,-17 0 0,6-2 1,2 2-1,5-2 1,-3 2-1,2 0 0,-6 2-1,6-2 2,-3 2-2,-3 2 2,2 0-2,0 0 1,9-2 1,-11-2 0,12 0 0,-1 2-2,-1-6 2,2 2-1,-2-2 0,1 0-1,-9-1 1,6 3-1,-10 2 0,1-2 1,-5 6 0,0 0 0,-2 0 0,-18-2 0,26 7 0,-26-7 0,22 6 0,-22-6 0,25 0 0,-25 0 0,22-4 0,-22 4 1,28-9-1,-28 9 0,22-8 0,-22 8 0,0 0 1,22-6-1,-22 6-1,0 0 1,0 0 0,0 0 0,23-6-1,-23 6 0,0 0-1,18-6-1,-18 6-3,0 0-7,18-10-14,-18 10 0</inkml:trace>
</inkml:ink>
</file>

<file path=ppt/ink/ink3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21.902"/>
    </inkml:context>
    <inkml:brush xml:id="br0">
      <inkml:brushProperty name="width" value="0.05833" units="cm"/>
      <inkml:brushProperty name="height" value="0.05833" units="cm"/>
      <inkml:brushProperty name="fitToCurve" value="1"/>
    </inkml:brush>
  </inkml:definitions>
  <inkml:trace contextRef="#ctx0" brushRef="#br0">772 654 19,'0'0'30,"0"0"0,-2-24-9,2 24-5,0 0-5,-36 22-4,36-22-1,-32 43-3,8-15 1,1 19-2,-3 1 0,16 13-1,0-4-1,10-1-1,6-5-1,14-10-3,4-3-7,11-24-10,3 0-12,-4-14 1,1-12 1</inkml:trace>
  <inkml:trace contextRef="#ctx0" brushRef="#br0" timeOffset="1056.6032">966 784 24,'-30'18'28,"30"-18"1,-29 43-13,9-9-6,8-8-3,0 13-2,8-7-1,4 3-1,4-7-1,4-4 0,4-3-1,-12-21-1,30 16 1,-30-16-1,33-16 0,-19-7 1,0-3-1,0-6 0,-2-3 0,-6-7 0,-2 5 0,-2 9 0,-4-5 0,-2 9 0,4 24-1,0 0 1,0 0 0,-20 2 0,16 20 0,0 3 0,4 1 0,2 2 0,2 1 0,4-5 0,4 0 0,-12-24 0,24 27 0,-5-21 0,-1-6 0,2-6-1,4-4 1,-4-7-1,2-5 1,-1-4-1,-1-1 1,-4-1-1,0 0 1,-10 3 0,2-5-1,-4 10 1,-8-3 1,4 23-1,-12-26 0,12 26 0,-20-2 0,20 2 1,-16 24-1,8-3 0,0 9 1,4 4-1,0 9 1,4-9-1,2 1 1,-4-3 0,10-9 1,-8-23-1,18 20 0,-18-20 0,28-14 1,-14-3-2,0-5 1,4-4-1,-6-1 0,3-1 0,-9 8 0,-2-2-1,-4 22 1,8-29 0,-8 29-1,0 0 1,0 0 0,0 0 0,0 0-1,-24 31 2,13-7-1,-1 8 0,4 7 0,2 5 1,2 3 0,6 4-1,2-1 0,4 3 1,0-6-1,6-7 0,-7-6-1,3-5 0,2-11 1,-12-18-2,20 14 0,-20-14 0,24-18-1,-8-4 0,-4-3-1,2-9 1,-10 4 0,5-9 0,-11 7 0,-5-9 2,-9 13-1,-2-3 2,-4 11-1,0 0 1,4 6 1,-5 10 1,23 4 0,-24 2 0,24-2 0,0 0 1,18 6-1,-18-6-1,33-10-1,-5-9-5,-8 7-8,2-16-16,9-4-1,-15 5 1</inkml:trace>
  <inkml:trace contextRef="#ctx0" brushRef="#br0" timeOffset="1290.6036">1472 472 36,'0'0'33,"0"0"2,18 34-1,8-18-24,-7 27-4,5-9-1,-2 15-3,2 2 0,-10 3-1,-8 3-2,0 2-2,-22 4-12,2-11-19,-6 7-1,0-10 0,0-11 0</inkml:trace>
  <inkml:trace contextRef="#ctx0" brushRef="#br0" timeOffset="13989.026">83-511 5,'0'0'15,"0"0"0,0 0-1,0 0-2,0 0-1,0 0-1,0 0-2,-16-14-3,16 14-2,0 0 1,-25-4 0,25 4-1,-30 0-1,8 0 1,22 0-1,-32-6 1,16 4 0,-13 2 0,5-6-1,-4 8 1,2-4-2,-5 8 1,-1 2-1,-2 2-1,4-2 1,1 5-1,3 1 1,0 2-1,10 2 0,2 0 0,14-18 1,-18 33-1,14-13 0,4 0 0,2 5 0,4-1 1,2 0-1,0 3 0,6-3 0,6-2 0,2-2 1,6-5-1,1-3 1,3-4 0,8-6-1,1-2 1,-1-4-1,0-4 0,1 0 1,-3-4-1,2-5-1,1 1 1,-11-8 0,0-3 0,-2 3 0,-8-8 0,-7 1 0,-3-3 1,-8 2 0,-6-1-2,-6 1 1,-3 5 1,-3 7-2,-4-2 1,0 6-2,0 5 0,-4 5-3,24 6-7,-27 0-19,7 6-1,20-6-1</inkml:trace>
</inkml:ink>
</file>

<file path=ppt/ink/ink38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49.754"/>
    </inkml:context>
    <inkml:brush xml:id="br0">
      <inkml:brushProperty name="width" value="0.05833" units="cm"/>
      <inkml:brushProperty name="height" value="0.05833" units="cm"/>
      <inkml:brushProperty name="fitToCurve" value="1"/>
    </inkml:brush>
  </inkml:definitions>
  <inkml:trace contextRef="#ctx0" brushRef="#br0">169 2083 7,'8'18'7,"-8"-18"0,0 20-2,0-20 0,2 19-1,-2-19-1,2 26-1,-2-26 1,2 32-1,-2-32 0,4 35 0,-2-13 0,-4 0 1,8 3-1,-10 1 0,4-2 0,-2 5 0,4 3 0,-4 3 0,2-1 0,0 2-1,0-1 0,4 5 1,2-5-1,-4 3 1,6-1-1,-4 3 1,2-3-1,-2 3 1,0-5-1,-2 5 0,0-3 2,2-1-2,-2-3 1,2 1-1,-4 0 1,4-3-1,-4-1 0,2 1 0,0-5 0,-6 6 0,2-3 0,-2 1-1,4-6 0,-4 5 0,4-5 1,-2 4-1,2-3 0,0 1 0,0-2 1,4 3-1,-4 3 1,0-2-1,2 5 0,-4-1 0,0 1 1,-2 1-1,0 0 0,-2 1 0,2 3 1,-2 1-1,0-5 1,6 7-1,-2-5 1,2 5-1,-2-1 1,4 3-1,0-3 0,0 1 0,2-1 0,-2 3 0,2-3 1,0 3-1,2 0 0,-4-1 0,0 3 0,4 1 0,-2 1 0,2-1 1,0-1-1,-4 8 0,7-5 0,-3 1 0,0-3 0,-4 5 0,2-2 0,0 1 0,2 3 0,-6-6 0,4 1 0,-4 3 0,2-3 0,4 1-1,-2-4 2,0 1-1,4-3 0,0-3 0,-2 1 0,2 1 0,-2 1 1,0-1-1,-2 5 0,0-4 0,2 1 0,-4 1 0,4-1 0,-4 3-1,5-7 0,-5 1 1,-2-1 0,4-1-1,-2-1 1,2 1 0,-2-1-1,-2 3 1,4-3 0,-4-1 0,2-1 0,-2-1 0,2 3 0,-2-5-1,0 1 1,2-6 0,-2 3 0,6-5 0,-4 0 0,0-1 0,0-3 0,0-4 0,2 2 0,-4-20 0,8 31-1,-8-31 1,4 24 0,-4-24-1,6 16 1,-6-16-1,0 0 0,2 21-1,-2-21 1,0 0-1,0 0 0,0 20-2,0-20 0,0 0-1,-2 22 0,2-22 1,0 0-1,6 20 1,-6-20 0,0 0 2,2 23-1,-2-23 0,0 0-4,0 0-11,0 0-3</inkml:trace>
</inkml:ink>
</file>

<file path=ppt/ink/ink38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47.196"/>
    </inkml:context>
    <inkml:brush xml:id="br0">
      <inkml:brushProperty name="width" value="0.05833" units="cm"/>
      <inkml:brushProperty name="height" value="0.05833" units="cm"/>
      <inkml:brushProperty name="fitToCurve" value="1"/>
    </inkml:brush>
  </inkml:definitions>
  <inkml:trace contextRef="#ctx0" brushRef="#br0">0 0 0,'0'0'11,"0"0"-1,0 0-1,0 0-1,0 0-1,0 0-1,0 0-1,0 0 0,0 0-1,0 0-1,0 0 1,0 0-1,0 0 0,0 0-1,0 0 1,14 21 0,-14-21 0,2 22-1,-2-22 0,2 26 0,-4-6-1,4 1 1,2 3-2,-2-4 1,2 9 0,0-3-1,-2 2 1,2 3-1,-2 3 1,0 1 0,-2 3-1,3-2 1,-3 3 0,2 1-1,0 3 0,-2-2 1,4-5-1,-2 2 0,-2 3 1,2-1-1,2-1 0,-2-3 1,0 1-1,-2-1 0,2 1 1,-4 1-1,2-1 0,-2-5 0,-2 5 0,4-5 0,-2-4 0,-2 3 1,0-1-2,6 3 1,-2-3 1,0 4-1,0 1 1,2-3-1,0 3 1,2-5-1,-6 0 0,6-3 1,-6-3-1,6-2 0,-4-3 0,2 3 0,2-4 0,-2 0 0,-2-18 1,4 31-1,-4-31 0,6 26 0,-6-26 1,4 22-1,-4-22 0,2 21 0,-2-21 0,0 0 0,4 22-1,-4-22-1,0 0-3,0 0-9,-22 18-16,22-18 1,0 0-2</inkml:trace>
</inkml:ink>
</file>

<file path=ppt/ink/ink38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51.065"/>
    </inkml:context>
    <inkml:brush xml:id="br0">
      <inkml:brushProperty name="width" value="0.05833" units="cm"/>
      <inkml:brushProperty name="height" value="0.05833" units="cm"/>
      <inkml:brushProperty name="fitToCurve" value="1"/>
    </inkml:brush>
  </inkml:definitions>
  <inkml:trace contextRef="#ctx0" brushRef="#br0">-1000 4922 17,'0'0'13,"0"0"0,0 0-3,0 0-1,0 0-2,0 0-2,0 0-1,26-10 0,-26 10 0,32 2-1,-14 0 0,6-2-1,-3 4 1,9-4-1,-6 2 1,6-4 0,2 2-1,7-4 0,-1 8 0,0-4-1,3 0 1,-1 0-1,0 2-1,-1-2 1,-7 5 0,0-1-1,-4-4 1,3 2 0,-3 4 0,0-6-1,-4 2 1,1-4-1,-1 2 0,-2-4 1,-2 2-1,2 0 0,-4-5 1,1 5-1,5 0 0,-4-2 1,2 4-1,-2-2 0,2 4 1,-1-4-1,1 2 0,-2 0 0,-2-6 0,0 4 0,-18 2 0,29-8-1,-29 8 1,22-8 0,-22 8-1,0 0 0,28-6 0,-28 6 0,0 0-1,0 0 0,0 0-1,0 0-1,20 4-1,-20-4-2,0 0-7,0 0-15,0 0 2,0 0 0</inkml:trace>
</inkml:ink>
</file>

<file path=ppt/ink/ink38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18.599"/>
    </inkml:context>
    <inkml:brush xml:id="br0">
      <inkml:brushProperty name="width" value="0.05833" units="cm"/>
      <inkml:brushProperty name="height" value="0.05833" units="cm"/>
      <inkml:brushProperty name="fitToCurve" value="1"/>
    </inkml:brush>
  </inkml:definitions>
  <inkml:trace contextRef="#ctx0" brushRef="#br0">37 152 6,'0'0'7,"0"0"0,-14-18-1,14 18-1,0 0 0,0 0-1,8-22 0,-8 22 0,0 0-1,0 0-1,27-13 0,-27 13 0,26-14 0,-8 4 0,2-2-1,2-4 1,0 0 0,1 3-1,-1-1 1,-22 14-1,28-16 0,-28 16 0,0 0 0,-32 32 0,2-7-1,-3 9 1,-5-1-1,0 7 0,5-7 0,11-7 0,4-2 1,18-24-1,0 0 0,28 8 0,5-18 0,11-12 0,0-2 1,9-9-1,-1-1 1,-4 1-1,-3 5 0,-13 0 0,-4 11 0,-28 17 1,0 0-1,-18 21 0,-14 7 0,-10 10 1,-7 3-1,-1 10 1,-1-11-1,5 3 1,16-9-1,8-6 0,16-7 0,6-21 0,22 8 0,6-20-1,10-5 2,5-5-2,5-6 2,0-7-2,3 3 2,-5 0-1,-10 3 0,-3 3 0,-9 10 0,-24 16 0,0 0 0,-18 10-1,-21 20 1,-3 7 0,-12 3 0,-3 11 0,1-5 0,3 1 0,13-7 1,10-7-1,16-9 0,14-24 0,0 0 1,46 6-1,-8-26 0,9-6 0,13-9 0,1 1 2,1-9-2,-5 3 0,5-1 0,-3 7 0,-13 3-3,-8 5 2,-15 12-1,-23 14 1,0 0 0,-31 32 1,-13 3 0,-15 11 0,-11 11 2,-7-2-1,-1 8 2,9-7-1,2 3-2,15-14 1,12-7 0,12-8-1,28-30 0,0 0-1,36 9 2,4-34-2,13-9 2,7-7-1,7-5 0,3-9 0,3 0 1,-3-1-1,7-1-1,-13 6 1,-1 9-1,-17 1 1,-3 9-1,-19 18-1,-24 14 0,-22 18 2,-25 14 1,-11 17-1,-23 14 0,-10 12 1,-9 0 2,1 2-1,12-7 0,13-7-1,11-10 0,19-11 0,24-17 0,20-25-1,30 0 1,16-25-2,11-11 2,11-11-1,15-11 1,6-5-1,3-6 0,1-2 0,0 2-1,-15 6 2,3 5-2,-16 5 0,-11 12 0,-20 15 0,-34 26 0,0 0 1,-26 10-1,-30 31 1,-19 18 0,-18 9 1,-10 15 1,-9 5-1,3-1 1,6 0-1,14-8 1,19-10-1,17-11-1,17-15 0,22-15-1,14-28 1,38 4 0,8-26 0,15-10 0,11-21 0,9-6 1,10-8 0,4-8-1,-5 5 0,-3 1 0,-10 6 0,-7 4 0,-13 15 0,-13 11-2,-22 17 2,-22 16-1,0 0 1,-58 40-2,-9 11 2,-21 18 0,-17 10-1,-12 12 2,-2-4-1,0 8 1,12-16-1,24-10 2,25-16-2,28-21 0,30-32 0,34 6 0,18-30 0,17-14 0,13-13 0,5-6 1,16-8-1,-10-1 0,-7 7 0,-1 2-1,-14 13 1,-11 3-1,-17 15 1,-17 12-2,-26 14 1,-28 30 0,-17 13 1,-21 5 1,-11 15-1,-14 10 2,-1-2-1,1 2 1,8 0-1,11-13 1,17-11-1,23-11-1,22-15 0,10-23 0,48-4-1,1-21 1,13-15 0,11-9 0,13-3 1,3-7-2,-8-4 1,-3 6 0,-13 9 0,-9 7 0,-19 15 0,-19 18-2,-18 8 2,-49 26 1,-5 21-1,-21 7 1,-11 15 0,-13 6 0,-4 6 0,6-2 1,11-4 0,17-6-2,8-14 1,25-11-1,18-17 0,18-27-1,40-2 1,11-27-1,15-15 1,15-15 0,14-10 0,6-8 1,1 0-1,-3 2 1,-10 12 0,-12 9-1,-17 13 1,-18 11-1,-42 30 1,0 0-2,-28 14 1,-34 26 1,-15 17-1,-20 12 0,-14 10 0,-4 8 1,4-2-1,7 2 1,19-10-1,14-12-1,19-10 1,24-21 0,28-34-1,28 10 1,22-34 0,17-18 0,14-15 0,21-14 1,9-8-1,8-10 1,-8 10 0,-6 2-1,-16 18 1,-17 10 0,-21 21 0,-29 14-2,-22 14 2,-44 45-2,-21 7 2,-26 19-1,-20 16 0,-10 8 1,-8 1-1,6 3 1,14-8-1,15-10 1,27-22-1,23-19 0,36-22-1,34-22 1,26-26-1,27-12 1,18-27 0,18-8 0,8-10-1,6-5 1,-12 5 0,-12 10-1,-21 15 1,-21 21-1,-37 27 1,-26 14-1,-52 51 0,-25 15 2,-22 17-2,-24 11 2,-8 9 0,0-2 0,10-8 0,18-12 0,25-16 0,25-20-1,31-17 0,22-28-1,40-4 1,17-20-1,19-19 1,13-14 0,20-9 0,0-9-1,2 2 1,-12-2 0,-11 12 0,-15 12 0,-25 17 0,-20 20-1,-28 14 1,-48 48-2,-18 9 3,-15 14 0,-12 6-1,-8 6 2,7-2-2,11-12 2,16-12-1,29-17 1,26-16-2,12-24 0,48-10 0,7-14 0,17-16 0,15-9-1,6-10 1,0-2-1,-1-1 1,-11 9 0,-10 6 0,-15 15-1,-24 12 1,-32 20 0,-2 20 0,-28 12-1,-24 19 2,-11 4-2,-12 10 1,7-5 1,-3-1 0,9-8 0,15-11-1,17-14 2,32-26-2,0 0 1,26 7-1,15-30-1,15-5 1,7-13-1,7-1 1,-1-5-1,-5 5 1,-7 7-1,-15 9 0,-16 10 1,-26 16 0,0 0 0,-4 26 0,-24 0 1,-8 15 0,-1-7-1,-3 7 1,8-7 0,8-3-1,10-13 1,14-18-1,0 0 0,24 0 0,2-16 0,8-7-1,9-3 1,-1-4 0,4-1-1,-3 5 0,-5 4 1,-10 8-1,-10 12 1,-18 2 1,0 0-2,-2 30 1,-12-10 0,-8 4 1,2 1 0,-2-5-1,22-20 0,-21 28-1,21-28-1,0 0-4,0 0-9,29-16-17,-9 0 2,-20 16-1</inkml:trace>
</inkml:ink>
</file>

<file path=ppt/ink/ink38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22.405"/>
    </inkml:context>
    <inkml:brush xml:id="br0">
      <inkml:brushProperty name="width" value="0.05833" units="cm"/>
      <inkml:brushProperty name="height" value="0.05833" units="cm"/>
      <inkml:brushProperty name="fitToCurve" value="1"/>
    </inkml:brush>
  </inkml:definitions>
  <inkml:trace contextRef="#ctx0" brushRef="#br0">12 118 9,'0'0'12,"0"0"-1,0 0-1,0 0-2,0 0-1,0 0-1,2-18-2,-2 18 0,0 0-1,-22 8-1,22-8-1,0 0 0,0 0 0,0 0 1,0 0-1,34 0 2,-6-8-1,2 0 0,11-3 0,-3-3 0,10-2-1,-9 4 0,3-2 1,-10 6-2,-8-1 2,-5 7-2,-19 2 1,0 0 0,-15 27 0,-9-1 0,-14 4 0,-8 5 1,-1 1-2,-1 1 1,5-1 0,11-5-1,12-9 1,20-22-1,-4 24 0,24-28-1,12-6 2,13-8-2,5-4 2,3-9-1,3-5 0,1 3 0,-1 1 1,-6 2-1,-5 3-2,-13 9 2,-6 2-2,-26 16 2,0 0-1,-24 22 1,-14 6 0,-13 11-1,-13 12 3,-3-1-1,-3 3 1,9 2-1,7-7 0,17-11-1,17-13 1,20-24-1,24 6 0,17-22 0,15-17 0,9-7-1,7-7 2,7-3-1,6-3 0,-9-2 0,-1 7 0,-15 5 1,-7 9-1,-17 15 0,-18 11-1,-18 8 1,-34 27-1,-18 11 1,-13 13 0,-20 12 1,-9 5-1,-3-1 1,0-2 0,10-4 0,17-6 0,27-15 0,19-18-1,24-22 0,39-10 0,17-20-1,13-13 0,17-9 1,7-11 0,-2 0 0,2-2-1,-5 5 2,-9 7-2,-13 6 1,-13 15-1,-21 12 0,-32 20 1,0 0 0,-60 54-1,-11 1 0,-18 14 2,-20 18 1,-3 6-1,-7 0 1,8 0-1,18-9 0,18-12 1,25-15-1,28-20-1,22-37 0,44 6 0,17-39 0,15-15 0,19-13 0,8-10 0,2-8 1,-1 0-2,-7 4 2,-12 8-1,-16 19 0,-17 13-1,-34 19 1,-18 16 0,-26 20 0,-29 21-2,-19 17 2,-17 17 0,-12 8 0,-12 7 0,8-3 1,-1-4-1,15-8 0,18-8 1,27-21-1,24-22-1,24-24 0,42-8-1,18-30 1,21-17 1,16-16 0,12-10-1,12-8 1,-4-2 1,-10 4-1,-5 6 1,-15 20 0,-20 14-2,-29 23 1,-38 24 0,-16 18 0,-39 29-1,-21 20 1,-25 20 0,-16 12 0,-6 5 1,0 1 0,4-6-1,18-8 0,23-18 2,27-18-2,27-23-1,24-32 1,32 6-1,15-34 1,23-13 0,7-15-1,10-9 2,5-14-1,-1 4 0,-2-4 1,-9 8-1,-7 6 0,-11 13 0,-15 13 0,-25 17-2,-22 22 2,-22 18 0,-25 21-1,-17 15 1,-17 15 0,-13 10 1,-5 6-1,-4 0 0,8-2 0,2-8 1,33-16-1,11-12 0,29-21 0,20-26 0,35-6 0,17-16-1,13-23 1,25-10 2,1-9-2,8-9 0,-4 0 0,-3 0 1,-9 10-1,-12 8 1,-13 15-1,-28 15-1,-30 25 2,0 0-1,-40 57 1,-27 0-3,-15 18 3,-15 6-1,-12 14 1,-10-2-1,6 0 0,10-8 0,13-10 0,25-16 2,29-16-2,22-15 0,36-26 0,22-16 0,25-21-1,13-13 2,21-15-1,6-8 0,-4-2 0,-2-2 0,-14 8 1,-9 11-2,-21 13 2,-19 19-2,-40 24 1,0 0 0,-24 34 0,-33 13-1,-11 12 1,-15 14-1,-8 4 1,1 2 1,1-2-2,4-7 1,17-7 0,15-10 1,23-15-1,20-15 0,10-23 0,48-15-1,7-19 1,17-15 1,15-9-1,12-15 0,4-2 1,-4 2-1,-5 4 0,-1 4 0,-16 11 0,-11 13-1,-25 13 1,-15 15 0,-26 13-1,-22 25 1,-17 11 0,-31 19-1,-15 14 1,-20 6 0,-8 8 0,-6 8 0,-2 0 0,-4 0 0,14-8 0,23-12 1,25-18-1,27-15 0,36-38 0,26 8-1,22-38 1,31-12 0,16-15 0,10-10 0,6-12 0,2 2 1,-5 0-1,-11 6 0,-16 18 1,-17 7-1,-21 20-1,-43 26 1,0 0 0,-55 40-1,-17 9 0,-19 16 2,-12 11-1,-10 1 0,-2 7 0,12-5 1,19-7-1,9-9 1,19-8-1,21-19 0,35-36-1,0 0 0,59-2 0,3-32 1,17-17 0,12-7 0,8-13 1,1 2-1,11-4 0,-14 8 1,-6 8 0,-25 13-1,-7 11 0,-31 17 0,-28 16 0,-18 22 0,-41 21 0,-9 12-1,-27 18 0,-14 8 1,-12 10 0,2-2 0,4 2-1,6-6 1,21-12 0,11-12 1,31-19-1,34-13-1,12-29 1,60-17 0,9-23-1,25-11 2,15-18 0,8-8-1,0 1 1,-2 1-1,-12 2 1,-16 16 0,-27 16-1,-25 17-1,-35 24 1,-15 20 1,-31 17-1,-27 18-1,-19 11 1,-7 11-1,-6 4 1,2 0 0,12-6 0,13-12-1,21-10 1,21-15 1,26-15-1,10-23 0,54-15-1,17-19 2,14-17 0,20-7-1,3-13 0,3 0 0,-4 4 1,-14 6-2,-20 19 2,-25 13-3,-26 21 2,-22 8 1,-34 43-1,-17 5 0,-13 15 1,-17 6-1,-9 6 0,5 0 1,2-6-1,13-8 0,19-11 0,15-15 1,36-35-3,-4 18 3,42-30-1,11-11 0,21-13 0,5-9-1,9-7 1,-1-1 0,0-2 0,-9 11 0,-19 7 0,-11 11 0,-20 18 0,-24 8 0,-14 26 1,-16 9-1,-20 13 1,-7 7-1,-5 4 1,-1-5-1,15-3 1,9-10 0,19-13-1,20-28 0,2 18 0,22-24 0,13-14 0,11-7 0,5-5 0,3-2 0,0-5-1,3 5 1,-11 1-1,-9 11 1,-7 8-1,-12 10 1,-20 4-1,0 0 1,4 38 0,-20-15 0,0 5 1,2 0-1,-2-3 0,4-5 0,12-20 0,-9 24 0,9-24 0,0 0 0,0 0 0,25-4-1,-25 4-2,16-18-5,-4-2-13,-12 20-10,18-25 1,-18 25 0</inkml:trace>
</inkml:ink>
</file>

<file path=ppt/ink/ink38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26.305"/>
    </inkml:context>
    <inkml:brush xml:id="br0">
      <inkml:brushProperty name="width" value="0.05833" units="cm"/>
      <inkml:brushProperty name="height" value="0.05833" units="cm"/>
      <inkml:brushProperty name="fitToCurve" value="1"/>
    </inkml:brush>
  </inkml:definitions>
  <inkml:trace contextRef="#ctx0" brushRef="#br0">0 141 22,'35'-27'15,"-11"15"-1,12-8-3,-4 6-2,13-9-3,-7 9-2,2-4 0,-13 8-3,1 0 1,-28 10-1,22 0 0,-22 0 0,-18 28 0,-8-6-1,-3 5 1,-5 3 0,-4 3 0,1 1 0,9-4-1,6-3 1,10-7 0,12-20-1,16 22 1,12-24-1,11-8 0,13-8 0,7-6 1,-1-5-1,9-3 0,1 3 1,-1 3-1,-7 6 0,-11 4 0,-11 7 1,-38 9-3,24 9 2,-36 15 0,-26 10 0,-13 9 2,-13 8-1,-9 5 2,-10 9-1,13-2 1,-5 2 0,15-11 0,9-9-2,29-11 0,16-11 0,6-23-1,49-2 0,5-21 0,13-11-1,7-13 2,13 1 0,0-7-1,-1 2 0,-3-1 1,-6 3-1,-9 9 0,-13 7 0,-17 13-1,-18 8 1,-20 12-1,-30 22 1,-13 8-1,-13 15 0,-13 8 1,-1 5 0,-5 3 0,-1 2-1,9-6 1,13-7 0,11-9 0,23-15 0,20-26-1,18 8 0,17-26 1,19-16-1,15-9 0,5-8 1,7-5-1,3-7 1,-5 4-1,-2 7 2,-15 11-3,-15 11 1,-21 11 1,-26 19 0,-18 17 0,-29 19 0,-19 17-1,-21 8 0,-10 5 2,-14 9 0,0 6 0,7-6 0,7-4 0,12-8-1,21-8 3,23-21-3,27-16 0,14-18-1,51-22 0,9-16 0,15-17 1,11-6 0,9-12 0,0 4 1,0-4-1,-9 7 1,1 7 0,-12 4 0,-17 15-1,-24 15 0,-34 25-1,0 0 1,-26 31 0,-32 11 0,-25 17 1,-16 16-1,-4 6 1,-1 8-1,3-8 1,12-2 0,12-10-1,23-14 2,22-15-2,24-16 0,8-24-1,54-24 0,1-16 1,17-15 0,15-6-1,4-12 0,7-4 1,1 0 0,0 2 0,-6 11 0,-9 7-1,-15 10 1,-21 19-1,-17 12 1,-31 16-1,-18 22 1,-23 14-1,-21 15 2,-19 8-2,-16 12 1,-4 6 0,1 0 1,7 2-1,10-13-1,11-5 1,19-14-1,27-15 1,26-32-2,0 0 1,54-14-1,1-18 1,11-17 0,13-4 1,-2-5 0,1-1 0,-3 2 1,-3 5 0,-21 13-1,-13 13 0,-18 12 1,-20 14-1,-24 22 1,-22 12-1,-21 17 0,-13 10 1,-7 10 1,-6 3 0,-2 1-1,11-10 0,15-6 0,21-10 1,19-17-1,29-32-1,0 0 0,49-8 0,9-31 0,13-9 0,12-5 1,9-14-1,7-6 1,-4 0-1,-2 7 1,-7 1-1,-15 14 0,-17 13 0,-17 13-1,-37 25 1,0 0 0,-57 39 0,-11 18 0,-27 18 0,-18 8 0,-8 8 1,-8 8 0,8-10 1,14-2-1,22-14 0,21-14 0,30-23 1,24-15-1,30-19-1,24-17 0,15-15 0,17-12 0,9-9 0,6-10 0,1-2 0,5-6 1,-2 1-1,-6 9 0,-7 10 0,-19 13-1,-13 3 1,-24 19 0,-26 14-1,-8 24 1,-30 15 0,-26 12 0,-19 13-2,-10 7 2,-14 8 0,0 8 0,-4 1 1,5-7-2,13-7 2,22-9-1,29-18 1,26-17-1,16-30-1,52-2 0,13-30 1,19-17 0,13-7-1,8-9 1,6-8-1,-4 2 1,-6 6 0,-11 6 1,-19 19-2,-11 9 1,-27 13 0,-33 18 0,0 0 0,-37 43 0,-13-3 0,-23 13 1,-9 12-2,-15 2 1,2 3 1,-4 3-2,5-4 2,15-6-1,10-8 0,23-11 0,26-19 1,20-25-1,34 0-1,21-31 1,15-7-1,11-13 1,10-6 0,-3-1 0,3-1 0,-12 6 0,-9 9 0,-25 17 0,-15 9 1,-30 18-1,0 0 0,-36 37 0,-19 5 0,-19 13 0,-11 4 1,-6 5-2,0 1 2,7 0-1,7-8 0,19-9 0,17-13 0,27-15 0,14-20 0,42-2 1,7-18-1,21-15 1,11-7-2,10-13 2,4-6-2,3 1 2,1 1-2,-12 10 1,-12 5 0,-13 9-1,-26 17 1,-36 18 0,0 0 0,-44 53 0,-23-7 1,-19 15-1,-13 10 0,-14 4 0,2 4 1,0-2-1,10-2 0,11-6 0,21-7 1,17-15-2,29-15 2,23-32-2,35 11 1,21-38 0,19-13-1,14-15 1,9-8 0,7-4 0,0 1 0,-8 3 1,-12 14-2,-17 11 1,-24 13 0,-44 25 0,0 0-1,-26 31 1,-30 13 0,-27 11 0,-12 8 1,-10 6-2,3 1 2,9 3 0,2-8-1,21-6 0,15-8 1,21-17-2,22-12 2,12-22-2,48-14 1,13-20 0,19-15 0,15-8 0,6-7 0,10-3 0,2 4-1,-8 8 2,-17 13-2,-21 15 1,-31 17 0,-36 10 0,-14 33-1,-36 11 1,-21 13 0,-30 14 0,-4 4 2,-6 8-2,11-4 1,13-8-1,16-6 1,21-17-1,20-13 1,30-35-1,0 0 0,54-9-1,3-15 1,11-18 0,11-11-1,3-2 1,-1 5-1,-2 1 2,-13 13-2,-15 13 1,-23 9 0,-28 14 0,-2 22 0,-32 13 0,-11 7 0,-13 13 1,-7 4-2,3-7 2,7 3-2,13-14 2,16-9-1,10-14 0,16-18 0,22-6 0,18-14 1,7-10-2,15-13 2,5-6-1,13-3 0,7-3 0,-6 6-1,1 13 1,-13 4-1,-17 13 1,-22 15 0,-30 4 0,-12 33 0,-30 7 0,-12 3 1,-11 7 0,-8 7 1,5 0-1,9-9 0,15-3 0,12-11 0,14-5-1,18-29 0,0 0 0,44 4 0,-4-22-1,15-9 1,7-5-1,7-3 0,5-5 0,-1 8 1,0-9-2,-11 17 1,-3-1 0,-13 11 0,-12 6 0,-7 8 0,-27 0 0,12 20 1,-24 5 0,-7-1 0,-5 8 1,-6-5 0,-6 7-1,-3-3 1,3-5 0,4-2-1,12-6 0,-1-1-1,21-17-5,0 0-12,0 0-13,0 0 0,31-33 0</inkml:trace>
</inkml:ink>
</file>

<file path=ppt/ink/ink38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8:59:24.575"/>
    </inkml:context>
    <inkml:brush xml:id="br0">
      <inkml:brushProperty name="width" value="0.05833" units="cm"/>
      <inkml:brushProperty name="height" value="0.05833" units="cm"/>
      <inkml:brushProperty name="fitToCurve" value="1"/>
    </inkml:brush>
  </inkml:definitions>
  <inkml:trace contextRef="#ctx0" brushRef="#br0">6223 95 1,'-81'10'0,"7"0"1,-9 0-1,3-2 0,-5 4-1,0-4 1,-6 1 0,5-1-1,-9 0 1,0 0 1,4 0-1,-9-4 1,1 4 0,-8-4-1,-4 0 1,0 0-1,-6-2 0,2 4 0,-6-4 0,4 5-1,-6-5 1,2 4-1,2-4 1,-4 6 0,-2-2 0,2-4 0,0 4 0,4-4 1,0 0-2,4 2 1,5-4 0,5 0 0,2-4 1,4 2-2,2 2 2,-2-4-1,1 0 0,-3 0 1,2 0-1,-2-4 0,0-2 0,3 5 1,-5-3-1,2-4 1,2 4-1,2 0 0,-1-2 0,-5 0 0,2 0 0,-4 2-1,4-5 1,0 5 0,-4-4 0,7 6-1,3-4 2,4 2 0,9-2 1,5 0 0,8-1 1,5 1 1,15 0 0,5 0 0,12 0-1,8 0-1,24 10-4,-19-18-7,19 18-9</inkml:trace>
</inkml:ink>
</file>

<file path=ppt/ink/ink38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1.617"/>
    </inkml:context>
    <inkml:brush xml:id="br0">
      <inkml:brushProperty name="width" value="0.05833" units="cm"/>
      <inkml:brushProperty name="height" value="0.05833" units="cm"/>
      <inkml:brushProperty name="fitToCurve" value="1"/>
    </inkml:brush>
  </inkml:definitions>
  <inkml:trace contextRef="#ctx0" brushRef="#br0">-2617-2267 18,'0'0'19,"0"0"0,0 0-6,-2 16-2,-4 14 0,12-1-4,-6 17-1,6 15 0,-4 20-2,4 2 1,-6 18-1,6 5-1,-4 9 0,4-6 0,-6 7 0,2-15-1,0 3 0,0-11-1,-4-4 0,4-8 0,-4-4 0,-2-2 0,4-4-1,-4-7 0,2-3 0,-4-6 1,4-2-1,0-11 0,2-1 1,-4-5-1,2-8 0,4-1 0,-2-5 0,0-4-1,0-18 1,4 29-2,-4-29-1,0 0-4,0 0-16,0 0-11,-6-21 1,6 21 0</inkml:trace>
</inkml:ink>
</file>

<file path=ppt/ink/ink38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7.078"/>
    </inkml:context>
    <inkml:brush xml:id="br0">
      <inkml:brushProperty name="width" value="0.05833" units="cm"/>
      <inkml:brushProperty name="height" value="0.05833" units="cm"/>
      <inkml:brushProperty name="fitToCurve" value="1"/>
    </inkml:brush>
  </inkml:definitions>
  <inkml:trace contextRef="#ctx0" brushRef="#br0">0 54 22,'0'0'29,"0"0"-7,0 0-1,0 0-7,20 0-2,3-12-3,-3 12-4,16-8-1,-4 2-1,15-2 0,-1 4 0,9-2-2,-9 6 0,6-6 0,-7 4 0,-3 0-1,-6 4 0,-5-2-1,-3 0-2,-28 0-2,38-2-8,-38 2-18,24 2-3,-24-2 1</inkml:trace>
</inkml:ink>
</file>

<file path=ppt/ink/ink38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4.503"/>
    </inkml:context>
    <inkml:brush xml:id="br0">
      <inkml:brushProperty name="width" value="0.05833" units="cm"/>
      <inkml:brushProperty name="height" value="0.05833" units="cm"/>
      <inkml:brushProperty name="fitToCurve" value="1"/>
    </inkml:brush>
  </inkml:definitions>
  <inkml:trace contextRef="#ctx0" brushRef="#br0">0 28 25,'0'0'14,"0"0"-1,0 0 0,28-7-2,-28 7-1,16-2-2,-16 2 0,18-6-1,-18 6-2,19-2 0,-19 2-1,0 0 0,32-6-1,-32 6 0,24 0-1,-24 0 0,30-2-1,-30 2 0,35 0 0,-35 0 1,30-2-2,-30 2 1,32-4-1,-32 4 1,32 4-1,-11-4 1,1 2 0,4 0 0,-4 4 0,4-4-1,1 4 1,1-4 0,-8 5-2,4-7 1,-2 4 0,0 0 1,-22-4-2,37 10 2,-37-10-1,36 14 0,-16-8 1,-2 2 0,1 0-1,1-2 0,4 2 1,-6-2-1,0 3 0,-2-5 0,4 4 0,-1 0 0,-1 0 0,-18-8 0,28 22 1,-28-22-1,30 25 0,-30-25 0,24 28 0,-24-28 0,31 28 1,-31-28-3,26 29 1,-8-15 0,-18-14 0,30 26 0,-30-26 1,31 28-2,-31-28 2,28 29 1,-28-29-1,20 32 0,-20-32 0,24 35 1,-18-17-2,6 2 2,-2 0 0,4-1-1,-1 1 0,-5-2 1,2 2-1,-2-1 0,2 3 1,-2 0 0,-2 0-1,0 3 0,-4 3 0,4-2 1,0 1 0,-2-1-1,0-2 1,2 1-1,-2-3 0,0-2 0,-4-3 0,2 1-1,-6 4 1,2-4 0,0-2 0,0 5 1,0-3-1,2-18 0,2 28 0,-2-28 0,2 21 0,-2-21-2,0 0 0,0 0-4,0 0-10,0 0-18,0 0-2,0 0 2</inkml:trace>
</inkml:ink>
</file>

<file path=ppt/ink/ink3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37.529"/>
    </inkml:context>
    <inkml:brush xml:id="br0">
      <inkml:brushProperty name="width" value="0.05833" units="cm"/>
      <inkml:brushProperty name="height" value="0.05833" units="cm"/>
      <inkml:brushProperty name="fitToCurve" value="1"/>
    </inkml:brush>
  </inkml:definitions>
  <inkml:trace contextRef="#ctx0" brushRef="#br0">0 3192 15,'20'-6'19,"-20"6"-3,21-2-3,-21 2-3,24-14-3,-6 6 0,-18 8-2,40-22 0,-18 14-1,9-11 0,-1 5 0,16-6-1,-9-2 0,11-5 0,-2 1-1,5 0 0,5-5 0,-1-1 0,1 5-1,-1-5 0,-9 8 0,8-3 0,-5-1 1,5 2-1,-9-3 0,11-3 0,1-2 0,7-5 0,5-4 0,11-1 0,1-1 0,4 1-1,1 1 1,1-1-1,0 1 0,1 3-1,1-3 2,8 3-1,0-5 1,8-4-1,8 1 1,8-5-1,6-4 0,8 1 2,-2-1-2,-4 0 0,6 5 0,0-1 1,-2 0-1,2 5 1,4 3 0,9-6-1,9 3 1,12-7 0,-1-2-1,15-5 0,5-3 0,13-8 1,-5-2-1,-7 0 0,3-2 1,-5 2-2,-7 2 2,-13 4-1,-15 2 0,-7 5 0,-10 1 1,-8 4-1,-10 6 0,-8-1 1,-9 1-1,-1 7 0,-12-5 0,-10 2 1,-15 7-1,-1 3-1,-15 11 2,-8 0-2,-13 6 0,-5 5-1,-20 15-1,0 0-17,0 0-13,0 0-3,-29 23 1</inkml:trace>
</inkml:ink>
</file>

<file path=ppt/ink/ink39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2.195"/>
    </inkml:context>
    <inkml:brush xml:id="br0">
      <inkml:brushProperty name="width" value="0.05833" units="cm"/>
      <inkml:brushProperty name="height" value="0.05833" units="cm"/>
      <inkml:brushProperty name="fitToCurve" value="1"/>
    </inkml:brush>
  </inkml:definitions>
  <inkml:trace contextRef="#ctx0" brushRef="#br0">0 193 24,'0'0'15,"-14"-20"2,14 20-2,0 0 0,0 0-3,0 0-4,0 0-2,0 0-1,0 0 0,18 10-3,-18-10 2,27 4-2,-27-4 2,40 4-2,-18-2 1,8-6-1,-9 2-1,7-4 1,-4 2-1,2-6-1,-6 0 1,-2-4 0,-18 14 0,29-24-1,-29 24 1,20-27 0,-20 27 0,2-26 0,-2 26 0,-4-22 0,4 22-1,-16-21 1,16 21 0,-24-16-1,24 16 0,-33-8 1,33 8-1,-40 2 1,20 4-1,0 4 0,-1 2 0,3 5 1,0 5-1,-2 0 1,0 9-3,6-1 4,0 8-3,4-1 2,10 5 0,8-3-1,4 1 2,12-5-3,2-3 3,4-7-2,1-7 1,7-8-1,-10-6-1,4-4 0,-5-6 0,-3-2-1,2-8-2,-26 16-6,34-37-18,-34 37-7,22-32 0,-22 32 1</inkml:trace>
  <inkml:trace contextRef="#ctx0" brushRef="#br0" timeOffset="483.6009">517-80 25,'0'0'31,"0"0"1,26-8-18,-26 8-2,38-6 0,-16 10-3,15-12-3,-11 8-1,8-4-2,-4 0 0,1 0-1,-5 0-1,2 0 1,-4 4-2,-4-7 0,-1 5 0,-19 2-3,28-8-12,-28 8-19,0 0 0,0 0-1,-22 2 0</inkml:trace>
</inkml:ink>
</file>

<file path=ppt/ink/ink39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5.112"/>
    </inkml:context>
    <inkml:brush xml:id="br0">
      <inkml:brushProperty name="width" value="0.05833" units="cm"/>
      <inkml:brushProperty name="height" value="0.05833" units="cm"/>
      <inkml:brushProperty name="fitToCurve" value="1"/>
    </inkml:brush>
  </inkml:definitions>
  <inkml:trace contextRef="#ctx0" brushRef="#br0">0 120 21,'0'0'19,"0"0"-2,18 0 0,-18 0-2,0 0-2,12 29-3,-12-29-1,20 26-2,-20-26-1,31 35-3,-11-17 1,-4 6-2,6-2 1,-2 3-1,-2-7 0,-1 0-1,5-4 0,-22-14 1,22 23-1,-22-23 1,0 0-1,18 12 0,-18-12 0,0 0-1,0 0 2,22-24-1,-22 24-1,20-35 1,-12 11-1,5-5 1,1-3-1,2-2 0,-2-3 0,2 3-1,0-3 1,-8 11-1,4 0 0,0 7-2,-12 19 0,19-24-1,-19 24-5,0 0-8,22-4-16,-22 4-3,0 0 2</inkml:trace>
  <inkml:trace contextRef="#ctx0" brushRef="#br0" timeOffset="982.8018">111-712 10,'0'0'22,"0"0"-7,22 18-1,-22-18-3,28 6-2,-28-6 1,45 0-3,-21 2 0,6-10-1,-4 4-1,7-8-1,-5 4 0,0-4-1,-6 2 0,-4-3-1,-18 13 0,27-20 0,-27 20-1,8-22 0,-8 22 0,-10-22 0,10 22 0,-27-23 0,9 15-1,-4-2 1,-2 4 0,-2 0-1,-3 6 0,3 6 0,-2 2 1,2 4-1,-3 4 1,5 9-1,6 5 2,0 3-2,2 9 1,10-5 0,2 7 0,10 1 0,4 3 0,14-9-1,-4-1 0,12-7 1,5-5 0,1-6 0,0-8-1,3-10 0,-3-4 0,-4-4 0,-3-8-1,-5 2-2,6-12-1,-32 24-4,42-45-12,-42 45-13,21-38-3,-19 19 3</inkml:trace>
</inkml:ink>
</file>

<file path=ppt/ink/ink39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30.073"/>
    </inkml:context>
    <inkml:brush xml:id="br0">
      <inkml:brushProperty name="width" value="0.05833" units="cm"/>
      <inkml:brushProperty name="height" value="0.05833" units="cm"/>
      <inkml:brushProperty name="fitToCurve" value="1"/>
    </inkml:brush>
  </inkml:definitions>
  <inkml:trace contextRef="#ctx0" brushRef="#br0">7 1155 20,'0'0'13,"0"0"1,0 0-1,0 0-1,0 0-1,0 0-1,0 0-2,10-20-2,-10 20-2,-2-22-1,2 22 1,-6-27-2,6 27 0,-2-34 0,-2 14 0,6-1 0,-6-3-1,4-2 0,-4-3 1,6 1-2,0 2 1,2-5 1,-2-1-1,2 4-1,4 1 1,0 3 0,4 0 0,2-5-1,-4 7 1,2-2-1,0-5 1,3 5-1,-1 0 0,-2-3 1,4 1-1,0 0 0,0 3 1,4-3-1,0 4 0,1-5 1,-5 7-1,6-2 0,0 2 1,-4 1-1,-2 1 0,3 2 1,-19 16-1,36-24 0,-12 12 1,-4-1-1,2-3 1,7 4-1,1-6 1,0-2-1,0 3 0,-1-1 1,1 2-1,4 0 1,-10 8-1,3-7 1,-1 9-1,-4-2 1,0 4 0,-4-4-1,-2 4 1,-16 4-1,33-12 1,-33 12-2,32-6 1,-12 0-1,4 2 1,3 2 0,-3 0 0,2 2-1,-2 0 1,2 0 1,-1 0-1,-3 2 1,-22-2-1,30 2 0,-10 0 0,-20-2 1,28 0-1,-28 0-1,25 2 1,-25-2-1,26 0-2,-26 0-3,0 0-17,0 0-11,0 0-2,0 0 2</inkml:trace>
  <inkml:trace contextRef="#ctx0" brushRef="#br0" timeOffset="873.6015">878-192 21,'0'0'27,"0"0"-11,0 0-1,0 0-1,0 0-5,0 0-1,-18-10-1,18 10-2,0 0-1,0 0-1,0 0-1,0 0 0,0 0-1,0 0 0,0 0 0,0 0-1,0 0 1,-6-18 0,6 18 0,0 0 1,0 0-1,0 0 0,0 0 1,22-2-1,-22 2 0,22 4-1,2 2 1,0 0-1,3 2 1,5 2-1,0 2 0,4 1-1,-1-1 1,-3 4 1,-6 0-1,0-4 0,-3 4 0,-3 1 0,0-5 0,-20-12 1,28 30-1,-28-30 0,20 23 1,-20-23-1,0 0 1,14 20-1,-14-20 0,0 0 1,0 0-1,0 0 0,-20 10 0,20-10 1,-22 16-1,22-16 0,-34 39 0,14-17 1,0 4-1,-3 3 0,5 1 0,-2-2 0,2-1 0,2-5 0,2-6-1,14-16-3,-19 26-2,3-1-11,16-25-18,-16 16 0,16-16 0</inkml:trace>
  <inkml:trace contextRef="#ctx0" brushRef="#br0" timeOffset="-3775.2065">1949 126 17,'0'0'31,"0"0"0,24 14-2,-24-14-23,48-4 1,-22 8-2,9-14-1,-3 8-1,6-8-1,-5 4 0,-1-6-2,2 4-1,-10 4-7,9-8-19,-9 6-6,-24 6 0,34-9 1</inkml:trace>
  <inkml:trace contextRef="#ctx0" brushRef="#br0" timeOffset="-4024.8071">2144-153 19,'0'0'29,"0"0"2,-24 0-16,24 0-4,2 28 0,-2-28-4,4 53-1,4-19-2,-4 19 0,2-5 0,0 7-2,-2-6 0,0-1-1,2-5 0,-2-7 0,-2-11-1,0-3-1,-2-22 1,4 26-2,-4-26-3,0 0-5,0 0-16,0 0-8,-22-16 0,22 16 1</inkml:trace>
</inkml:ink>
</file>

<file path=ppt/ink/ink3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9:11:04.93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19-1 0,'-19'0'0</inkml:trace>
</inkml:ink>
</file>

<file path=ppt/ink/ink3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9:11:03.767"/>
    </inkml:context>
    <inkml:brush xml:id="br0">
      <inkml:brushProperty name="width" value="0.05833" units="cm"/>
      <inkml:brushProperty name="height" value="0.05833" units="cm"/>
      <inkml:brushProperty name="color" value="#ED1C24"/>
      <inkml:brushProperty name="fitToCurve" value="1"/>
    </inkml:brush>
    <inkml:brush xml:id="br1">
      <inkml:brushProperty name="width" value="0.05833" units="cm"/>
      <inkml:brushProperty name="height" value="0.05833" units="cm"/>
      <inkml:brushProperty name="fitToCurve" value="1"/>
    </inkml:brush>
  </inkml:definitions>
  <inkml:trace contextRef="#ctx0" brushRef="#br0">20 80 0,'0'-80'0,"0"99"0,0-19 0,0 0 0,0 0 0,0 0 0,0 0 0,0 0 0,0 0 0,0 0 0,0 0 0,0 0 0,0 0 0,0 0 0,0 0 0,0 0 0,0 0 0,0 0 0,0 20 0,0-20 0,0 0 0,0 0 0,0 0 0,0 0 0,0 0 0,0 0 0,0 0 0,0 0 0,0 0 0,0 0 0,0 0 0,0 0 0,0 0 0,0 0 0,0 0 0,0 0 0,-20 21 0,20-21 0,0 0 0,0 0 0,0 0 0,0 0 0,0 0 0,0 20 0,0-20 0</inkml:trace>
  <inkml:trace contextRef="#ctx0" brushRef="#br1" timeOffset="-696211.225">-1432-5594 0,'-41'-120'0</inkml:trace>
</inkml:ink>
</file>

<file path=ppt/ink/ink39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9:11:06.590"/>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0 0 0</inkml:trace>
</inkml:ink>
</file>

<file path=ppt/ink/ink39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12"/>
    </inkml:context>
    <inkml:brush xml:id="br0">
      <inkml:brushProperty name="width" value="0.05833" units="cm"/>
      <inkml:brushProperty name="height" value="0.05833" units="cm"/>
      <inkml:brushProperty name="fitToCurve" value="1"/>
    </inkml:brush>
  </inkml:definitions>
  <inkml:trace contextRef="#ctx0" brushRef="#br0">-2 157 4,'31'-2'9,"-31"2"-1,32 0-1,-8-2-1,1 2-1,5 0 0,4-2-1,0 2-1,1 0 0,13-4 0,-3 2 0,5-4-1,-1 6 0,1-6 1,1 4-2,1-4-1,-5 8 1,1-4-1,-8 0 1,3 0-1,-9 0 0,3 0 0,-9 0 0,4-2 2,-6 0-2,3-2 0,-5 2 0,0-3 1,4 3-1,-3 0 0,-1 2 0,-4 0 0,4 0 0,-24 2 1,35-2-1,-35 2 0,26 0 0,-26 0 1,22-6-1,-22 6 1,18 0-1,-18 0 1,18 0-1,-18 0 0,0 0 0,23 0 0,-23 0 1,0 0-1,0 0 1,0 0-1,0 0 1,0 0 0,0 0-1,0 0 0,0 0 0,0 0 0,8 22 0,-8-22 0,-4 21-1,10-1 1,-2-2 0,4 9 0,-4 3 1,6 0-1,0 1 0,0 1 1,2-2-1,-4 1 0,-4-1 0,2 1 0,-4-3 1,-2-4-2,0 1 0,-4 1-1,6-2-4,0-1-11,-8 3-8,6-26 0</inkml:trace>
</inkml:ink>
</file>

<file path=ppt/ink/ink39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2.600"/>
    </inkml:context>
    <inkml:brush xml:id="br0">
      <inkml:brushProperty name="width" value="0.05833" units="cm"/>
      <inkml:brushProperty name="height" value="0.05833" units="cm"/>
      <inkml:brushProperty name="fitToCurve" value="1"/>
    </inkml:brush>
  </inkml:definitions>
  <inkml:trace contextRef="#ctx0" brushRef="#br0">-1220-2315 10,'0'0'19,"0"0"-3,4-18-1,-4 18-2,0 0 0,-10 18-3,10-18-2,-6 42-1,8-15-1,-10 27 0,10-3-2,-8 14-1,8 2 0,-4 8 0,8-4-1,-4 2-1,0-11 1,2-1-1,0-10 0,-2-7 0,4-7-1,-4-7 1,0-6 0,-2-5-1,0-19 0,6 24 1,-6-24-1,0 0-2,0 0-1,0 0-12,0 0-18,0 0-1,0 0 1</inkml:trace>
</inkml:ink>
</file>

<file path=ppt/ink/ink39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4.893"/>
    </inkml:context>
    <inkml:brush xml:id="br0">
      <inkml:brushProperty name="width" value="0.05833" units="cm"/>
      <inkml:brushProperty name="height" value="0.05833" units="cm"/>
      <inkml:brushProperty name="fitToCurve" value="1"/>
    </inkml:brush>
  </inkml:definitions>
  <inkml:trace contextRef="#ctx0" brushRef="#br0">-1153-2027 14,'0'0'12,"0"0"0,0 0-2,18 14-1,-18-14 0,0 0 0,0 0-2,30 2 0,-30-2-1,18 2-2,-18-2-1,16 6 0,-16-6-1,20 4 0,1 0 0,-21-4-1,32 4 1,-32-4-1,38 0 1,-14-2 0,1 4-1,-1-4 0,-24 2 1,40 2-1,-40-2 0,38 2 0,-38-2 0,37 6 0,-19-4 0,0-2 0,0 2-1,2-2 1,-2 0-1,1 0 1,1 0-1,2-2 1,0 2 0,-4 0 0,2 0-1,1-2 1,-1 2-1,2 0 0,0-4 0,-22 4 0,32 6 1,-11-4-2,-1 4 1,-20-6 0,36 4 0,-16-4 0,0 2 1,3-4-1,1-4 0,2 4-1,-2-2 2,0-2-1,-1 4 0,-1 2-1,0-2 1,0 2 0,-4 0 0,2-2 1,1 0-1,-3-2 0,6 0 0,-2 2 1,0-2-1,0 0 0,-1 2 0,1 2 0,0 0 0,-4 0 0,-18 0 0,36 6 0,-17-4 0,-19-2 0,38 0 0,-20 0-1,6 0 1,-4 0-1,5-2 1,3 0-1,-6 2 1,6-2-1,-6 4 0,1-2 1,-5 2 0,2 0 1,-20-2-2,30 6 1,-10-6 0,-2 2 0,3-2 1,1 0-1,0 0 0,2-2 1,-2 0-1,3 2 0,-1 0 0,-2 0 0,0 0 0,0 2 1,2 2-1,-3 0 0,5 0 0,-2-2 1,-4 2-1,0 0 0,1 2 0,-1-2 1,-20-4-1,34 8 0,-34-8 0,28 15 0,-28-15 0,32 16 0,-32-16 0,31 16 0,-31-16 0,32 16 0,-32-16 0,28 12 1,-28-12-1,24 19 0,-24-19 0,23 20 1,-23-20-1,22 22 1,-22-22-1,22 22 0,-22-22 1,24 25-1,-24-25 0,16 26 0,-16-26 1,14 22-1,-14-22 0,10 21 0,-10-21 1,11 22-1,-11-22 1,6 32-1,-6-32 0,4 33 0,-6-15 0,4 0 0,-4 4 0,6-3 0,-4-19 0,2 32 0,-2-32 0,8 32 0,-8-32 1,6 31-1,-6-31 0,4 32 0,-4-32 0,6 33 0,-6-33 1,2 34-1,-2-16 0,0-18-1,8 33 1,-8-33 0,8 26 0,-8-26 0,8 26 0,-8-26 1,6 27-1,-6-27 0,2 28 0,-2-28 0,2 30 1,-2-30-1,-2 33 0,4-13 0,-2-20-1,0 33 1,0-33 0,2 34 0,0-16 0,2 7 0,-4-9 0,2 4 0,0 2 1,0 1-1,-4-1 0,4 0 0,0 0 0,-2-3 0,2 3 0,-2 0 0,2-2 0,-2 1 0,4-3 0,-4 4 1,2-2-2,0 3 1,0-3 0,-2 2 1,2-1-2,0 1 1,0-2 0,0-2 0,-2-18-1,3 33 1,-3-33 0,10 22 0,-10-22-1,0 0 1,6 20 0,-6-20 0,0 0-2,0 0-3,0 0-12,0 0-17,0 0 1,0 0-1</inkml:trace>
</inkml:ink>
</file>

<file path=ppt/ink/ink39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9:20.119"/>
    </inkml:context>
    <inkml:brush xml:id="br0">
      <inkml:brushProperty name="width" value="0.05833" units="cm"/>
      <inkml:brushProperty name="height" value="0.05833" units="cm"/>
      <inkml:brushProperty name="fitToCurve" value="1"/>
    </inkml:brush>
  </inkml:definitions>
  <inkml:trace contextRef="#ctx0" brushRef="#br0">-4861 50 11,'0'0'15,"0"0"0,0 0-2,0 0-1,0 0-1,-8-22-2,8 22-2,0 0 0,0 0 0,8-23-1,-8 23-1,0 0 0,4-22-2,-4 22 0,4-22-1,-4 22 0,2-24-1,-2 24 0,0-29 0,0 29 1,0-28-1,0 28-1,2-37 1,0 19 0,0-4 0,0 0-1,0-3 1,2-1-1,-2-2 1,2-3 0,-6 1-1,6-1 0,0-1 1,0-2-1,0-1 0,0 1 0,0 1 0,0-3 0,4 3 1,-8-1-1,4 4-1,0 1 1,0 1 1,0 4-2,-1-9 2,1 7-2,-4 1 1,6-1 0,-2-2 0,0 3 0,4 5 0,-4-4 0,2 2-1,2 3 1,2 1 0,2-2 0,0 2 0,4-1 0,-2-1 0,5 0 0,-1 6 0,2-4 0,-20 18 0,36-27-1,-36 27 1,34-18-1,-13 6 1,-3 4 0,4-4 0,2 3-1,2 1 1,-6 0 1,9 0-1,-3 0 1,0 2-2,-2 4 1,3-4 0,-5 4 0,2-4 0,-2 4 0,4-4 0,1 4-1,1-4 1,-2 4 0,6 0 0,-6-3 0,1 5 0,3-2 0,-2 2 0,-4-2 0,1 2 0,3 0 0,0 0 0,0-4 0,2 2 0,1 0 0,1 2-1,0 0 2,-1 0-1,-5 0 0,2-4 0,2 4 0,-4 4 0,3-4 0,-3-4 0,2 0 0,0 4 0,3-4 0,-1 2 0,-4 0 0,2 2 0,-4 0 0,3 0 2,-7 0-2,2 0 1,-2 0-1,-20 0 1,32-4-1,-32 4 1,39-4-2,-21 4 1,4 0 0,-2 2 0,2-2 0,1 0 0,-1 0 1,0 2-1,0-2 1,-2-2-1,0 2 1,3-2-1,-3 2 0,2-2 0,-2 2 1,-2-4-1,-18 4 0,35 0 0,-35 0 0,30-2 0,-30 2 0,26-2 0,-26 2 0,32-2 0,-32 2 1,33-4-1,-33 4 1,26-2-1,-26 2-1,24-4-1,-24 4-7,0 0-24,0 0-2,-28-2 2,28 2-2</inkml:trace>
</inkml:ink>
</file>

<file path=ppt/ink/ink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38:52.762"/>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29 17 18,'2'-22'16,"-2"22"-2,0 0-2,0 0-2,0 0-1,0 0-1,-20 4-1,20-4-1,0 0 0,0 0 0,0 0 0,0 0-1,-8 20 0,8-20-1,0 0 0,-2 21-1,2-21 0,-8 20-2,8-20 1,0 18-2,0-18 1,4 18-1,-4-18 1,4 19-1,-4-19 0,8 20 0,-8-20 1,4 20-1,-4-20 1,0 25-1,0-25 1,-2 24 0,2-24-1,2 30 0,-2-30 1,4 33-1,-2-17 0,-2-16 1,8 36-1,-8-36 0,4 33 1,-4-33-1,0 28 1,0-28 0,0 26 0,0-26-1,-4 29 1,4-29 0,-2 30-1,0-14 1,2 7-1,0-5 1,2 0-1,2 4 0,0-3 1,2-1-1,-2 2 1,0-2-1,-2 1 0,-2-19 1,0 32-1,0-32 0,-4 32 1,0-9 0,0-3-1,2 0 0,2 2 0,-2 3 1,0-1 0,2 2-1,-2 3 2,2-3-4,-2 0 4,2 1-2,-4 1 0,6-2 0,-4 1 0,2-3 1,2-6-1,-4 7 0,4-1 0,-2 0 1,2 1-1,-4-1 1,2 0-1,2 2 1,0 1-1,-2-3 0,-2-2 1,2 1-1,2-3 0,-2-2 0,2 0 0,-2-18 0,-4 31 0,4-31 0,0 38 0,0-20 0,-2 3 0,2-1 0,-2 2 0,0 1 0,4-1 1,-4-2-2,2-2 1,0-18 1,-2 33-1,2-33-1,0 26 1,0-26 1,0 24-1,0-24 0,0 27 0,0-27 1,2 30-1,-2-30 1,0 37-1,0-19 1,0 2-1,0-2 1,0 1-1,-2-1 0,2-18 0,-4 32 1,4-32-1,0 29 0,0-29 0,-4 32 0,4-12 0,-2 0 1,2 1-1,-2 3 0,0 0 0,4-1 0,-4 1-1,4-4 1,0 4 0,2-5 0,-4 1-1,2-2 1,2 0 0,-2 1 0,2 1 1,-2-2-1,2 0 0,-2 3 0,4-3 0,-6-18 1,8 32-1,-4-11 0,0-3 0,2 4 0,0-4-1,2 0 2,-4 5-2,0-1 1,3-2 0,-1 3 0,-6-23-1,6 32 1,-2-14 0,0 0 0,-4-18 0,8 37 0,-8-37 0,6 30 0,-6-30 1,8 25-2,-8-25 1,6 22 0,-6-22 0,8 26 0,-8-26 0,4 33 0,-4-33 1,6 34-1,0-14 0,-4-1 0,-2-19 1,4 30-1,-4-30 0,4 24 0,-4-24 0,4 21 0,-4-21 0,0 18 0,0-18-1,0 20 1,0-20 0,2 20 0,-2-20 0,2 21 0,-2-21 1,0 18-2,0-18 1,2 18 1,-2-18-1,0 0 0,2 24 1,-2-24 0,0 0-1,6 25 0,-6-25 0,0 0 1,8 22-1,-8-22 0,0 0 0,4 18 0,-4-18 0,0 0 0,0 0 0,5 20-1,-5-20 2,0 0-2,0 0 1,10 21 0,-10-21 0,0 0 0,0 18-1,0-18 2,0 0-2,4 16 1,-4-16 0,0 0 0,0 0 0,0 0 0,0 0 0,0 0 0,0 0 0,0 0 0,0 0 0,0 0 0,14 22 0,-14-22 1,0 0-1,0 0-1,0 0 2,0 0-1,18 19-1,-18-19 1,0 0 0,0 0 0,0 0 0,0 0 0,16 18 0,-16-18 0,0 0 0,0 0 0,16 12 0,-16-12 0,0 0-1,20 8 2,-20-8-1,0 0-1,27 10 1,-27-10 0,22 10 1,-22-10-1,20 12 0,-20-12 0,22 13 0,-22-13 0,22 16 0,-22-16 0,20 14 0,-20-14 0,25 14 0,-25-14-1,20 14 1,-20-14-1,22 10 1,-22-10-1,26 15 1,-26-15-2,24 8 2,-24-8 0,29 12-1,-29-12 1,28 12 0,-28-12 0,24 4 0,-24-4-1,24 10 1,-24-10 0,22 10 0,-22-10 0,21 15 0,-21-15 0,20 12 0,-20-12 0,20 14 0,-20-14 0,24 18 0,-24-18 0,24 10-1,-24-10 1,28 14 0,-28-14 0,25 11 0,-25-11 0,26 12 0,-26-12 0,26 10 0,-26-10 0,26 14 0,-26-14 0,33 8 0,-33-8 0,26 8 0,-26-8-1,24 4 1,-24-4 0,24 8 0,-24-8 0,18 11 0,-18-11 0,27 12 0,-27-12 0,18 10 1,-18-10-1,18 6 0,-18-6 0,0 0 0,20 0 0,-20 0-1,0 0 1,0 0 0,20-4 0,-20 4-1,18 8 1,-18-8 0,29 10 0,-29-10 0,26 12 0,-26-12 0,28 10 0,-28-10 0,26 6 0,-26-6 0,26 9 0,-26-9 0,25 4 0,-25-4 0,30 8 0,-30-8 0,30 8 0,-30-8 0,34 8 0,-34-8-1,31 8 2,-31-8-1,28 8 0,-28-8 0,22 8 0,-22-8 0,24 8 0,-24-8-1,28 8 1,-28-8 0,27 11 0,-27-11-1,26 6 1,-26-6 0,28 4 0,-28-4 0,28 12 0,-28-12 0,29 8 0,-29-8 0,26 8 1,-26-8-2,26 8 1,-26-8 2,22 2-2,-22-2 1,22 6-1,-22-6 1,25 4-1,-25-4 2,20 6-2,-20-6 0,18 4 0,-18-4 0,0 0 0,18 4 0,-18-4-1,18 9 1,-18-9 0,24 0 0,-24 0-1,27 2 0,-27-2 1,28 0 0,-28 0 0,24 0 0,-24 0-1,24 0 1,-24 0 1,24 2-1,-24-2 0,25 4 0,-25-4 0,20 2 0,-20-2 0,20 2-1,-20-2 1,22 4 0,-22-4 0,24 2 0,-24-2 0,31 0 0,-31 0 1,32-2-2,-32 2 2,30 0-2,-12 0 2,-18 0-2,26 0 0,-26 0 1,27-4 0,-27 4 0,32 4-1,-32-4 1,30-4 0,-6 4 0,-5 0 1,5 4-2,-2-8 1,2 2 1,-2 0-1,4-2 0,-3 4 0,-1 0 0,0-4-1,2 4 1,-6 0 0,5 0 0,-3 0-1,4 0 1,-4 0 0,-2-7 0,2 7 0,-1 0 0,-19 0 0,34-4 0,-34 4 0,24-4 0,-24 4 0,26-2 0,-26 2 0,18 0 0,-18 0-2,21 0 2,-21 0 0,24 0 0,-24 0 2,20 2-2,-20-2 0,24 0 0,-24 0 1,24 0-1,-24 0 0,18 2 0,-18-2 0,0 0 0,23-2 0,-23 2 0,0 0 0,0 0 0,18 2-1,-18-2 1,0 0 1,20-2-1,-20 2 0,0 0 0,22-6 0,-22 6 0,0 0 1,22-4-1,-22 4 0,0 0 1,20-6 0,-20 6 0,0 0-1,19-2 1,-19 2-1,0 0 0,20 4 1,-20-4-2,0 0 2,24 0-1,-24 0 0,0 0 0,24-4 0,-24 4 0,0 0-1,22-4 1,-22 4-1,0 0 1,27 0 0,-27 0 0,0 0 0,26 0 0,-26 0 0,22-2 0,-22 2 0,20-2 0,-20 2-1,26-6 2,-26 6-1,18-2 0,-18 2 0,19-2 0,-19 2 0,18 0 0,-18 0 0,0 0 0,22 0 0,-22 0 0,22-2 0,-22 2-1,18-4 1,-18 4 0,22-2 0,-22 2 0,19-4 0,-19 4 0,0 0 0,22-2 0,-22 2 0,0 0 0,0 0-1,22-2 1,-22 2 0,0 0-1,20-8 1,-20 8 0,18-9 0,-18 9 0,20-12 0,-20 12 0,19-8 0,-19 8 0,0 0 0,18-8-1,-18 8 1,0 0 0,0 0 0,0 0 0,0 0 0,0 0-1,0 0 2,14-20-1,-14 20 0,0 0 0,0 0-1,20-18 1,-20 18 0,0 0 0,0 0 0,22-17 0,-22 17 0,0 0-2,0 0 2,20-8 0,-20 8 0,0 0 0,0 0 0,19-6 0,-19 6 0,0 0 0,0 0 0,0 0 0,22-14 0,-22 14 0,0 0 0,22-4 0,-22 4 0,0 0 0,0 0-1,20-4 1,-20 4 0,0 0 0,0 0 0,0 0 0,22-16 0,-22 16 0,0 0 0,20-27 0,-20 27 0,0 0 0,19-20 0,-19 20 0,0 0 0,0 0 0,0 0 0,20-14 0,-20 14 0,0 0 0,0 0 1,0 0-2,0 0 1,20-10 1,-20 10-1,0 0 0,0 0 0,14-16 0,-14 16-1,0 0 2,0 0-2,16-21 1,-16 21 0,0 0 0,0 0 0,0 0 0,18-18 0,-18 18 0,0 0 1,0 0-2,0 0 1,0 0 0,0 0 0,0-18-1,0 18 1,0 0-1,0 0-1,0 0-4,0 0-27,0 0 0,0 0-2,0 0 1</inkml:trace>
</inkml:ink>
</file>

<file path=ppt/ink/ink4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39.588"/>
    </inkml:context>
    <inkml:brush xml:id="br0">
      <inkml:brushProperty name="width" value="0.05833" units="cm"/>
      <inkml:brushProperty name="height" value="0.05833" units="cm"/>
      <inkml:brushProperty name="fitToCurve" value="1"/>
    </inkml:brush>
  </inkml:definitions>
  <inkml:trace contextRef="#ctx0" brushRef="#br0">-11 6 7,'0'0'8,"0"0"-1,0 0 0,0 0-2,0 0 1,0 0 0,0 0 0,0 0 0,-18 13-1,18-13 0,0 0 0,0 0 0,0 0-1,0 0 1,0 0-1,0 0-1,0 0 0,0 0 0,0 0-1,0 0 1,0 0-1,0 0 0,0 0 1,0 0 0,0 0-1,0 0 1,0 0 0,20-8-1,-20 8 0,0 0 1,0 0-1,28-7-1,-28 7 1,22-2-1,-22 2 1,37-4-1,-15 2 0,8 2 0,8 4 1,7-4-1,-1 2-1,4 0 1,3 3 0,7 1-1,-5-2 1,11 2-1,-3 0 0,7 2 0,9 4 1,8 0-1,11 0 1,11 3 0,10 3 0,14 0-2,13 6 2,11-1 1,20-1-1,21 2 0,14 3 0,13 1 0,17 6-1,20 5 3,11 5-2,9-5 0,2 11-1,11 3 0,-1 2 0,6 6 2,-9-1-2,1 3 0,-4 4 1,-1 0-1,-7 6 2,-16-6-2,-2-1 3,-12 5-5,-16-8 4,-10-6-1,-22 0 0,-9-7 0,-27-5 0,-13-1 0,-30-7 0,-10-5-1,-29-3 2,-15-11-2,-25-2 1,-14-8-1,-28-8 0,25 4 0,-25-4 0,0 0-1,0 0-3,-31-12-12,31 12-19,-18-8 0,18 8-3,0 0 2</inkml:trace>
</inkml:ink>
</file>

<file path=ppt/ink/ink40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11.033"/>
    </inkml:context>
    <inkml:brush xml:id="br0">
      <inkml:brushProperty name="width" value="0.05833" units="cm"/>
      <inkml:brushProperty name="height" value="0.05833" units="cm"/>
      <inkml:brushProperty name="fitToCurve" value="1"/>
    </inkml:brush>
  </inkml:definitions>
  <inkml:trace contextRef="#ctx0" brushRef="#br0">103 133 11,'0'0'9,"22"2"-1,-22-2 0,25 0-2,-25 0 0,28 0-1,-28 0-1,42 0-1,-26 0 0,9-4-1,-3 4 0,2-4 0,-4 4 0,0-2 0,0 2-1,3 2 1,-3 2-1,0 0 1,2 2-1,-2-2 0,0 2 0,3-2 0,1 0 1,-2-2-1,2 0-1,-2-2-1,5 0 2,-7-4-2,2 8 2,-4-8-2,4 4 1,-4 0-2,-18 0 4,31 0-2,-31 0 1,30 0 1,-30 0-2,34-2 1,-34 2 0,32-6 1,-32 6-2,37-8 2,-21 4-2,4 0 1,-2 2-1,-18 2 1,30-8-1,-30 8 0,35-6 0,-35 6 1,26-4-1,-26 4 1,26-4-1,-26 4 0,24-2 0,-24 2 1,0 0-2,29-4 1,-29 4 0,0 0 0,22-4 0,-22 4 0,0 0 1,0 0-1,20 2 0,-20-2 0,0 0 0,0 0 1,18 4-1,-18-4 0,0 0 0,0 0 0,18 2 1,-18-2-1,0 0 0,0 0 1,0 0-1,0 0 1,0 0-1,0 0 0,0 0 1,0 0-1,18 14 1,-18-14-1,0 0 0,0 0 0,0 0 0,0 0 0,0 0 0,0 0 0,0 0 0,0 0 1,0 0-1,0 0 0,0 0 1,0 0-1,0 0-1,0 0 1,0 0 1,0 0-1,0 0-1,0 0 1,0 0 0,0 0 0,0 0 0,0 0-6,0 0-9,12-18-14,-12 18 1,-22-2 0</inkml:trace>
</inkml:ink>
</file>

<file path=ppt/ink/ink40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7:09.520"/>
    </inkml:context>
    <inkml:brush xml:id="br0">
      <inkml:brushProperty name="width" value="0.05833" units="cm"/>
      <inkml:brushProperty name="height" value="0.05833" units="cm"/>
      <inkml:brushProperty name="fitToCurve" value="1"/>
    </inkml:brush>
  </inkml:definitions>
  <inkml:trace contextRef="#ctx0" brushRef="#br0">110 2469 0,'0'0'4,"0"0"-1,0 0 1,0 0 0,6-21 0,-6 21 0,0 0 0,2-26-1,-2 26 1,-2-18-1,2 18 0,-6-25-2,6 25 1,0-26 0,0 26-1,-5-30 1,5 30-1,0-35 1,2 15 0,-2-2 0,-2-1 0,4 5 0,-2-4-1,0 2 1,3-3-1,-6 3 0,3-2-1,0 22 1,-6-39-1,4 19 0,2-2 1,-2 4-1,0-7 0,2 1 0,-2 4 1,0-5-1,0 3 0,-4-2 0,2 2 0,0-1 1,0 1-1,0 0 0,2-1 0,0 1 0,4 0 0,-4-2 1,4 3-1,0-5 0,-2 2 1,2 1-1,0-1 0,2 2 0,-2-3 0,-2 1 0,2-2-1,0 4 2,2-1-1,-4 3 0,4-4 0,-6-3 0,6 7 0,-2-6 1,-2 6-1,2-5 0,-2 1 0,2 0 0,-2-1 0,0 1 1,-2 0-1,0 1 0,2 1 0,0 0 0,-4-2 1,6 1-1,-6 3 1,4-4-1,-4-1 0,2 1 0,-2 0 0,2 1 0,0-5 0,0 2 0,4-5 0,-4 5 0,2-2 0,0-3 0,0 1 0,-2 2 1,-2 1-1,0-3 0,0 6 1,-2-5-1,0 3 1,2-2-1,0 3 1,-8 1 0,8-2-1,2-1 0,-2 1 1,2-4-1,-2 1 0,0 1 0,1-3 0,6 5 0,-6 2 1,-1 1-1,4 1 0,0 22 1,4-32-1,-4 32 0,3-22 1,-3 22-1,6-21 0,-6 21 2,0 0-2,4-24 0,-4 24 1,0 0-1,8-24 0,-8 24 1,0 0-1,0 0 1,12-23 0,-12 23-1,0 0 0,0 0 1,0 0-1,0 0 1,20 0-1,-20 0 0,0 0 1,22 0-1,-22 0 0,0 0 0,0 0 1,28 8-1,-28-8 1,0 0-1,0 0 0,21 11 0,-21-11 0,0 0-1,0 0-3,0 0-15,0 0-7,-8 22 0</inkml:trace>
  <inkml:trace contextRef="#ctx0" brushRef="#br0" timeOffset="-468283.4232">-5746 4080 0,'36'6'2,"4"7"-1,3-3 0,1 2 0,-2-2 0,1 2-1,5 0 0,0-2 1,3 3-1,1-5 1,1 2-1,7-2 1,-3 2 0,7-2-1,-3 0 1,3 0 0,1 3 0,1-3 0,1 2 0,7 0 1,-1-2-1,0 2 1,1-2-1,-1 0-1,7 0 1,-1 1 0,0-3-1,-5 2-1,5 2 1,0-4 0,7 2 0,-5-2 0,0 2 0,3-2 1,-5 0-1,4-2 1,1 5 0,3-7 0,-4 4 0,5-4 0,1 6 0,0-6 0,6 4 1,5-4 0,-3 4-1,-2 2 0,6-6 0,0 4 0,4-4 0,-5 4 1,3 0-2,0-4 2,-4 4-2,2-4 1,-1 3-1,1 1 1,2 2 0,2-2-1,-2 0 0,-4 0 1,5 0-1,-7 2-1,0-4 1,-2 0 0,-8 4 0,3-6-1,-7 4 1,0-6 0,-7 4 0,5-4 1,0 5-1,-3-10 1,3 3-1,0 0 0,-7 4 0,3-4 1,5 0-1,-7 2-1,0-2 2,3 0-1,-3 0 1,-7 0-1,5-2 2,-4 0-2,-7-2 1,1 0 0,-7-2-1,3 0 1,-7-2-1,-2-2 0,3 1 0,-7 1 0,3-2 0,-1 0 0,-6 0 0,-3 0 0,-3 0 0,0-3 1,-8-3-1,5 0 0,-9-4 0,6-1 0,-8-3 1,5 4-1,-3-7 0,-2 7-1,-2-2 1,-2 6 0,-2-3-1,-16 21 1,27-24-1,-27 24 1,20-14 0,-20 14-2,20-20 3,-20 20-3,18-19 1,-18 19-1,20-18 0,-20 18-3,10-16-1,-10 16-2,0 0-3,0 0-2</inkml:trace>
  <inkml:trace contextRef="#ctx0" brushRef="#br0" timeOffset="-6848.4121">-5258 5434 2,'0'0'3,"-2"-32"-1,2 9 0,0 23 0,-4-34 0,4 14-1,-2-3 0,2 5 0,0-6 0,0 0 0,0 1 1,2-1-1,0 4 0,2-3 1,-4-1-1,0 4 1,0-2-1,4-3 0,-6 1-1,2 4 1,-2-5-1,2 3 1,0-2-1,2 0 0,-2-1 1,0 1-1,2 0 0,0-3 0,-2 7 0,0-4 0,0 1 0,-4-3 0,2 2 0,2-1 0,-2 3 0,4-4 0,-4 2 0,2-3 0,2-1 0,2 6 0,-2-7 0,-2 3 0,0-2 0,0-1 0,0-3 0,0-1 0,-2 7 0,0-8 0,-2 5 1,0-5-1,2 3 0,-3-1 0,-1 2 0,0-3 0,2 1 0,0-1 0,0 1 0,2 4 0,-2-5 0,-2 3 0,0-3 0,2 1 0,2 2 0,-4-7 0,4 3 0,-2 5 0,0-3 0,2 0 0,-2-1 0,2 7 1,0-5-1,0 7 0,-2-2 0,0 1 0,0-1 0,-2-2 0,4 3 0,-2 1 0,2-2 0,0-3 0,2-3 0,-4 10 0,4-9 0,0 5 0,-2-4 0,0 3 1,0-5-1,0 2 0,0 3 0,-5-3 1,5 1-1,-2-3 0,2 4 1,0-5 0,-2 3-1,4-1 1,-2-1 0,0 2 0,-2-5 0,2 5 0,0 2 0,-2-7 0,2 5 0,-2-3-1,2 3 0,-4 2 1,4 1-1,-2-5 1,2 1-1,0 5 1,0 0-1,-2-1 0,2-3 1,0 4-1,2-5 0,2 5 1,-2 2-1,-2-7 1,2 9-1,-2-8 1,2 3-1,-2 1 0,0 0 0,-4-3 0,4 5 1,2-4-1,-2-3 0,2 7 0,-2-4 1,2-1-1,0 3 0,0 0 0,0-3 0,-2 5 0,0 0 0,0-3 0,2 3 0,0-4 0,-2 3 0,2-1 0,0 0 0,0-1 0,0 3 0,2 2 0,-2-3 0,2-1 0,-2 4 0,2-1 0,-2-1 0,0 0 0,0 2 0,0-3 0,0 3 0,4-2 0,-6-1 0,4 3 0,0-2 0,0-1 0,0-1 1,-2 2-1,0-3 0,0 3 0,0 0 0,0 0 0,2-1 0,-4 1 0,2-2 0,-2-1 0,4 3 0,-4-4 0,2-1 0,2-3 0,-2 3 0,0 3 0,2-6 0,-2 1 1,2 1-1,-4 2 0,4 1 1,0 3-1,-2-4 0,-2 5 1,2-1-1,0 0-1,0 1 2,2 5-1,-2-2 0,0 0-1,0 20 2,2-35-2,-2 35 2,2-32-1,-2 32 0,0-33 0,0 33 0,2-24 0,-2 24 0,0-26 0,0 26 0,-2-22 0,2 22 0,0 0 0,2-19 1,-2 19-1,0 0 1,0 0-1,2-18 0,-2 18 1,0 0-1,0 0 0,0 0 0,0 0 0,0 0 0,0 0 0,0 0 1,0 0-1,0 0 0,22-8 1,-22 8-1,0 0 0,24-6 1,-24 6-1,19 0 1,-19 0-1,24 0 1,-24 0 0,18 4-1,-18-4 1,22 2-1,-22-2 1,24 2-1,-24-2 0,24 0 1,-24 0-1,25 0 0,-25 0 0,24 0 0,-24 0 0,26 0 0,-26 0 0,30 0 0,-10-2 0,-20 2 0,33-2 0,-33 2 1,40-4-1,-20 2-1,-2 0 1,-2-2 0,5 4 0,-3 0 0,-18 0 1,32 0-1,-32 0 0,28 4 0,-28-4 0,29 8 0,-29-8 0,26 4 0,-26-4 0,26 8 0,-26-8 0,26 0 0,-26 0 0,22-2 0,-22 2 0,23 0 0,-23 0 0,18-2 0,-18 2 0,22 0 0,-22 0 0,20 4 0,-20-4 0,24 0 0,-24 0 0,24 6 1,-24-6-1,23 0 0,-23 0 1,24 0-1,-24 0 0,20 0 1,-20 0-1,28 0 0,-28 0 1,22 0-1,-22 0 0,25 0 1,-25 0-1,20 2 1,-20-2-1,0 0 0,18 0 0,-18 0 0,0 0 0,18 0-1,-18 0 1,0 0-1,0 0 1,22-8-1,-22 8 1,0 0 0,18 0 0,-18 0 0,0 0 0,25 0 0,-25 0 0,0 0 1,22 2-1,-22-2 0,0 0 0,0 0 0,0 0 0,0 0 0,0 0 0,0 0 0,18-10 0,-18 10-1,0 0 0,0 0 0,0 0-1,0 0 0,0 0-2,0 0 1,0 0-4,0 0-4,0 0-12</inkml:trace>
  <inkml:trace contextRef="#ctx0" brushRef="#br0" timeOffset="-2511.6043">-5275 307 5,'17'-14'6,"-17"14"0,0 0 0,0 0-1,0 0 0,0 0-1,0 0 0,-21 22 0,3-8-1,-4 7 0,2-3-1,0 4 0,6-4 0,14-18 0,-12 25-1,12-25 1,0 0-1,20 16 0,-2-20 0,2-2 1,6-2-1,-4-2 1,5-5-1,-1-1 0,6 0 0,-6-2-1,-6 2 1,-20 16 0,33-31 0,-33 31-1,0 0 1,0 0-1,0 0 1,-39 25 0,11-1 0,-6 6 0,0-1-1,-5 3 1,9-6 0,6 3 1,8-11-2,16-18 1,0 0-1,0 0 1,26 2-1,2-18 0,6-2 1,7-7-1,-1-3 1,2-3-1,3-1 0,-3 0 0,-3 5 1,-5-3-1,-10 12 0,-4 1 0,-20 17 0,0 0 0,0 0 0,-32 25 0,-2 1 0,-9 15 1,-7-3-1,-1 5 1,3-3-1,6-3 1,11-5-1,9-8 0,22-24 0,-12 21 0,12-21 0,38-15 0,-7-7 0,13-2 0,4-11 0,7 1 0,-1-5 0,5-3 0,-7 10 0,-7-1-1,-5 9 1,-12 6 0,-28 18 0,0 0-1,-10 24 1,-28 10 0,-13 13 0,-13 12 1,-7-1 0,-5 9 1,5-2-2,9-12 2,13-7-2,11-11 2,22-19-2,16-16 1,24 0-1,10-18 0,13-15 0,15-5 0,7-5 0,3-7 0,3-1 0,-1-6-1,-5 9 1,-8-1-1,-11 13 1,-16 5-1,-14 17 0,-20 14 0,0 0 1,-48 34-1,-2 3 0,-11 14 2,-11 5-1,-1 9 2,0-6-2,9-9 2,7-5-2,17-6 1,18-13-1,22-26 0,0 0 1,28 0-2,12-24 1,11-5 0,11-11 0,-3-1 0,3-5 0,-3 1-1,-3 3 1,-9 5 0,-7 9 0,-12 1-1,-28 27 1,18-16 0,-18 16-1,-36 37 1,-10 1 0,-11 11 0,-13 11 0,-5 7 0,-2 0 0,1-2 1,9-10-1,17-11 0,16-9 0,21-15 0,13-20 0,23-8 0,13-16 0,16-9-1,9-9 2,9-7-2,3-8 2,-2 5-1,1-5 0,-7 6-1,-3 11 1,-19-1 0,-11 17-1,-32 24 0,0 0 0,0 0 0,-39 40 0,-15 3 0,-15 14 1,-11 3 0,1 5 1,1 0 0,5-6 0,14-7 0,13-9-1,18-15 0,28-28 1,14 19-2,16-30 1,13-17 0,7-10 0,14-3 0,7-16 0,-2 5 0,3-5 1,1-2-1,-9 7 1,1 3-1,-9 6 0,-13 9 0,-17 14 0,-26 20 1,0 0-1,-18 18 0,-25 14 0,-23 21 1,-13 10-1,-10 6 1,1 4 0,5-4 0,4-3-1,11-11 2,17-12-2,15-9 1,36-34-1,-10 18 1,32-26-1,17-18 0,13-7 0,9-9-1,7-7 2,5-5-1,-1-3 0,-1 2 0,-11 7 1,-5 7-2,-21 9 2,-14 11-2,-20 21 0,0 0 0,-40 27 1,-17 11-1,-13 13 1,-17 16 0,-2 4-1,1 4 3,3-7-2,10-3 2,13-8-2,13-8 1,23-13-1,16-18 1,10-18-1,32 4 0,7-22 0,15-10-1,9-9 1,11-11 0,1-11 1,4 2-2,1 0 2,-3 1-1,-11 7 0,-11 7 0,-19 11 1,-36 31-2,0 0 0,0 0 1,-58 53-1,-17 2 0,-18 13 1,-14 15 1,-5 5-2,7 1 3,8-12-2,14-13 1,23-9-1,27-18 1,33-37-1,21 8 0,27-29 0,23-19-1,15-7 1,15-7 0,0-13 0,0-2 0,-4 10-2,-11 5 1,-19 13 2,-25 9-2,-18 15 0,-24 17 0,-14 19 0,-22 15 0,-19 9 2,-15 15 0,-9 3-1,-3 10 2,-5-2-1,8-2 1,5-9-1,21-5 0,15-12 0,22-17-1,16-24 1,48-2-2,11-24 2,23-17-2,9-12 1,14-5 1,6-9-2,-8 4 0,-9 2 1,-19 15-2,-21 9 1,-21 21 0,-33 18 0,-18 18 0,-31 23 0,-19 15 1,-19 19 1,-14 8 0,-10 6 1,-2 7 0,10-7-1,11-6 1,19-18-1,21-13 0,25-21 0,27-31-1,39 0 0,23-29-1,13-17 1,20-15 0,5-8 0,7-8 0,-8 8 1,-16 2-1,-15 15 0,-27 13 0,-23 23 1,-18 16-1,-49 34 0,-23 17-1,-21 16 1,-20 12 1,-10 12-1,-6 0 1,12-2 0,10-8 0,21-20 0,21-12 0,35-23 0,30-26 0,32 0-1,31-28-1,19-19 1,17-10-1,8-9 1,6-9-1,-8 6 1,-13 6-1,-19 14 1,-23 11-1,-27 18 0,-23 20 0,-29 30 1,-21 13 0,-21 7 0,-15 15 1,-3 2-1,-6 0 1,9-2 0,7-13 0,20-7-1,19-17 0,26-10 1,14-18-2,44-6 1,15-22-1,17-7 1,17-13-1,6-7 1,6-6 0,-6 3 0,-7 5-1,-15 8 1,-20 17 0,-31 14 0,-26 14 0,-12 32-1,-31 11 1,-17 14 1,-15 9 0,-14 1 1,-1 12 0,13-14-1,7-4 2,15-13-1,21-13 0,20-11-1,14-24 0,46-8-1,4-16 0,15-9 0,12-9 0,1-3-1,5-7 1,-6 5 0,-11 9 0,-13 5 0,-19 9 0,-34 24 0,0 0-1,-8 22 2,-29 8-2,-9 17 0,-14 2 1,-1 1 0,-1 1 0,9-2-1,11-9 1,14-8 0,17-13 0,11-19 0,25-2 0,9-19 0,16-7 0,5-6-1,3-5 1,-3-3 0,5 3 0,-13 5-1,-11 9 0,-12 11 1,-6 6 0,-18 8 1,0 0-1,-20 24 0,-2-3 0,0-3 1,4 4-1,5-4 0,13-18 0,-16 25-1,16-25 1,0 0 0,27 4 0,-5-12 0,4-4 1,4-5-1,6 1 0,-3-6 1,-1 6-2,-4 3 2,-4-3-1,-5 8 0,-19 8 1,22 2-1,-22-2 0,0 0 1,-8 31-1,8-31 0,-14 24 1,14-24-1,-19 24 0,19-24 0,0 0 0,-20 18 0,20-18-1,0 0-3,0 0-10,0 0-18,0 0 1,0 0 0</inkml:trace>
</inkml:ink>
</file>

<file path=ppt/ink/ink40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00:07.398"/>
    </inkml:context>
    <inkml:brush xml:id="br0">
      <inkml:brushProperty name="width" value="0.05833" units="cm"/>
      <inkml:brushProperty name="height" value="0.05833" units="cm"/>
      <inkml:brushProperty name="fitToCurve" value="1"/>
    </inkml:brush>
    <inkml:brush xml:id="br1">
      <inkml:brushProperty name="width" value="0.08333" units="cm"/>
      <inkml:brushProperty name="height" value="0.08333" units="cm"/>
      <inkml:brushProperty name="fitToCurve" value="1"/>
    </inkml:brush>
  </inkml:definitions>
  <inkml:trace contextRef="#ctx0" brushRef="#br0">571-1860 19,'-22'10'12,"22"-10"-1,-18 6-2,18-6-1,0 0-1,0 0-1,0 0-2,0 0 0,0 0-1,-18 8 1,18-8-2,0 0-1,0 0 1,0 0-1,18-10 0,-18 10-1,0 0 1,22-12 0,-22 12 0,0 0 1,20-10-1,-20 10 0,0 0 1,0 0-1,0 0 0,-6 18 1,6-18-1,-20 22-1,20-22 1,-18 21 0,18-21-1,-18 16 1,18-16-1,0 0 1,0 0-1,0 0 1,0 0-1,28 0 0,-10-10 0,4 0 1,0-3-1,-2-1 0,5 2 0,-3-2-1,-22 14 1,34-18 0,-34 18 0,0 0 0,0 0 1,0 0-1,-18 26 1,-4-4-1,0 1 1,-9 5 0,7 0-1,-4-1 1,10-1-1,6-6 1,12-20-1,-8 23 1,8-23-1,28-2 0,-8-9 1,12-3-1,-1-4 0,7-4 0,4-1 0,-1 1 0,-1 0 0,-4 4-1,-2 1 1,-7 5-1,-27 12 1,22-6 0,-22 6-1,-22 24 1,-7 3 0,-9 5 0,-2 3 1,-9 7 0,5-3-1,4-1 2,9-9-2,7-3 1,24-26-1,-18 26 1,18-26-1,26-12 0,1-2 0,7-8 0,6-3 0,9-5 0,3 0 0,6-7 0,-3 3 0,-3 3 0,-9 7-1,-7 6 1,-8 4-1,-28 14 1,0 0-1,-12 18 0,-18 12 1,-15 9 1,-15 9-1,0 7 1,-7 2 0,6-1 0,5-5-1,12-6 1,17-13-1,13-10 1,14-22-1,20 4-1,9-22 0,11-10 0,10-5 1,9-7-1,-3-5 1,1-1-1,5-1 1,-9 2 0,-9 9 0,-6 8-1,-13 5 1,-25 23 0,0 0 0,0 0 0,-16 31 0,-19 11 1,-11 1-1,-3 10 1,-11 1 0,4 3 0,1-6 0,11-7-1,5-9 1,15-13-1,24-22 0,0 0-1,30-18 1,7-13 0,13-9-1,3-7 1,7-6 0,3-1 1,-1-1-2,-1 8 1,-7 1 0,-6 7-1,-9 9 1,-13 12 0,-26 18 0,0 0-1,-14 30 2,-26 9-2,-15 21 1,-13 7 1,-11 8 0,-4 6 0,1-2-1,9-6 0,12-12 1,11-10 0,18-17-1,32-34 0,0 0-1,38-6 1,8-26 0,9-11-1,9-8 1,1-7 0,6-3 0,-9 2-2,-3 6 1,-7 5 0,-14 11 1,-12 15-1,-26 22-1,0 0 1,-8 18 0,-20 21 2,-18 13-1,-11 11 1,-3 2-2,1 4 2,1-6 0,9-9 0,9-5 0,12-15-1,16-17 0,12-17 0,22-4-1,12-23 1,9-7-1,11-17 0,7-1 0,7-9 0,-1 2 0,-1-4 0,-7 9-1,-9 7 0,-12 15 0,-15 13 1,-23 19 1,-8 21-2,-25 15 1,-19 21 2,-15 14 0,-13 16 1,-7-4 1,-2 6 0,9-14-2,9 4 2,17-20-1,11-17-1,21-18 0,22-24 0,24 3-1,12-28 0,7-7-1,15-11 0,5-7 1,3-9-1,-3 2 1,1 0-1,-9 9 1,-5 5 0,-17 13 0,-15 18 0,-18 12 0,-14 26 0,-17 15 0,-25 15 0,-7 9 0,-15 8 1,-7 6-1,8-4 1,9-10 0,9-8 0,15-15 0,20-14-1,24-28 1,0 0-1,46-14-1,5-22 0,3-7 1,15-7-1,3-7 1,7-10-1,-1 8 0,-5-6 0,-8 17 0,-13 5 0,-8 15 0,-13 12 1,-31 16 1,-4 24-2,-31 13 2,-15 21 0,-13 15 0,-19 10 0,-7 8 0,-4-3 0,11-1-1,1-12 1,18-9 0,9-11-1,18-20 0,28-17 0,8-18 0,44-10 0,0-21-1,19-11 1,7-9 0,9-8-1,6-5 0,-3-3 1,-1 0-1,-10 8 1,-9 10-1,-13 9 1,-17 16 1,-10 14-1,-22 10 1,-32 34-1,-11 17 0,-19 13 1,-15 9 0,-11 12 0,-5-2 0,0 3 1,12-7-2,13-13 2,9-9-1,13-16-1,22-13 0,24-28 1,0 0-1,44-6-1,9-27 2,7-11-2,17-15 1,17-8 1,1-4-2,-6 1 0,-8 5 0,-13 6 1,-17 18-1,-21 17 0,-30 24 2,-20 22-2,-25 17 1,-17 20 0,-11 8 0,-10 9 1,-7 1 0,-1 4 0,20-18-1,9-8 1,16-8 0,15-19-1,31-28 1,0 0-2,31-10 1,19-25-1,8-9 1,17-9-1,8-8 0,5-3 0,-7 1 0,-14 10 0,-11 13 0,-18 13 1,-17 19 0,-21 8-1,-41 33 1,-9 9 0,-3 9 1,-15 5-1,3 3 1,-1 6 0,9-14-1,11-3 1,12-13 0,16-9-1,18-26 1,0 0-1,28 4 0,10-26 0,10-9 0,11-5 0,9-11 0,-3-3 0,-5 5-1,-5 5 2,-11 7-2,-11 13 1,-33 20 0,0 0-1,-17 28 2,-19 15-2,-12 10 2,-7 7-1,-5 5 1,1 2 0,5-8 0,10-7 0,11-7-1,13-13 1,14-13-1,6-19 0,28-9 0,5-15 0,5-6-1,16-9 1,7-5 0,1-5-1,-5 5 0,-5 3 1,-9 11-1,-11 7 1,-14 13-1,-18 10 0,-10 18 2,-10 9-1,-11 5 1,-5 7-1,0 1 0,0 1 1,5-9-1,5-3 0,8-5-1,18-24 2,0 0-2,0 0 1,40-16 0,-11-13 0,9 3-1,4-6 0,-2 1 0,1 3 0,-5 8 0,-12 1 0,-24 19 0,29-4 0,-29 4 0,0 0 1,-4 27 0,4-27-1,-19 26 0,19-26-2,0 0 0,0 0-2,-22 20 1,22-20-1,0 0 0,0 0 1,16-20 0,-16 20 0,0 0 2,20-20 1,-20 20 0,0 0 1,0 0 0,0 0 0,0 0 0,0 0 0,0 0-2,0 0-11,15-25-11,-15 25-1</inkml:trace>
  <inkml:trace contextRef="#ctx0" brushRef="#br1" timeOffset="-67065.5178">8280-1493 1,'2'56'1,"-2"3"0,-2 2-1,2 0 1,2 1-1,2 1 2,2-2-1,-4-2 1,2 4-1,4 3 1,-4-7-1,4 4 1,-4 0-1,0 4 0,-2-1 0,0 7-1,0-4 1,-4 4 0,2 4 0,2 2 1,-4 0 0,2 2 0,2 2 0,-2 0 0,2 0 0,2 2-1,-6 0 0,4 1 0,0-1 0,-2-2-1,2 2 1,0 2 0,0-8 1,-2 0-1,4 4 1,-1-4-1,3 0 1,-4 2-1,0-2 1,0-2-1,0 0 0,0 0 0,-2 0-1,2-2 1,-2-2 0,2-4 0,-2-5-1,2 3 1,-4-4-1,2-2 1,-2-3-1,4-5 1,-4 2-1,2 2 0,-2 1 0,-2-1 1,-6 2 0,10-3-1,-7 5 1,5 0 0,-2-4 0,2-3 0,2-1-1,0-8 1,4 1-1,-4-7 0,2-3 1,2-1-1,-4-5 1,0 0-1,-2-1 1,0-1-1,0-2 1,0-1 0,2-1-1,-2-2 1,4 1-1,-2-23 0,0 34 0,0-34-3,0 22-4,0-22-8,0 0-7,0 0 0</inkml:trace>
  <inkml:trace contextRef="#ctx0" brushRef="#br0" timeOffset="4149.6073">589 257 14,'0'0'12,"-20"-2"0,20 2-2,0 0-1,-20 4-1,20-4-2,0 0-2,0 0 0,0 0 0,24-8-1,-24 8 0,32-19-1,-9 11 0,-1-2 0,2 2-1,-6-2 1,0 6 0,-18 4 0,0 0-1,0 0 1,-4 22 0,-10-4 0,-10 11 0,2-7-1,-7 4 1,13-1-1,-4-3 0,20-22 0,-8 26-1,8-26 1,38-2-2,-11-8 2,13-6-1,6-4 0,5-5 0,3-1-1,-3-2 1,-1 1-1,-12 3 1,-1 4 0,-13 8-1,-24 12 1,0 0 0,0 0 0,-18 42 0,-13-3 0,-7 5 2,-14 7-1,1 2 0,-1-1 1,7-3-1,9-11 0,8-5 1,16-9-2,12-24 0,28-6 0,8-10-1,7-11 1,13-5 0,-1-4-1,7-7 1,-3 1-1,-5 5 1,-6 5 1,-7 3-2,-11 9 2,-30 20-2,22-16 0,-22 16 1,-34 28 0,-6 7 1,-9 9-2,-19 13 3,-3 8-2,-4 2 1,5-3 1,5-3-1,13-12 0,20-9 0,12-17-1,20-23 0,26-4 0,16-15 0,6-13-1,13-9 1,1-3 0,3-7-1,2-4 1,-3 7 0,-9 5 0,-9 3-1,-16 13 2,-30 27-2,18-14 1,-18 14-1,-44 41 1,-6 1 0,-11 15-1,-22 8 2,5 4-1,-5 4 2,2 0 0,5-7-1,13-9 1,19-14-1,20-17 0,24-26 0,18 10-1,22-30-1,15-12 1,15-9 0,5-14 0,7-7-1,-1-3 1,2 4 0,-5 6 1,-15 3-1,-11 11 1,-19 11-2,-33 30 2,0 0-2,-14 24 1,-29 16-1,-17 17 0,-9 2 1,-14 14-1,1 2 3,13-6-3,1-4 2,11-15 0,15-9-1,18-11 0,24-30 0,24-4 0,18-22-1,13-9 0,13-19 1,11-5-1,8-12 0,3 0 1,-9 4 0,-2 8-1,-15 5 1,-13 13 0,-19 15 0,-14 24 1,-18 2-2,-32 50 2,-13 1-2,-17 14 1,-15 18 1,-8 2 0,-7 10 0,1-8-2,8-6 3,13-8-3,21-12 2,13-20 0,22-21-1,14-20 0,42-12-1,5-23 1,11-13-1,9-9 1,1-4-1,1-4 1,5 7 0,-15 1 0,-11 12 0,-15 13 1,-17 12-1,-16 20 0,0 0-1,-37 48 1,-13 1-1,-9 12 2,-13 8-1,1 5-1,-1 1 2,3 0 0,15-14 0,5-10 0,19-15 0,20-15-1,10-21 0,40-17 0,5-17-1,11-13 1,9-11-1,9-11 1,5-4 0,4 4 0,-7 0 0,-7 2 1,-3 12-1,-13 15 0,-15 10 1,-12 17-2,-26 13 1,-18 27 1,-24 13-2,-17 27 2,-15 6-1,-13 14 0,-6 8 1,-2 1-1,3-7 1,15-12-1,23-17 2,13-17-2,27-17 1,14-26-1,36-14 0,9-20 0,15-15 0,9-8-1,18-12 1,-3-3 0,-5-1 0,-8 10 0,-15 6 0,-14 19-1,-17 19 1,-25 19 0,-25 31-1,-19 13 1,-15 19 0,-15 12 0,-3 4 0,-3 2 0,3-6 2,12-8-3,13-10 2,14-19 0,20-16-1,18-22 0,24-6-1,12-18 2,16-17-2,11-11 0,16-11 1,3-6 0,3-2 0,-6 6-1,-9 3 1,-9 13 0,-13 13 0,-14 15 0,-34 21-1,-8 33 2,-30 11-2,-18 23 1,-17 12 0,-14 10 1,-12 11 0,-3-1 0,-3-2-1,24-14 0,8-12 1,17-16 0,24-19-1,32-36-1,0 0 1,54-16-1,5-23 0,5-11 0,17-11 0,8-6 1,3-4 0,-5 2 0,-8 5-1,-7 9 1,-11 6 0,-13 19 0,-18 14 0,-30 16 0,-6 30 0,-34 15 1,-16 15-1,-17 21 1,-12 9 0,-7 1 0,-3-2-1,4-2 1,16-12 0,15-16-2,24-15 2,19-22-1,17-22-1,39-16 1,9-14 0,15-17 0,15-11-1,7-9 1,4-4 0,-3 0-1,-7 6 1,-14 10 0,-19 13 0,-10 18-1,-36 24 0,-12 22 3,-32 22-3,-15 19 1,-19 14 0,-9 6 1,-2 6 0,-3 0 0,7-5-1,18-18 0,19-9 2,18-20-2,24-19 0,6-18 0,50-18 0,7-17-1,13-16 0,13-9 1,5-9 0,1-4-1,-10 6 0,-9 14 1,-15 7 0,-17 19-1,-38 27 1,0 0 1,-22 39-1,-26 14 0,-13 11 1,-11 9-1,-7 6 1,4-8-1,3-2 1,3-10-2,21-6 2,15-17-1,17-14 1,16-22-1,23-8-1,11-14 2,26-19-1,9-9 0,9-9-1,1-6 1,-2 0-1,-5 9 0,-15 13 1,-13 9-1,-44 34 0,0 0 2,-26 22-2,-20 23 1,-21 17 0,-8 7 0,-7 14 0,-3-4 1,2-2 0,17-8-1,11-4 1,13-23-1,22-9 1,20-33-1,0 0 0,58-18-1,-3-21 1,21-14 0,7-7-1,4-7 1,2 4-1,-13 0 1,-9 15 0,-15 11-1,-16 13 1,-36 24 0,0 0-1,-46 48 2,-10 1-1,-13 12 0,-8 8 1,-5 4 0,-3 0-1,10-7 1,7-3 0,21-16-1,15-15 0,18-12 0,14-20 0,34-6 0,11-20 0,11-6-1,19-15 1,5 0-1,-3 1 1,-8-1-1,-15 13 1,-12 10-1,-19 15 1,-23 9 1,-23 31-1,-13 5 0,-10 13 0,-5 2 1,-1 3 0,0-1 0,1-7-1,11-3 0,12-4 1,7-13-1,21-26 1,-4 24-2,4-24 1,49-22 0,-5-4-1,13-3 0,5-13 1,5-1-1,-1-1 0,-7 3 0,-9 3 0,-8 13 0,-19 9 0,-23 16 1,0 0 0,-25 41 1,-17-1-1,-4 7 1,-11 5-1,1 3 2,3-2-2,9-11 1,8-1 0,11-15-2,19-6 2,6-20-1,37 6 1,-3-18-2,14-8 1,1-4-1,9-9 1,1 1-1,1-1 0,-7 3 0,-13 6 0,-2 8 0,-7 3 1,-11 7 0,-20 6 0,24 10 1,-24-10 0,-4 29 0,0-11 0,4-18 0,-12 36 0,12-36 0,-18 37-1,18-37 1,-15 30-2,15-30-1,0 0-7,0 0-21,0 0-4,0 0 1,11-38 0</inkml:trace>
</inkml:ink>
</file>

<file path=ppt/ink/ink40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13:31.624"/>
    </inkml:context>
    <inkml:brush xml:id="br0">
      <inkml:brushProperty name="width" value="0.05833" units="cm"/>
      <inkml:brushProperty name="height" value="0.05833" units="cm"/>
      <inkml:brushProperty name="color" value="#808080"/>
      <inkml:brushProperty name="fitToCurve" value="1"/>
    </inkml:brush>
    <inkml:brush xml:id="br1">
      <inkml:brushProperty name="width" value="0.05833" units="cm"/>
      <inkml:brushProperty name="height" value="0.05833" units="cm"/>
      <inkml:brushProperty name="color" value="#177D36"/>
      <inkml:brushProperty name="fitToCurve" value="1"/>
    </inkml:brush>
    <inkml:brush xml:id="br2">
      <inkml:brushProperty name="width" value="0.05833" units="cm"/>
      <inkml:brushProperty name="height" value="0.05833" units="cm"/>
      <inkml:brushProperty name="fitToCurve" value="1"/>
    </inkml:brush>
    <inkml:brush xml:id="br3">
      <inkml:brushProperty name="width" value="0.05833" units="cm"/>
      <inkml:brushProperty name="height" value="0.05833" units="cm"/>
      <inkml:brushProperty name="color" value="#3165BB"/>
      <inkml:brushProperty name="fitToCurve" value="1"/>
    </inkml:brush>
    <inkml:brush xml:id="br4">
      <inkml:brushProperty name="width" value="0.05833" units="cm"/>
      <inkml:brushProperty name="height" value="0.05833" units="cm"/>
      <inkml:brushProperty name="color" value="#ED1C24"/>
      <inkml:brushProperty name="fitToCurve" value="1"/>
    </inkml:brush>
    <inkml:brush xml:id="br5">
      <inkml:brushProperty name="width" value="0.07938" units="cm"/>
      <inkml:brushProperty name="height" value="0.07938" units="cm"/>
      <inkml:brushProperty name="color" value="#808080"/>
      <inkml:brushProperty name="fitToCurve" value="1"/>
    </inkml:brush>
  </inkml:definitions>
  <inkml:trace contextRef="#ctx0" brushRef="#br0">-1984-3473 17,'0'0'29,"0"0"-2,0 0-9,-32 4-5,32-4-4,-32-2-1,11-8-2,-17 12 0,4-14-2,-15 12 1,-1-12-2,-17 7 1,-7-9-2,-15 6 1,-4-2-1,-9-2 0,-7 0-1,-8-2 1,4 3-2,4-1 1,8 2-1,10 0 1,9 4-1,17 2 1,9-2-1,11 6 0,9 0 0,18 0 0,0 0-1,18 0 0,0 0-1,-18 6-3,18-6-10,0 0-17,0 0-3,0 0 1,26 10-1</inkml:trace>
  <inkml:trace contextRef="#ctx0" brushRef="#br0" timeOffset="5210.4091">-5099-4040 3,'0'0'26,"-10"-19"0,10 19-9,0 0 0,-8 21-5,8-21-2,4 38-3,4-11 0,-10 17-1,12-3-2,-8 7-1,4-3-1,-4 1-1,6-7 0,-2-1 0,-4-7 0,0-7-1,-4-4 1,2-20-1,-2 23 1,2-23 0,0 0 0,0 0 0,0 0 0,6-29-1,-4 11 1,4 0-1,4-4 0,2-3 0,4 3 0,7 2-1,-3 1 1,-2 3-1,4 8 2,2 4-2,-2 6 1,-1 6 0,-3 2 0,-18-10 0,22 35 0,-18-15 0,-2-2 0,-4 3-1,-8-1 1,-6-2-1,-2 2-1,-7-4-1,-5 5-2,12-17-4,-18 16-8,5-20-14,5 0 0,8-4 1</inkml:trace>
  <inkml:trace contextRef="#ctx0" brushRef="#br0" timeOffset="5631.6098">-4732-3824 15,'0'21'26,"-2"-3"1,-4 2-13,6-20-2,0 47-3,10-23-2,-8 6-2,6-7 0,-6-1-2,8-2 0,-10-20-1,16 27 0,-16-27-2,22 8 2,-22-8-2,24-10 1,-24 10-1,33-29 1,-19 11-1,2-6 0,-4 3 0,0-3 1,-4 4-1,-4-4-1,0 5-1,-4 19 0,-10-32-5,10 32-4,-24-20-11,24 20-9,-20-19 1</inkml:trace>
  <inkml:trace contextRef="#ctx0" brushRef="#br0" timeOffset="6115.2107">-4466-4077 6,'-8'-18'27,"8"18"1,0 0 0,-8 28-19,0 9-3,16-5 3,-14 19-3,14-7 0,-10 13-3,12-8 2,-8 3-2,6-9 0,-4-2 1,2-9-3,-4-6 2,2-5-3,-4-21 1,0 20-1,0-20 1,0 0-1,0 0-1,-2-33 1,8 15 0,0-6 0,6 0 1,2-1-2,6 1 2,-1 4-1,11-1 0,-2 11-1,0 0 0,-1 10 0,-3 2 0,-6 6 0,-18-8 0,22 33 0,-26-15 0,-10 6-1,10-2 0,-22 5-2,26-27-2,-43 42-4,25-36-11,-4 5-11,4-11 3,18 0-1</inkml:trace>
  <inkml:trace contextRef="#ctx0" brushRef="#br0" timeOffset="6598.8115">-4242-4081 14,'-2'-22'29,"2"22"0,-10 20 1,10 4-18,-8 15-6,8-3-1,-5 17-1,12-8 0,-7 9-1,8-3 1,-6-4-2,14-7 0,-10-1 0,4-13-1,-8 0 0,6-10 0,-8-16-1,0 0 1,0 0-1,0 0-1,0 0 1,0 0 0,12-34-1,-6 16 0,2-4 0,4 1 0,8 1 0,-3 2 1,5 2-1,0 7 0,2 9 0,-4 0 1,2 9-1,-22-9 1,23 34 0,-19-14 0,-8 1 0,-6 3 0,-7-2 0,-5-2-1,2-3-3,-18 5-6,12-20-17,-1 6-5,3-8 2,4-2-1</inkml:trace>
  <inkml:trace contextRef="#ctx0" brushRef="#br0" timeOffset="6864.012">-3956-4063 36,'0'0'32,"0"0"2,0 25-4,0 5-23,-6 23 0,4-5-3,-4 13-2,8-2-1,-4-2 0,4-7 0,-2-7-3,2-3-2,14-17-8,-12 5-18,-4-28-4,14 18 1,-14-18 0</inkml:trace>
  <inkml:trace contextRef="#ctx0" brushRef="#br0" timeOffset="7269.6127">-3859-3720 4,'0'0'25,"0"0"2,0 0-10,30 10-4,-30-10-1,32-4-4,-32 4 0,37-20-3,-19 9-1,2-7-1,-4 0-2,-2-2 0,-6 2 0,-8 18-1,16-33 0,-16 33 0,-20-16 0,20 16 1,-32 0-1,12 8 1,-4 10 0,1 5 1,-5 3 0,12 6 0,4 1 0,8 1 0,2 3 0,12-7-1,4 2 0,0-7-2,14-9-1,-13 0-7,17-16-13,-6 0-11,-2-8 1,-2-2 0</inkml:trace>
  <inkml:trace contextRef="#ctx0" brushRef="#br0" timeOffset="7722.0135">-3399-3901 14,'0'0'28,"0"0"0,-21 0-7,-1 9-11,4-3-2,-4 8-3,2-4-2,-2 8 0,3-2-1,9 3-1,10-19 1,6 36-1,-6-36-1,35 28 0,-9-11 0,-4-1 0,10-2 0,-6 0 1,-1 0-1,-5 3 0,-20-17 1,22 20 0,-22-20 0,-10 22 1,-8-14-1,-8 2 1,-7-4-1,-5 3 0,-4-7-1,7-2-2,-11 6-7,16-14-18,4 6-4,3-5 0,23 7-1</inkml:trace>
  <inkml:trace contextRef="#ctx0" brushRef="#br0" timeOffset="2948.4051">-5571-3672 15,'0'0'26,"0"0"0,0 0 0,0 0-20,20-20-2,-20 20-1,24-12 0,-24 12-2,26-6 1,-26 6 0,21 8 1,-21-8-1,8 26 1,-14-1 0,0-3 0,-5 12 1,-11-1-1,4-1 0,-2 1 0,-2 1 0,8-10 0,2 1-1,12-25-1,-19 34 0,19-34 1,0 0-1,27 16-1,-27-16 1,30 4-1,-10-2 1,6 0 0,0-2-1,1 0 0,3 4 0,-4-4-2,6-4-2,-32 4-9,39-4-19,-21-2-2,-18 6 2,22-16-1</inkml:trace>
  <inkml:trace contextRef="#ctx0" brushRef="#br0" timeOffset="2355.6041">-5771-4121 19,'0'0'27,"0"0"3,0 0-10,0 0-2,-10 38-4,20-20-4,-14 27-2,14-9-2,-8 17-3,6-4 0,-2 7-1,4-3-1,-3-4 0,1-5 0,-4-7-1,0-7 0,-2-8-1,-4 3-2,2-25-6,2 20-16,-2-20-6,0 0-3,0-22 3</inkml:trace>
  <inkml:trace contextRef="#ctx0" brushRef="#br0" timeOffset="1996.8035">-6011-3925 25,'-4'20'26,"4"-20"0,10 21-10,-10-21-7,10 18 1,-10-18-4,0 0-1,10 24 0,-10-24-1,0 0 1,0 0-1,0 0-1,-14-28-1,14 28 0,-18-35-1,-2 13 0,6 0-1,-4-2 1,-2 1-1,-5 11 0,-1 0 1,-4 12-1,4 6 1,-2 16 0,1 3 1,1 13-1,12 5 1,4 3 0,10-1-1,8 3 1,10-3-1,4 0 0,11-7-1,3-8 0,-2-5 0,4-13-2,-7 2-1,11-16-5,-42 2-11,44-2-13,-21-8-2,-23 10 2,32-30-1</inkml:trace>
  <inkml:trace contextRef="#ctx0" brushRef="#br1" timeOffset="-66144.1161">-1591-3911 8,'0'0'16,"-22"2"-3,22-2-1,-24 15-2,24-15-1,-22 26-1,8-6 1,14-20-2,-17 47-1,15-31-1,2 10 0,11-5-2,1-1 1,-12-20-2,28 28 0,-6-20-1,2-4 1,-2-12-1,1 2 0,-1-4 0,-22 10-1,30-36 1,-18 13 0,-4 1-1,-6 0 0,-6-5 0,-2 7 1,-2-4-1,-4 6-1,12 18 0,-24-31-1,6 29-2,18 2-5,-23-6-11,23 6-11,-20 2 2,20-2-1</inkml:trace>
  <inkml:trace contextRef="#ctx0" brushRef="#br2" timeOffset="-397296.2996">-1264-3499 8,'0'0'6,"-2"-19"-1,2 19 0,2-20-1,-2 20-1,-6-24 0,6 24-1,0-29 0,0 29 0,-2-30-1,2 30 0,-2-30 0,2 11 0,0 19 0,0-32-1,0 32 1,-4-26-1,4 26 1,-2-25-1,2 25 0,-2-24 0,2 24 1,-2-24-1,2 24 0,-2-27 0,2 27 1,2-28-1,-2 28 0,-4-28 1,4 28-1,-4-33 0,4 33 0,-2-32 1,2 32-1,-4-28 0,4 28 0,-4-23 0,4 23 0,-2-26 0,2 26 0,0-22 0,0 22 0,0 0-1,0-23 1,0 23-3,0 0-7,8-20-10</inkml:trace>
  <inkml:trace contextRef="#ctx0" brushRef="#br1" timeOffset="-65161.3145">-1756-3538 5,'0'0'18,"-20"-14"-3,20 14-4,-18-6-3,18 6-1,-27 4 0,27-4-2,-32 10-2,32-10 0,-26 26 0,26-26 0,-22 43 0,22-43 0,-12 42-2,14-21 0,0 3 1,6-6-1,8 0 1,-16-18-1,40 23 1,-18-21-2,3 0 2,1-6-2,-6 0 2,6-6-2,-26 10 1,24-29-2,-20 11 1,-4 18 1,6-30-1,-12 9 0,6 21-1,-10-30 0,10 30-4,-22-12-10,22 12-13,-26-8 2,26 8-2</inkml:trace>
  <inkml:trace contextRef="#ctx0" brushRef="#br1" timeOffset="-67360.9184">-1508-2948 6,'0'0'11,"0"0"1,2-21-1,-2 21-1,0 0 0,0 0-1,-10-16-2,10 16-1,0 0-1,-22 6-1,22-6-2,-18 20 2,18-20-1,-25 35 0,19-13-1,-4 0 1,8 1-1,0 3 1,6-6-2,4 1 0,-8-21 0,27 26-1,-27-26 1,38 10-1,-18-10 1,0-8-1,-2-4 0,0 0 0,-18 12 1,29-33-1,-21 15 0,-8 18 0,10-32 0,-10 32 1,-2-27-1,2 27 0,-10-24 0,10 24 0,0 0-1,-26-24 0,26 24-3,-23-11-3,23 11-6,-22 5-15,22-5 0,0 0-1</inkml:trace>
  <inkml:trace contextRef="#ctx0" brushRef="#br3" timeOffset="-343186.0028">0 15 17,'0'0'25,"0"0"-9,0 0-1,20 10-2,-20 8-4,0-18 0,13 41-2,-3-17 0,-10 11-2,8-9-1,-10 14 0,6-13-2,-2 9 0,-2-9 0,-4-3-2,4-24 2,-4 32-1,4-32 0,0 0 0,0 0 0,0 0 0,0 0-1,-10-24 1,14 2-1,-4-3 0,6-7 0,-2 0 0,6-3-1,4 3 1,0-1 0,4 1 0,0 6 0,6 1 0,1 7 1,-1 6 0,0 4-1,-2 10 1,0 4 0,-3 10 0,-1 4 1,-6 9-1,-4 3 0,-2 5 0,0-3 0,0-2 0,-6 1 0,0-7 0,-2-1-1,2-25 0,-4 28 1,4-28-1,0 0 0,0 0 0,0 0 0,-12-24 0,14 5 0,4-5 0,6 0 0,2-5 0,4 1-1,6 2 1,1 1 0,1 5 0,2 0 0,-6 8 0,3 10 0,-25 2 1,30 18 0,-24 2 0,-2 9 0,-6 3-1,2 4 1,2-1 1,0 1-2,2-1 0,-2-7 1,2 0-1,4-7-1,-8-21-3,6 30-6,-6-30-23,0 0-2,0 0 1,18-28-1</inkml:trace>
  <inkml:trace contextRef="#ctx0" brushRef="#br3" timeOffset="-342733.602">837 88 1,'-4'-16'29,"4"16"2,0 0-1,-12-21-13,-6 28-4,18-7-4,-22 14-3,22-14-1,-25 40-1,19-15 0,-2 7-1,6-4 0,2 9-1,8-9-1,2 5 0,7-11-1,-1-4 1,4-4-2,2-4 1,0-10 0,0-8 0,-1-6-1,-3-4 1,-6-6 1,0-5-2,-6-7 1,0-1 0,-6 3-2,-6-5 1,-4 7 0,0 2-2,-10 13-2,6-5-4,-13 22-9,7-6-13,20 6-2,-32 4 1</inkml:trace>
  <inkml:trace contextRef="#ctx0" brushRef="#br3" timeOffset="-342312.4013">1101-285 12,'0'0'31,"0"0"1,-2 27 1,-8 5-18,16-8-2,-14 23-5,12-7-3,-6 13-1,10-2-1,-4 3-1,4-9-1,-4 4 0,2-7 0,0-7-1,-2 1 0,0-8 0,-4-3 0,2-7-2,-2-18-3,11 20-7,-11-20-15,0 0-8,0 0 1,6-28 1</inkml:trace>
  <inkml:trace contextRef="#ctx0" brushRef="#br3" timeOffset="-341626.0001">1263 49 29,'0'0'31,"0"0"1,0 0-1,30-6-24,-2 0-2,6 10-4,1-4-2,11-4-5,-14 8-10,5-8-15,5 2 0,-10 2 1</inkml:trace>
  <inkml:trace contextRef="#ctx0" brushRef="#br3" timeOffset="-341828.8005">1386-348 28,'0'0'30,"0"0"3,0 0-17,-17 43-1,25-21-4,-16 31-4,14-11 0,-10 19-1,14 2-2,-10 4-2,7-6 1,-1-3-2,4-1 1,0-8-1,-2-9-1,0-5 1,0-11-2,-8-24 1,8 32-1,-8-32-3,0 0-2,0 0-9,12-24-16,-16 6-4,-6-6 1,-6-3-1</inkml:trace>
  <inkml:trace contextRef="#ctx0" brushRef="#br3" timeOffset="-340705.5985">1730 104 6,'21'2'26,"-21"-2"1,18-4-3,4-2-12,-22 6-4,40-16-2,-16 8-2,1-2-1,-5-1-1,-2-3 1,-18 14-1,30-24 0,-30 24-2,4-22 1,-4 22-1,-20-19 0,0 15 0,-2 0 0,-7 4 0,-3 8 1,2 7-1,2 1 2,1 8-1,9 0 1,4 5 0,12 1 0,4 3 0,12-7 0,4 0-1,11-7 1,1-3-2,2-2 1,4-6-1,-1 0-1,1-12 0,-6 0 0,5-4 0,-9-8-2,4 0 0,-10-9 0,2 5 0,-7-2 0,-1-3 0,-6 3 0,-6 2 1,-2 2 1,0-3 1,0 21 1,0 0 1,0 0 1,0 0 0,0 0 1,-14 41 0,20-11 1,-8 5-2,12-1 0,-8 1 1,6-5-2,-6-6 0,2-4 0,-4-20-1,6 19 0,-6-19 0,0 0 0,-6-21 0,6-1-1,2-2 0,0-4 0,6-11-1,4 5 1,4-1 0,8 1-1,5-1 1,3 5-1,2 12 1,2 3-1,-1 13 1,-5 4 0,-4 15 1,-6 5 0,-2 10 0,-1 3 1,-7 1-1,0 3 1,-6-1-1,8-7 1,-6-5-1,4-2-1,-10-24-1,16 23-3,-16-23-17,0 0-13,8-25-2,-8 25 1</inkml:trace>
  <inkml:trace contextRef="#ctx0" brushRef="#br3" timeOffset="-328272.3766">2170-1188 8,'0'0'18,"0"0"-1,0 0-2,0 0 0,0 0-1,0 0 0,0 0-2,28-33-3,-28 33-1,20-34-2,-12 14-2,11-9-1,-9 1-1,8 2 0,-4-7-1,4-5 0,-2 3 0,2 7 0,-2-2 0,3 5 1,-3 7-1,-2 0 1,-14 18-1,28-20 0,-28 20 0,20-2 0,-20 2-1,20 16 1,-20-16-1,25 34 1,-11-7-1,2 3 0,-2-4 1,8 11 0,0-1-1,3-7 1,1 1-1,-2-6 0,-2 1 1,-2-9-1,0 0 0,-20-16-1,27 20 1,-27-20-3,0 0-4,0 0-23,0 0-4,0 0-2,-19-8 2</inkml:trace>
  <inkml:trace contextRef="#ctx0" brushRef="#br3" timeOffset="-352842.4198">2394-1474 11,'0'0'10,"0"0"0,0 0 1,0 0-1,0 0 0,0 0-1,6 25 0,-6-25-1,-4 34-2,4-34 1,0 42-2,4-17 0,-6 15-1,4-5 1,0 15-1,6-1-1,-8 12 1,2-2-1,-4 9 0,8-3-1,-8 4 2,4-152-8,0 156 0,-6-4 0,6-2-1,-2-7 0,2-5 0,-2-4 0,2-11-1,-2 153 7,0-167-1,0-4 0,0-22 1,4 29-1,-4-29 0,0 0-1,0 0 0,0 0-3,0 0-9,0 0-18,4-35 4,4-5-1</inkml:trace>
  <inkml:trace contextRef="#ctx0" brushRef="#br3" timeOffset="-339644.7967">3251-92 22,'0'0'30,"-12"-33"0,16 13-11,-4 20-3,0 0-4,0 0-3,0 0-2,0 0-1,-10 28-2,10 9 0,6-1-1,-2 13-1,0 0 0,0 3-1,4-1 0,0-3 1,-2-7-1,-2-11-1,6-3 0,-10-9 0,0-18-1,0 0 1,0 0 0,0 0-2,-8-33 1,4 5 0,-2-4 1,8-9 0,-2-1-1,2-5 1,0-2-1,2-3 2,-2 1-2,-2 5 1,0 3 0,0 9 0,2 7 0,-2 27 0,2-22 2,-2 22-2,14 22 2,-2 5 0,8 5-1,3 11 0,7-1 0,2 7 1,6-5-2,1 3 1,-1-7-2,-2-7 2,-1-3-1,-7-6 0,-6-9 0,-4-9 0,-18-6 1,18-8-1,-18 8 0,2-37 0,-6 7 1,-2-11-1,-2-5 0,0-5 0,-2-8 0,0 9-1,4-7 1,0 6-1,0 9 1,-2 7-1,4 11-1,6 4 0,-2 20-2,0 0-2,0 0-12,0 0-17,0 0-1,30 14 2,-12-6-1</inkml:trace>
  <inkml:trace contextRef="#ctx0" brushRef="#br3" timeOffset="-339067.5956">4104-28 2,'0'0'28,"12"-34"0,-12 34 2,-22-32-15,16 7-5,-17 11-2,5-2-4,-10 14-1,4-6 0,-15 16-1,11-2 1,-8 14-1,12 3 1,-4 9-1,11-2 0,1 7-1,8-5 0,14 3 0,-2-9-1,12-4 1,3-6 0,1-5-1,8-5 0,-2-6 1,0-8 0,3-7-1,-1-3 0,-6 2 0,-2-8 0,-2-7 0,-4 3 1,-3 0-2,-1 5 1,-2 3 1,-8 20 0,12-18 0,-12 18 0,10 22 1,0-4-1,0 15 1,4-1-1,2 1 0,8 1 0,3 2 0,5-5-1,-2-7 0,-2-2 0,3-9-2,-11-1-3,12-16-10,-32 4-18,28-8-1,-28 8-1,18-29 2</inkml:trace>
  <inkml:trace contextRef="#ctx0" brushRef="#br3" timeOffset="-338459.1946">4588-315 5,'0'0'28,"-2"22"-1,2-22 1,14 24-16,-14-24-4,4 19-2,-4-19-2,0 0 0,12 18-1,-12-18 2,0 0-1,6-18 1,-6 18-1,-4-19 0,4 19-2,-14-32 0,14 32 0,-22-38-1,7 19 0,-1 1 0,-4 0 0,0 2-1,-4 4 1,0 7 0,-1 7 0,3 5 0,-4 9 0,8 2 1,0 16 0,8 5-1,0 8 2,12 3-2,4 5 0,2 2 0,14-9 0,2 5 0,8-7-1,-3-9 1,5-7-1,-2-7 0,2-9 0,-3-8 0,5-6-2,-14-2-2,14-12-2,-36 14-4,45-31-7,-45 31-14,34-34-4,-20 11 1,-4-5 1</inkml:trace>
  <inkml:trace contextRef="#ctx0" brushRef="#br3" timeOffset="-338131.594">4886-425 5,'0'0'30,"-4"-24"1,4 24 1,0 0-14,0 0-3,0 0-5,-12 16-2,4 17-2,10-5-1,-4 23-1,10-5-1,-6 15 1,6 0-1,0 6-1,4-6-1,-2-1 0,4-7 0,-4-6-1,1-7 1,-3-10 0,0-7-1,-8-23-1,4 24 0,-4-24 0,0 0-3,4-18-9,-4 18-21,-8-22-2,-4 1-1,6-1 2</inkml:trace>
  <inkml:trace contextRef="#ctx0" brushRef="#br2" timeOffset="22120.8388">-9124-1368 16,'0'0'22,"0"0"0,0 0 0,0 0-4,0 0-3,0 0-2,0 0-2,0 0-1,0 0-2,8-21-1,-8 21-1,6-28-2,-4 10-2,6-7 0,2-1 0,4-6-1,-2 3-1,9-1 2,-7 4-2,10-1 1,0 5-1,-4 6 0,2 6 1,3 6-1,-5 6 0,4 2 0,-4 4 0,-20-8 0,20 40 0,-16-9 1,-14 9-1,-6 5 1,-10 7-1,-8 5 1,-1 4-1,-1 2 1,4-7-1,-3-5 0,11-6 0,4-9 1,6-6-1,8-9 0,6-21 0,8 26 0,-8-26 0,32 8 1,-8-8-1,3-2 0,13 0 1,-6 0 0,7-2-2,3 0 1,-2 0 0,-1 0 0,1 0-1,-6 2-2,-3-2-2,-9 6-4,10-14-9,-16 14-13,-18-2-1,26-15-1,-26 15 2</inkml:trace>
  <inkml:trace contextRef="#ctx0" brushRef="#br2" timeOffset="22807.24">-8243-1686 12,'0'0'23,"0"0"1,0 0 2,26-7-11,-26 7 0,0 0-3,2 33-1,-2-33-1,0 0-2,0 0-1,14 24 0,-14-24-1,0 0-1,0 0-2,0 0 0,-4-26 0,4 26-2,-14-20 0,14 20-1,-22-33 1,6 15-1,6-4 1,-4-1-1,-2 5 0,16 18 0,-37-22 0,17 20 1,-2 12-1,-4 10 0,4 15 1,-7 9-1,11 11 1,-2 10-1,6-2 1,10-1-1,4 1 1,10-2-1,2-10 0,10-11 0,2-6 0,7-5 0,-3-11 0,2-8-1,-4-2-1,5-8 1,-9 0-3,10-16-2,-32 16-5,44-26-11,-25 12-10,1-11 0,-4 5-1,4-10 2</inkml:trace>
  <inkml:trace contextRef="#ctx0" brushRef="#br2" timeOffset="23103.6404">-7938-1816 47,'0'0'28,"4"-26"2,-4 26-8,0 0-5,0 0-4,-15 48-4,15-17-1,-10 19-2,12 1-1,-8 16-1,8-3-1,0 5-1,2-2 0,0-2-2,5-6 1,-5-13-1,0-1 0,0-11-1,0-7-2,-4-27-2,-4 30-9,4-30-19,0 0 0,16-28-1,-14 9 2</inkml:trace>
  <inkml:trace contextRef="#ctx0" brushRef="#br2" timeOffset="23446.8411">-7721-1759 58,'18'-17'31,"-18"17"-1,33-12 0,-13 12-21,14-10-2,-2 14-1,15-10-3,-11 6-1,2-4 0,3 2-1,-5 2-1,-2-6-2,-14 6-4,11-14-10,-31 14-15,20-4 0,-20 4-1,0 0 1</inkml:trace>
  <inkml:trace contextRef="#ctx0" brushRef="#br2" timeOffset="24180.0424">-6922-1970 20,'-20'-16'28,"20"16"1,-35 34 1,23-5-11,-18 23-6,10-3-1,-12 28-5,9 0-1,-1 16-2,10-8 0,4 4-1,10-12-2,8-6-1,4-10 0,14-13-1,-5-11-2,17-15-4,-20 4-6,14-26-17,-3 5-1,-1-14-2,-4-3 1</inkml:trace>
  <inkml:trace contextRef="#ctx0" brushRef="#br2" timeOffset="24663.6433">-6795-1206 26,'0'0'27,"0"0"1,18 6 1,0-21-18,-18 15 0,30-32-3,-15 10-3,7-17 0,-6-1-3,6-11 0,-6 3 0,0-7-1,-4-6-1,0 2 1,-3 1-1,-3 7 0,-6 2-1,-6 15 1,-1 4 0,-5 11 0,12 19 0,-32 6 0,10 17 1,0 7 0,2 15 1,1 5-1,7 9 1,4-2 0,10 1 0,6-5 0,9-2-1,5-5-1,4-5 1,-2-7-2,4-7-2,-5-3 0,9-16-3,-20 10-8,8-20-16,-20 2-2,26-8 0,-26 8 1</inkml:trace>
  <inkml:trace contextRef="#ctx0" brushRef="#br2" timeOffset="24991.2439">-6376-2017 42,'0'0'30,"-12"25"2,18 9-2,-8 21-19,16-5-1,-10 27-3,8-2-2,-1 12-1,-3-8-2,-6 0-2,0-6 1,-6-6-2,-2-4 0,-3-18-6,-13 9-10,6-23-14,-2-3-1,18-28-1,-32 26 1</inkml:trace>
  <inkml:trace contextRef="#ctx0" brushRef="#br2" timeOffset="27518.4483">-6021-1506 34,'0'0'29,"0"0"0,0 0 1,20-10-20,15-2-1,-11 18-3,12-15-2,2 12-3,7-6 1,-1 6-1,5-6-2,-7-1 1,0 0-1,-1 0 1,-3-2-1,-2-2 1,-2 4-1,-7 0 0,-5 0 0,0 0-1,-22 4-2,28-8-4,-28 8-7,0 0-11,0 0-5,0 0 0,0 0 2</inkml:trace>
  <inkml:trace contextRef="#ctx0" brushRef="#br2" timeOffset="27986.4491">-5662-1739 17,'-8'-22'21,"8"22"-10,0 0 2,0 0 0,0 0 1,0 0-2,0 0 0,22-19-1,-22 19-2,20 8-2,-20-8-1,29 11-3,-29-11 0,40 24-1,-20-8-1,8-2 0,-1 2 0,-3 3 0,-2-1 0,-4 0-1,0 4 1,-6-5-1,-4 7 1,-6-4 0,-4 5-1,-4 3 1,-2-4 0,-4-2-1,0 1 0,-6-5 1,4 2-1,-4-8 0,18-12 0,-37 21-2,37-21-2,-40 10-5,40-10-19,-20 8-3,20-8-3,0 0 2</inkml:trace>
  <inkml:trace contextRef="#ctx0" brushRef="#br2" timeOffset="28860.0506">-4851-1699 16,'0'0'14,"0"0"-2,0 0 0,12 21-1,-12-21-1,0 0 1,0 0-2,0 0-3,0 0 1,0 0-1,0 0-2,-4-19 1,4 19-1,-6-18 0,6 0 0,0 18 0,-18-41 0,1 19-2,3 2 0,-6 0-1,0 3 0,-4 13 0,-4 0 0,-11 21 1,9 5-1,-4 10 1,1 9-1,-1 11 0,14 5 1,2 4-1,12-4 0,10-1 0,6-3-1,8-4 0,4-9 1,11-12-1,-1-5-1,2-13 0,0-4 0,5-8-2,-7-2-1,4-12-5,-12 12-7,9-21-14,-9 7-3,-4-6 2,-2 1-1</inkml:trace>
  <inkml:trace contextRef="#ctx0" brushRef="#br2" timeOffset="29156.4512">-4632-1895 15,'3'-24'30,"-3"24"0,0 0 2,0 0-16,8 24-3,-19 20-5,11-3-2,-8 24-1,10 0-2,-6 8 1,6-5-2,0 1-1,2-10 0,7 0 0,-3-13 0,-2-11-2,0-7-1,-6-28-1,6 37-5,-6-37-10,0 0-14,20-2-2,-20 2 0,4-23 1</inkml:trace>
  <inkml:trace contextRef="#ctx0" brushRef="#br2" timeOffset="29655.652">-4462-1352 25,'-4'20'29,"4"-20"2,0 0-13,0 0-6,28-20-3,-28 20-1,30-18-4,-10 5-2,3 5-1,3 0-1,-6 2 1,2 8-1,-2 2 1,-20-4-1,10 35 1,-18-7 0,-4 0 1,-12 9-1,6-3 0,-14 5-1,12-5 1,-5-3-1,7-7 2,4 0-2,14-24 2,-10 31-2,10-31 2,0 0 1,14 18-2,-14-18 2,30 6-2,-9-4 1,1 0-2,8 4 2,0-2-2,0-2 0,1 4-1,3-4-1,-8 8-4,12-18-12,-11 14-14,-27-6-3,30-8 3,-30 8-2</inkml:trace>
  <inkml:trace contextRef="#ctx0" brushRef="#br2" timeOffset="31902.056">-3841-1836 28,'-10'-25'25,"10"25"-1,0 0-4,0 0-5,-38-8-3,38 8-3,-41 16-2,21 1-3,-8 15-1,4 0-1,-5 9 1,7 4-1,2 9-1,12-3-1,2 4 1,6-7-1,10-1-1,0-7-1,10-7-2,-2-5-3,15-18-5,-17 12-11,12-15-9,-6-3 0,2-2 2</inkml:trace>
  <inkml:trace contextRef="#ctx0" brushRef="#br2" timeOffset="32494.857">-3708-1470 9,'0'0'27,"-14"-36"0,14 36 2,-38-39-16,38 39-7,-39-20-1,21 14-2,-2 10 0,20-4 0,-34 20 0,34-20 0,-27 41 0,23-17-1,4 2 1,4-1-2,7-1 0,7 0-1,0-7 0,2-9 0,8-6-1,-4-4 2,5-10-2,-3-1 1,-2-11 0,-6 2 1,2-3-1,-5 5 0,-7-2 1,-8 22-1,8-26 0,-8 26 0,0 0 1,0 0-1,-2 18 0,4 4 1,4 13-1,4 1 1,2 11 0,2 3-1,-4 5 1,4-4 0,-6-1-1,-10 1 1,-16-1 0,-4-5-1,-6-4 1,-7-11-1,-5-10 0,4 0-1,-5-13 1,11-9-1,30 2 0,-30-39 0,26 11-1,8-7 1,10-1-1,6-1 0,12-5-1,-1 7-2,15-5-4,-10 16-6,7-11-16,-5 5 1,-12 7 0</inkml:trace>
  <inkml:trace contextRef="#ctx0" brushRef="#br2" timeOffset="32775.6575">-3452-1859 11,'0'0'27,"-8"-18"1,8 18-2,10 35-15,16-7 0,-14 25-3,15-1 0,-9 19-2,2-6 0,-14 16-2,4-12-1,-10 2-1,-8-4-2,-2-11-3,-14-3-3,10-19-14,-13-3-11,1-9-2,4-10 1</inkml:trace>
  <inkml:trace contextRef="#ctx0" brushRef="#br2" timeOffset="33368.4586">-3071-1494 31,'0'0'31,"0"0"1,2-18 0,-2 18-21,30-10-3,-7 4-5,-3-1-2,4 3-2,8-4-3,-32 8-8,41-14-19,-19 10-1,-4-8 0,0 2 0</inkml:trace>
  <inkml:trace contextRef="#ctx0" brushRef="#br2" timeOffset="33181.2582">-2916-1753 25,'0'0'30,"0"0"3,-16 36-2,6 11-19,14-7-4,-2 19-1,2 0-4,-4 4 0,8-9-2,0-1 0,-1-11-2,3-7-1,-10-5-5,0-30-8,10 29-14,-10-29-4,0 0 2,-20-25-1</inkml:trace>
  <inkml:trace contextRef="#ctx0" brushRef="#br2" timeOffset="33883.2595">-2607-1765 17,'0'0'30,"0"0"0,0 0 0,-6-25-17,6 25-5,0 0-4,26-14-2,-8 6-1,-18 8-1,41-12 1,-17 8 0,2-2-1,-4 6 1,2 6 0,-5 10 0,-3 2 0,-12 11 0,-4 7 1,-14 7-1,4 5 1,-9 5 0,-1-3 0,-10 7 0,14-10 0,-4 3 0,8-9-1,4-7 0,6-5 0,2-7 0,0-22-1,18 22 0,2-18 0,4-4-1,8-2 1,7-4-1,-5 0-1,10 0 0,-7 4-2,11-10-5,-26 16-13,6-10-10,-5 0-1,-23 6 0</inkml:trace>
  <inkml:trace contextRef="#ctx0" brushRef="#br2" timeOffset="34335.6602">-2137-1449 9,'0'0'29,"0"0"-1,0 0 2,22 20-20,-2-30 0,-20 10-4,45-13-1,-25-1-1,2-12-1,-2 4-1,4-5-1,-4 5-1,-3-6 0,-5 3-1,-8 5 1,-4 20-1,-8-28 0,8 28 1,-41-16 0,9 20 1,6 8 1,-11 10 1,9 4 1,-4 17 0,18 2 0,0 9 0,16-1 0,2-2-1,10-3 0,8-3-2,4-11 0,3-10-2,-1-1-1,6-19-4,-12 4-9,8-18-18,-5 0-2,5-11 1,-12-1-1</inkml:trace>
  <inkml:trace contextRef="#ctx0" brushRef="#br2" timeOffset="34600.8607">-1623-1786 39,'0'0'33,"0"0"1,28 10-1,-10-2-26,13-20-2,1 12-2,4-8-2,0 2-1,1-2-1,3-4-4,-18 14-13,5-8-14,-9 2-2,-18 4 1</inkml:trace>
  <inkml:trace contextRef="#ctx0" brushRef="#br4" timeOffset="-162240.285">3239-8978 11,'0'0'18,"0"0"0,0 0-3,0 0 0,0 0-1,0 0-3,-26-4-1,26 4-3,-18 6-1,18-6-1,-24 8-2,24-8 0,-21 8-1,21-8 1,-18 6-1,18-6 0,0 0 1,0 0-1,0 0 0,24-4 0,-1 4-1,3-2 1,-2 0-1,16 0-1,1 2 1,1 0-2,2 0 1,-1 0 0,-5 2 0,0-2 0,-1-2 0,-13 0 0,-2-2 0,-4 0 0,-18 4 0,24-8 1,-24 8-1,0 0 0,0 0 0,0 0 0,0 0 0,0 0 0,0 0 0,-32-8 1,10 10-2,-6-2 1,-13 0 0,-3 0 1,-4 0-1,-5 2 1,3 0-1,-1 2 0,-1 0 1,8 0-1,7 0 1,5 2-2,6-2 1,6 0 0,20-4 0,-21 4 0,21-4 0,0 0 0,21-2 0,-1 0 1,2-2-1,8 2 0,6 0 0,-3 0 0,3 0 0,8 2-1,-1 0 1,-5 0 0,6 0 0,-3 0-1,-5 2 1,0-2-1,-1-2 1,-9 0-1,-2-2 0,-4 6 0,-20-2-4,0 0-12,0 0-17,0 0-2,0 0 1</inkml:trace>
  <inkml:trace contextRef="#ctx0" brushRef="#br4" timeOffset="-158683.4788">5967-9159 6,'0'0'8,"0"0"0,0 0 1,0 0 0,0 0 1,0 0 2,0 0-2,0 0 1,0 0 0,14-21-3,-14 21 0,0 0-3,0 0 0,-12-18-1,12 18 0,0 0 0,0 0-2,-16-24 1,16 24-1,0 0 1,-28-10-2,28 10 1,-28-4-1,11 10 0,-5 4-1,-4 6 1,-6 6-1,4 5 0,1 5 1,1 0-1,4 2 0,6 5 0,10-3 1,10-4 0,6 1-1,8-5 1,6-4 0,8-6 0,-1-2-1,3-4 1,2-10 0,-8 4-2,3-8 0,-5-2-1,0-4 0,-26 8-6,45-22-10,-45 22-16,28-12-2,-28 12 3</inkml:trace>
  <inkml:trace contextRef="#ctx0" brushRef="#br4" timeOffset="-158012.6776">6499-9113 25,'-2'-18'30,"2"18"0,-28-24-18,18-1-1,-8 9-4,4-4-2,-8 8-2,-3-4 1,-7 12-2,6-2 0,-10 14 1,5 2-1,-3 14 0,6 0-1,-4 17 1,14-5-1,5 8 0,9-1-1,2-1 1,14-2-1,7-5 0,5-5 1,8-10-1,0-8 1,1-6-1,1-8 1,2-8-1,-6-8 0,-3-6 1,-3-8-1,-4-1 0,-2 1 0,-8-2 0,-2-3 0,-2 9 0,-6 6 1,0 22-1,-6-24 0,6 24 1,0 0-1,-8 24 0,6-2 1,4 2 0,6 3-1,-2 3 1,4-4-1,-2-2-1,11-6 1,-19-18-1,26 33 0,-4-27-4,-22-6-5,24 0-16,-24 0-8,28-16 0,-28 16 1</inkml:trace>
  <inkml:trace contextRef="#ctx0" brushRef="#br4" timeOffset="-157700.677">6655-9514 19,'-8'-41'26,"8"5"-4,-11 16-3,22-10-4,-11 30-3,0-22-3,0 22-1,0 0-2,0 28-1,6-4-2,-6 20 0,10 7 0,-8 13-1,8 3 0,-2 11-1,4-7 0,-2 4 0,4-11 0,-2-5-1,-2-9 0,-2-10 1,-2-9-2,3-11 0,-9-20-2,8 20-3,-8-20-9,0 0-19,-15-30-1,7 5 1</inkml:trace>
  <inkml:trace contextRef="#ctx0" brushRef="#br4" timeOffset="-157029.8759">6487-9272 22,'0'0'30,"0"0"1,0 0-9,0 0-14,29-10-1,11-2-3,0 1-3,13-5 0,3 0-2,1-2-1,5-6-2,-12 6-3,9-11-3,-27 17-3,10-16-1,-42 28 2,35-34 1,-35 34 4,4-24 4,-4 24 5,-12-23 6,12 3 3,0 20 2,-12-20 1,12 20-2,0 0 0,0 0-3,0 0-1,-12 20-3,20 2 0,-6 21-1,6-1 0,-6 21 0,6-3-2,-4 7 0,2-1-2,-2-1 2,0-7-2,-2-9 1,0-7 0,-4-12-1,2-12 1,0-18-1,0 0 1,0 0 0,0 0-1,-8-38 0,8 12 0,8-8 0,2-5 0,6-1 0,4 0 0,0 1 0,5 5-1,3 4 2,-4 12-2,2 6 2,2 12-1,-3 14 0,-5 4 1,-4 14-1,-2 2 1,-6 11-1,2-1 0,-6-4 0,-2-3 0,0-3-1,-2-4-1,0-30-4,0 39-10,0-39-18,0 0-1,20-5 0,-20 5 1</inkml:trace>
  <inkml:trace contextRef="#ctx0" brushRef="#br4" timeOffset="-156686.6752">7572-9155 21,'8'-25'31,"-8"-7"0,0 10 1,-20 12-20,20 10-3,-24-10-4,24 10-1,-35 26-1,23-4-1,-2 13 0,4-1-1,8 6 1,8-6-2,4 1 2,6-5-2,9-12 1,1-4-1,4-6 1,4-12-1,3-4 0,-7-4 1,-4-4-1,-4-8 0,-2 0 0,-7-3-1,-5-5 1,-12 2-1,-9-4 0,-9 5-1,8-1-1,-12 12-3,10-12-6,-14 28-16,9-6-6,21 8 1,0 0 0</inkml:trace>
  <inkml:trace contextRef="#ctx0" brushRef="#br4" timeOffset="-156109.4742">8167-9230 16,'0'0'29,"0"0"1,-12-30 0,6 12-20,-16 16-2,1-12-5,-3 14-1,-2-7 0,-8 16 0,1 5 0,-3 4 1,10 6-1,2 10 0,10 3 1,4 3-1,14-2 0,2-1 0,18-7-1,2 0-1,4-14 1,3-6-1,1-4-1,0-10 0,-2-4-1,1-10 0,-13 0-1,2-18-1,-8 5 0,0-13-1,-10 2 1,10-19 0,-18 11 1,6-15 0,-6 5 1,-2-5 2,0 5 1,-4 7 1,4 7 1,-8 16 0,10-1 1,4 31 1,0 0 0,0 0 0,2 23 0,2 19-1,6-2 0,-6 19-1,4 5 0,0 5-1,-2 1-1,-4-3 0,2-1-1,-2-11 0,2-3-1,4-17-2,-8-1-5,0-34-23,21 22-3,-3-20-1,-18-2 0</inkml:trace>
  <inkml:trace contextRef="#ctx0" brushRef="#br4" timeOffset="-155594.6733">8461-9161 12,'0'0'31,"30"-2"-1,-30 2 1,27-4-20,7-9-1,-12 5-5,12-8-2,-11 4 0,-1-8 0,-22 20-1,24-38 0,-24 38 0,4-37 0,-12 21-1,-6-6 1,-6 10-1,-3 0 1,-7 10-1,-4 2 1,-6 14 0,1 6 0,5 12 0,2 7 0,8 5 0,7 4 0,19 1 1,19-1-3,5-5 1,12-7-1,5-4 0,9-10 0,0-6 0,3-5-1,-11-9 1,1-6-1,-5-7-2,-10 1-2,10-14-16,-40 24-14,35-32-2,-35 32 1</inkml:trace>
  <inkml:trace contextRef="#ctx0" brushRef="#br4" timeOffset="-151710.2665">-3673-8909 10,'-30'-16'28,"30"16"0,-24-21-9,-2 15-5,26 6-3,-27-18-8,7 8 0,-2 8 0,0 0-1,-6 6 1,1 0-1,-7 6 0,0 6 0,0 4 0,5 1 0,1 7 0,6 2-1,10 8 1,4-3-2,10-1 1,8 2-1,4-1 1,8-7-1,4-4 0,1-8 1,1-8 0,2-6 0,0-6-1,1-8 1,-3-6-1,2-6 0,-6-4 0,2-5 1,-3 1-1,-5 0 0,-4-1 0,-2 3 0,-6 10 0,-2 2 0,-4 18 0,0-18 0,0 18 0,0 0-1,-6 20 1,8-2 0,6 12 0,2-1 1,10 3-1,-4 0 0,7 0 0,1-1 0,2-7-1,-6-2-2,10-14-6,-30-8-11,25 22-13,-7-22 1,-18 0 0</inkml:trace>
  <inkml:trace contextRef="#ctx0" brushRef="#br4" timeOffset="-151179.8656">-3386-8934 15,'0'0'29,"0"0"1,4 19-12,-12 9-4,16-8-2,-12 14-4,12-1-3,-10 5 0,10-6-2,-6 4-1,8-9 0,-8-3 0,-2-24 0,6 26 0,-6-26 1,0 0-1,0 0-1,0 0 0,-10-36 1,0 14-2,10-7 1,-6-3-1,8 0-1,4 0 1,-2-3 0,10 3 0,0 8-1,8 6 1,-4 2-1,6-1 1,-1 15 0,1 2 0,-4 8 0,-2 3 0,2 7 0,-2 6 1,5 0 0,-7 8-1,-2 1 1,-2-1-1,2-6 1,0 4-1,-4-1 0,-4-11-1,-2 4-3,-4-22-4,10 24-22,-10-24-5,0 0 2,0 0-2</inkml:trace>
  <inkml:trace contextRef="#ctx0" brushRef="#br4" timeOffset="-150789.8648">-2862-8958 5,'0'0'27,"-32"14"2,32-14 2,-13 25-21,1 3-1,16-4 0,-8 16-3,10-13 1,-4 11-2,13-10-1,-5 4-1,8-7-1,-6-3 0,10-12-1,0-6 1,2-8-1,-1-4 0,3-8-1,-2-9 1,0-1-1,0-4 0,-9 0 0,-5-3 0,-6 1 0,-8 2 0,-4 6 0,-11-2-1,-3 7-1,-4-1 0,-6 16-4,32 4-7,-39-8-18,21 10-3,18-2 1,0 0 1</inkml:trace>
  <inkml:trace contextRef="#ctx0" brushRef="#br4" timeOffset="-150181.4638">-2227-8925 22,'-20'-17'27,"20"17"2,-37-10-13,37 10-7,-34-12-2,14 6-3,-6 8-1,4-2 1,-9 10 0,11-2-1,-8 10 1,8 5 0,0 3-1,12 4 0,-4 4-1,14-1-1,6 1 1,4-8-1,0 2-1,14-7 0,0-5 0,2-10 0,5-10-1,-3 2 1,4-14-1,-6-7 1,3-3 0,-13-2-1,0-8 1,-4-1 0,-8-5 0,-4-4 0,-4 1 1,-2-3-1,-2-3 0,-2 3 0,4 0 1,-2 7 0,-2 9-1,8 6 1,0 26 1,-2-20-1,2 20 1,8 26 0,-4 6 0,4 4 0,2 13 0,-4 1-1,0 5 1,0-3-1,0 3 0,2-3 0,-4-2-2,2-9 1,7-9-2,-11 0-1,-2-32-3,8 41-11,-8-41-17,0 0-3,20-6 3</inkml:trace>
  <inkml:trace contextRef="#ctx0" brushRef="#br4" timeOffset="-149651.0629">-1997-8851 19,'0'0'29,"22"0"0,-22 0-11,24-4-3,-24 4-5,30-4-2,-30 4-3,33-10 0,-33 10-1,32-22-2,-14 12 1,2-4-2,-2-1 1,-18 15-1,27-28-1,-27 28 1,14-30 0,-14 30 0,-6-26 1,6 26 0,-35-26-2,17 18 1,-6 8 1,-4 0-1,0 10-1,3 6 2,-1 14-3,10-2 2,2 11 0,8 3 1,8 0-1,6 5 2,8-5-2,10-2 0,5-1 1,3-9-2,-2-6 1,2-8-1,1-6 1,-5-4-3,4-10 2,-34 4-5,40-24-8,-40 24-22,33-26-1,-33 26-1,12-36 1</inkml:trace>
  <inkml:trace contextRef="#ctx0" brushRef="#br4" timeOffset="-154034.6706">-33-9107 10,'8'-24'21,"-8"24"0,0 0-2,0 0-2,2-28-3,-2 28-2,0 0-3,0 0-1,0 0-1,0 0-4,-4 28 0,4-4 1,6 2-2,-2 11 0,2 3 0,-6 6 0,4-1-1,-2 9 0,4-8 0,-4 1-1,4-5 1,-4-4-1,6-7 1,0-3-1,2-8 0,-10-20 0,16 22-1,-16-22-1,0 0-2,0 0-3,0 0-9,0 0-19,-10-18 0,10 18 0</inkml:trace>
  <inkml:trace contextRef="#ctx0" brushRef="#br4" timeOffset="-153707.07">-225-8875 6,'0'0'31,"0"0"2,0 0 0,16 2-21,16-16-1,-7 14-2,19-12-3,-8 4-2,13-2-1,-3 4-1,2-3-1,-1 5 0,-5 0 0,3 4-1,-9 0 0,-4-2 0,-4 0 0,-1 0-1,-27 2-1,32-8-4,-32 8-13,0 0-14,0 0-2,0 0 1</inkml:trace>
  <inkml:trace contextRef="#ctx0" brushRef="#br4" timeOffset="-92742.1629">1148-4239 22,'0'0'16,"0"0"-2,0 0-2,0 0-2,0 0-1,0 0-1,0 0-3,0 0 1,0 0-1,-15 20 0,15-20-1,0 0-1,0 0 1,0 0-1,-2-20-1,2 20 1,-6-24-1,6 24 0,-8-35 0,0 15 0,0 0 0,-2-2 0,-2-1-1,12 23 0,-28-22 0,28 22 0,-28-4-1,9 16 1,3 4-1,-2 13 0,2 3 1,-2 11 0,6 3-1,4 9 1,6 4 0,4-1 0,4-3 0,4-2-1,8-5 1,2-9-1,0-7-1,5-5 1,-1-11 0,0-6-1,-2-6 0,0-8 0,-22 4-2,41-18-2,-41 18-4,32-35-7,-32 35-11,18-26-7,-8 4 1</inkml:trace>
  <inkml:trace contextRef="#ctx0" brushRef="#br4" timeOffset="-92274.1621">1339-4379 10,'0'0'19,"2"-18"-2,-2 18-2,0 0-2,0 0 1,0 0-3,12 18-1,-12-18-2,4 29-1,0-9-1,-8 12-2,4 5-1,-6 10-1,6 3 1,-2 5-1,4 0-1,0-3 0,2-5 0,-2-1 0,4-11 0,-2-5-1,2-12 0,-6-18-1,9 23 0,-9-23-4,0 0-6,2-23-19,-2 5-5,-2-2 3,4 0-2</inkml:trace>
  <inkml:trace contextRef="#ctx0" brushRef="#br4" timeOffset="-91478.5607">1515-4322 6,'0'0'13,"0"0"-2,0 0 0,0 0-2,0 0-1,0 0-1,0 0-2,0 0-2,0 0 0,0 0-1,0 0 1,0 0 2,0 0-2,0 0 2,20 0 0,-20 0-1,0 0 1,0 0-1,24-8 0,-24 8-1,0 0 0,0 0-1,24-12 0,-24 12 1,22-4-1,-22 4 0,27 0 0,-27 0 1,40-4 0,-18 8-1,2-10 0,2 6 0,5-2-1,-3 2 0,0-4 0,0 2 0,-3 0-1,-5 2 0,-20 0 0,32-4-1,-32 4 0,18-4-1,-18 4-4,0 0-11,0 0-16,0 0-1,0 0 1</inkml:trace>
  <inkml:trace contextRef="#ctx0" brushRef="#br4" timeOffset="-88280.5551">1632-4682 4,'0'0'6,"-27"-2"1,27 2-1,-32-2 0,12 2 0,-2-7-1,2 7 0,-1 0 1,-5 0-2,4-6 1,-6 10-1,8-8 0,-7 4-1,5 0-1,-6 4 1,4-4-1,-2 2 0,1 1 0,-5 3 1,6-4-1,-2 6 0,-3-2 0,1 2-1,0 0 1,-2 2 0,10 2 0,-5-2-1,-3 1 1,6 3-1,-4-2 0,6 4 0,-3 4 1,-3-1-1,2 3 1,-6 4 0,12 0 1,-9 5-1,9-1 1,-6 7-1,6-3 0,2 1 0,6 1 0,0 9 0,4-11 1,0 9-2,4-1 1,2 1-1,4 3 0,0 1 0,6-5 0,2 1-1,6-5 1,4 5 0,2-9-2,7-1 3,3-3-2,4 3 2,-2-9-2,3 0 2,5-2-2,-2-3 0,5-3 2,-3 0-2,3-4 1,1-4-1,0 0 0,-1-5 0,3 1 1,1-4-2,-3-2 2,6-3-1,-7-3 0,1 0-1,1 4 1,-3-8 0,0-2 0,-3 0 0,-3-5 0,-10-1-1,11-4 1,-11 2 0,2-5 0,-4 1-1,-4-6 0,1 1 1,-5-1-1,0-5 1,-8 1 0,0-7-1,-6-1 1,-6-3-1,-4-1 1,-4-1 0,-4-4 0,-6 1 0,2-1 0,-4 2-1,3 1 1,1 3 0,-6 2 0,6 3-1,-6 10 1,0 1 0,0 5 0,-3 4 0,1 3 0,-4 1 0,4 4 0,-1 2 0,3-2-1,0 3 1,2 3-1,20 8 1,-34-14-1,34 14 0,-35-2-1,35 2-1,-28 2-2,28-2-5,-24 6-11,24-6-11,-22 4 0,22-4 1</inkml:trace>
  <inkml:trace contextRef="#ctx0" brushRef="#br4" timeOffset="-86424.1518">1970-2878 10,'-6'27'25,"6"-27"-11,0 0 2,0 0-3,2-27 0,-2 27-2,-4-28-1,4 28-1,-6-49-3,0 19 0,6-10-2,-4-9-1,2 4-1,-2-9-1,6 3 0,-4 2 1,0-1-1,-2 9 1,4 9-1,-4 6 0,4 5 0,0 21 0,0 0-1,0 0 0,0 0 1,0 0 0,0 0-1,22 21 0,-10-3 2,2 4-2,-14-22 1,31 45 1,-13-13-2,8 7 1,-2-3-1,-2 2 1,5 7 0,-3 2-1,8-3 1,-6 5-1,0-7 1,-7-3-1,5-13 0,-2 3 0,-8-9 1,-14-20-1,28 10 1,-28-10-1,0 0 1,18-33 1,-16 13-2,-2-8 1,-2-7-1,2-1 0,-8-11 0,2 3 0,0-7 0,4-1 0,-4-3 0,2-2 0,2 6 0,-2 5 0,0 9-1,4 5 1,-2 8-3,0-1 1,2 25-1,0 0-4,0 0-9,0 0-18,-12 19-2,12-19 2,6 24 0</inkml:trace>
  <inkml:trace contextRef="#ctx0" brushRef="#br4" timeOffset="-85176.1496">2749-3694 9,'0'0'27,"0"0"-6,0 0-2,0 0-2,0 20-5,-6 1-3,12 3 0,-8 10-3,10-1-1,-4 7-1,8 1-2,-8-5 0,10-1-2,-6-3 0,0-4-1,0-9 0,-8-19-4,6 22-5,-6-22-14,0 0-8,0 0 0,0 0 1</inkml:trace>
  <inkml:trace contextRef="#ctx0" brushRef="#br4" timeOffset="-84942.1492">2646-3538 10,'0'0'28,"0"0"0,0 0-2,0 0-17,40 14 1,-22-12-4,19-10 0,-11 8-2,20-8 1,-10 0-2,5 0-1,-7-2-2,-10 4-5,9-4-12,-15 3-15,-18 7 1,0 0-1</inkml:trace>
  <inkml:trace contextRef="#ctx0" brushRef="#br4" timeOffset="-85706.5506">2628-3183 2,'-16'-19'25,"16"19"-3,-13-28-6,13 28-3,-14-18-2,14 18-3,-26-8-2,26 8 0,-26 2-2,26-2 1,-30 22-2,9-4-1,7 0 0,-2 13-1,8-7 1,-4 6-1,14-1 0,-2 1-1,6-3 1,4-3-1,2-6 0,4 0 1,-16-18-1,33 23 0,-13-23 0,-2-8 0,2-1 0,-20 9 0,34-32 0,-19 8 1,-1-3-1,-6-1 0,6 0 0,-10 1 0,4-3 0,-4 4 1,-4 5 0,0 21-1,6-30 0,-6 30 1,0 0 0,0 0 0,-2 22 0,2-2 0,2 7 0,4 3 0,-2-1 0,4 1 0,2-2 0,2 1-1,-4-9 0,-8-20-1,23 30-2,-23-30-3,10 25-9,-10-25-16,0 0-1,0 0 0</inkml:trace>
  <inkml:trace contextRef="#ctx0" brushRef="#br4" timeOffset="-83725.3471">2970-3826 16,'-36'-10'12,"16"8"0,-2-4-1,-4 4-2,3-8-1,-3 6-1,2-6 0,-10 4 0,12-4-2,-13 8 0,9-8 0,-12 10-1,7-7-1,-13 11 1,8-4-2,-4 9 1,1-5-1,-5 2-1,8 2 1,-7 2 0,1 2-1,-1 0 0,1 2 0,-2 3-1,5 1 0,-3 6 1,-2-2-2,5 5 2,1-5-1,2 8 0,4-5 1,-3 5 0,3-1 1,-4 5-1,6 4 1,-1 9-1,9 2 0,2 1 1,10 7-1,8 2 0,16-1 0,10 7-1,16-8 1,11-6-1,11 1 1,15-1 0,6-4 0,3-7-1,5-8 1,2-7-1,-2-7 1,-5-8-1,-7-4 0,-6-14-1,-1-6 0,-5-8 0,-3-7 1,-5-9-2,-3-5 2,-1-7-1,-5-9 0,-8-4 1,-9-8 0,-7-10-1,-8 0 1,-8 2 0,-8-2 0,-12 6-1,-6 6 1,-6 11-1,-11 5 0,1 14 0,-12 15-3,14 0-5,-19 20-12,15 2-11,4-4 1,5 10 0</inkml:trace>
  <inkml:trace contextRef="#ctx0" brushRef="#br4" timeOffset="-82383.7447">3110-3115 10,'0'0'20,"0"0"-3,12 19-2,-12-19-2,20 26 0,-2-20-2,-10 16-1,14-5-1,-6 7-1,13-8-2,-5 10-1,10-3-2,4 5-1,5-8 0,3 3-1,0-5 0,3-2-1,1-4 0,1-2 1,-1-6 0,-6-2-1,3-2 0,-9-4 1,-2-2-1,-5-4 0,-1 2 1,-4-2-1,-4-4 0,-3 6 0,-19 8 0,26-19-1,-26 19 1,20-10-2,-20 10 1,0 0-2,0 0-1,0 0-4,0 0-5,0 0-15,12-18-5,-12 18 1</inkml:trace>
  <inkml:trace contextRef="#ctx0" brushRef="#br4" timeOffset="-81634.9433">3733-3123 2,'0'0'28,"0"0"-2,0 0-7,0 0-3,14 31-4,6-29-1,-2 14-2,12-8-3,-10 8-1,9-2-1,-1 5-1,2-7-1,2 6-1,3-8 1,-3 0-2,-6-2 2,6 1-2,-7-5 1,1 0 0,-8 0 0,-18-4-1,0 0 1,0 0 0,10 18 0,-10-18 0,-18 16-1,0-4 0,18-12 1,-36 37 0,15-15 0,-5 4-1,6 5 1,-2 1-1,0-1 1,1-1-1,3-4 0,-2-6 0,6 3-1,14-23 0,-32 32-3,32-32-8,-10 24-21,10-24-2,0 0 1,0 0 0</inkml:trace>
  <inkml:trace contextRef="#ctx0" brushRef="#br4" timeOffset="-76284.134">333-3236 3,'0'0'23,"0"0"0,0 0-11,0 0-2,0 0-2,-24 0 0,24 0-1,0 0 0,-18 2 0,18-2-1,-21 8 0,21-8-3,-24 10 0,24-10-1,-30 16-1,30-16 0,-32 17 0,32-17 0,-28 16 0,28-16 0,-23 14 0,23-14 0,0 0 0,-20 12 0,20-12 1,0 0-2,0 0 1,0 0 0,-20 14-1,20-14 1,0 0-1,0 0 1,-22 16-1,22-16 1,0 0-1,0 0 0,-12 19 0,12-19 1,0 0-1,0 0 0,0 0 1,0 0-1,0 0 1,0 0-1,-6 16 0,6-16 1,0 0-1,0 0 0,0 0 1,0 0-1,0 0 0,0 0 0,-18 8 1,18-8-1,0 0 0,0 0 0,0 0 1,0 0-1,0 0 0,20-6 0,-20 6 0,0 0 0,0 0 0,0 0 0,16 22 0,-16-22 0,0 0 0,16 18 0,-16-18 0,22 23 0,-4-9 1,6 0-1,5 0 0,-1 2 0,4 1 0,2-1 1,-5-2-1,-3-2 0,-2 4 0,-6-7 0,-18-9 1,28 24-1,-28-24 0,0 0-1,17 18-1,-17-18-4,0 0-20,0 0-7,0 0-2,0 0 1</inkml:trace>
  <inkml:trace contextRef="#ctx0" brushRef="#br4" timeOffset="-77313.7358">825-3625 19,'0'0'15,"0"0"-1,0 0-3,0 0-3,0 0 0,0 0 0,0 0 0,0 0-2,0 0-1,0 0-1,0 0 1,0 0-1,0 0-1,0 0-1,0 0 0,0 0-1,-14 20 1,14-20 0,-14 20-2,14-20 1,-6 29 0,6-29 0,-10 34-1,6-11 1,-4-3-1,1 2 2,1 2-1,0-5 0,-2 3 0,0-2-1,-2 4 2,10-24-1,-26 39 0,12-21-1,-4 0 0,-2 3 0,-1-1 1,-1 2-1,4-6 1,-6 5-1,6-5 0,-7 4 0,5-8 0,-2 5 0,-2-1 1,2-6-1,-2 6 0,-1-4 0,-1 0 0,2-4 0,0 5 0,2-3 0,1-4 0,3-2 0,2 0 0,16-4 0,-32 2 0,32-2 0,-22 2 0,22-2 0,-23 0 0,23 0 0,-20 4 0,20-4 0,0 0 0,0 0 0,-24 4 0,24-4 0,0 0 0,0 0 0,0 0 0,-18 2 0,18-2 1,0 0-1,0 0 0,0 0 0,0 0 1,0 0-2,0 0 1,0 0 0,0 0 0,0 0 0,0 0 0,0 0 0,0 0-1,0 0-2,0 0-4,0 0-18,0 0-8,0 0 1,0 0 0</inkml:trace>
  <inkml:trace contextRef="#ctx0" brushRef="#br1" timeOffset="-62634.1101">14-3789 14,'-18'-10'13,"18"10"-2,-24-8-1,24 8-2,-26 2-1,26-2 0,-26 14-1,26-14 0,-19 26 1,13-6-3,4-1-1,4 3 1,4-4-2,-2 7-1,-4-25 1,27 32-1,-27-32-1,28 18 1,-4-18-1,-4-4 1,2-6 0,-5-8-1,1-3 0,-4-1 0,-2-4 0,-6 0 0,0 1-1,-10-1-1,4 26-3,-14-37-4,14 37-7,-34-18-12,34 18 1</inkml:trace>
  <inkml:trace contextRef="#ctx0" brushRef="#br1" timeOffset="-63336.1113">133-4306 9,'0'0'15,"0"0"0,-20-18-3,20 18-2,-20-6-2,20 6-2,-22 0-1,22 0-3,-20 16 2,20-16-1,-12 25-1,8-9 0,-1 4-1,10 2 1,1-3-1,4 3 0,-10-22 0,26 28-1,-26-28 1,36 20-1,-16-18 1,-20-2 0,37-8-1,-37 8 1,30-32-1,-18 14 1,-2-1 0,-2-5-1,-6 0 1,-2 0-1,-6 5-1,-4-1 0,10 20-3,-24-26-3,24 26-12,-20-18-9,-1 20 0</inkml:trace>
  <inkml:trace contextRef="#ctx0" brushRef="#br5" timeOffset="-40201.2706">4073-3817 17,'0'0'14,"-4"-19"-2,4 19-1,0 0-1,0 0-1,0 0-2,-12 19 1,12-19-3,0 20 0,0-20 0,0 24 0,0-24-1,2 28 0,-2-28 1,2 35-2,4-19 0,-8 8 0,8 1-1,-8-1 0,8 8-1,-2 3 1,3-3-1,-1 3-1,4-3 1,-2 3 0,0 1-1,0 0 1,-2-3-1,-2-7 1,0 7-1,0 1 1,0 1-1,-4 1 1,2 2-1,-4 1 1,2-1-1,0-1 0,-2-1 0,2-1 0,0-1 0,2-3 0,-2 1 0,4-6 0,-2 3 1,-4 1-1,2 0 0,-2 1 0,0-3 0,0 3 0,0-7 0,2-2 0,0-2 0,0-20 0,0 25 0,0-25 0,0 0 0,0 0 0,0 0 0,0 0 0,0 0 1,0 0-1,0 0 0,0 0 0,0 0 0,10-18-1,-10 18 1,-8-21 0,8 21 0,-10-24 0,10 24 0,-12-34 0,4 11 0,-2-3 0,0-6 0,0-7-1,-1-6 1,-1-5-1,4-5 1,-4-6-1,6 3-1,2-5 2,-2 6-1,2-2 0,0 11 1,2 1-1,-2 7 1,2 1 0,-10-1-1,8 7 1,-2 1-1,2-1 1,-2 7 0,0 0 0,-2 3-1,8 23 1,0-24 0,0 24 0,0 0 0,0 0 0,0 0-1,0 0 1,0 0 0,0 0 0,0 0 0,0 0 0,0 0 0,24 26 0,-18-3 0,0 7 0,4 7 1,0 11-1,2 11 0,-2 10 1,2 4-1,0 8 1,0-6-1,-3 2 1,1-8-1,2-5 1,-2-7-1,0-8 0,-2-9 1,-2-7-1,0-5 0,-2-4 0,-2-3 0,-2-21 0,-4 28 0,4-28 0,0 0 0,0 0-1,0 0 1,0 0 0,-20-30-1,16 5 1,0-3-1,2-7 1,2-1-1,-6-5 0,4-7 0,2-5 0,-2 3 1,0-7-2,-4-6 1,6 4 0,0-3 1,4-5-1,-6 6 0,2 4 0,6 0 0,0 15 1,-8-5-1,2 11 1,-2 3-1,0 7 1,-4 2 0,2 0 0,-4 1 0,4 1 0,2 0 0,2 3 0,0 19 0,-2-30 0,2 30 0,2-24 0,-2 24 0,0 0-1,2-18 1,-2 18 0,0 0 0,0 0 0,0 0 0,-2-19 0,2 19 0,0 0 0,0 0 0,0 0 0,0 0 0,0 0 0,0 0 0,0 0 0,0 0 0,0 0 1,0 0-1,0 0 0,0 21 0,0-21 0,0 0 0,0 0 0,0 20 0,0-20-1,0 0 1,0 0 0,0 0 1,0 0-1,0 0-1,0 0 2,-2 20-1,2-20-1,0 0 2,-4 16-2,4-16 1,0 27 0,0-7 0,2 0 0,0 6 0,0 5 0,-2 3 0,8-1 1,-4-1-2,-2-4 2,2 1-1,-4-5 1,4-6-2,-4-18 2,-6 25-1,6-25 0,0 0 0,0 0 0,0 0 0,-16 8 1,16-8-1,0 0 0,-21-31 0,21 31 0,-14-36 0,6 12 0,-4-3 0,0 3-1,6-4 2,0 7-1,0-3 0,2 0 0,2 8 0,6-3 0,0-3 1,-4 22-1,12-26 0,-12 26 0,12-25 0,-12 25 0,0 0 0,8-16 0,-8 16 0,0 0 0,0 0 0,0 0 0,0 0 0,0 0 0,0 0 0,0 0 0,0 0 0,8 20 1,-8-20-1,0 0 0,2 31 0,-2-31 0,-2 40 0,2-15 0,-2-1 0,0 0 0,2 3 0,2-3 0,-4-8 1,2-16-1,4 24 1,-4-24-1,0 0 1,0 0 0,0 0-1,-6-18 0,6 18 1,-6-30-1,6 30-1,-2-33 1,2 11 1,0 2-1,-4 2 0,2-5 0,0 5 0,2 18 1,-6-32-1,6 32 0,-6-27 0,6 27 1,-4-18-1,4 18 0,0 0 0,0 0-1,0 0 2,0 0-1,-18-20 0,18 20 0,0 0 0,0 0 0,0 0 0,0 0 0,0 0 0,0 0 0,0 0 0,0 0 0,0 0 0,0 0 0,0 0 0,0 0-1,0 0 1,0 0 0,20-8 1,-20 8-1,0 0 0,0 0 0,24-16 0,-24 16 1,0 0-1,0 0 0,18-9 0,-18 9 0,0 0 1,0 0-1,0 0 0,0 0 0,0 0 0,-4-18 0,4 18 0,0 0 0,0 0 1,0 0-1,0 0 0,0 0 0,0 0 0,0 0 0,0 0 0,0 0 0,0 0 0,0 0 0,0 0 0,0 0 0,0 0 0,0 0 0,0 0 0,22 8 0,-22-8 0,0 0 0,21 2 1,-21-2-1,0 0 0,24 8 0,-24-8 0,0 0 0,0 0 0,18 13 0,-18-13 1,0 0-2,0 0 1,0 0 1,0 0-1,0 0 0,0 0 0,0 0 0,0 0-1,18 0 1,-18 0 0,0 0 1,0 0-2,0 0 1,0 0 0,0 0 0,-20 20 0,20-20 1,0 0-1,-18 8 0,18-8-1,0 0 1,0 0 0,-20 12 1,20-12-2,0 0 1,0 0 0,-10 20 0,10-20 1,0 0-1,-5 23 0,5-23 0,5 20 1,-5-20-1,6 20 1,-6-20-1,4 22 0,-4-22 1,4 31-1,-4-31 0,2 26 1,-2-26-1,2 33 1,-2-33-1,0 34 0,-2-14 1,2-2-1,-2 3 1,0 1 0,0 0-1,6-1 1,-4 3-1,2-2 0,2 7 1,4-7-1,-4 4 0,2-2 1,0 1-1,0-1 0,2 2 0,-2 1 0,-2 1 0,0-2 1,0 1-1,0-1 1,0 0-1,0 1 0,0-3 0,0-4 0,2-1 0,-2-1 0,0 2 0,0 0 0,0 1 0,-2-1 0,3 2 1,-3 4-1,-2-1 0,2-3 1,-2 2-1,0-24 0,4 35 0,-4-35 0,8 30 0,-8-30 0,6 26 0,-6-26 0,6 27 0,-6-27 1,4 30-1,-4-30 0,4 27 1,-4-27-1,4 26 0,-4-26 0,4 24 1,-4-24-1,4 20 0,-4-20 0,-2 21 0,2-21 0,4 16 0,-4-16 0,0 0 0,2 26 0,-2-26 0,6 20 1,-6-20-1,2 25 0,-2-25 0,6 20 0,-6-20-1,2 20 1,-2-20 0,0 0 0,0 0 0,6 23 0,-6-23-1,0 0 2,0 0-1,6 20 0,-6-20 0,0 0 0,8 18 1,-8-18-1,0 0 0,0 0 0,0 0 0,0 0-1,0 0 1,12-22 0,-12 22-1,0 0 0,8-27 0,-8 27-1,0 0 0,-6-16 1,6 16-1,0 0 0,0 0 1,0 0 0,-14-18 0,14 18 0,0 0 1,-12-26 0,12 26 0,-10-31-1,2 13 1,2-4 0,0-3 1,0 1-2,0 0 2,0 0-1,2-3 0,-2 3 0,2-2 0,0-3 0,-2 9 0,0-2 0,3 3 0,3 19 0,-8-28 0,8 28 0,0 0 0,0 0 0,0 0 1,0 0-1,0 0 1,2 30-1,-2-5 1,4 1-1,-6 7 1,4-3 0,-4 2-1,4-1 0,-2-3 1,2-4-1,1-7 0,-3-17 1,4 24-1,-4-24 0,0 0 0,6 18 0,-6-18 1,0 0-1,0 0 0,0 0-1,0 0 1,0 0 0,0 0 0,0 0 1,0 0-1,0 0 0,0 0 0,0 0 0,0 0 0,0 0 0,0 0 1,0 0-1,0 0 0,0 0 0,2 20-1,-2-20 1,0 0 0,0 0 0,0 0 0,0 0 0,0 0-1,0 0 2,0 0-1,0 0 0,0 0 0,0 0 0,0 0 0,0 0 1,0 0-1,0 0 0,-21-16 0,21 16 0,0 0 0,-10-30-1,10 30 1,-4-25 1,4 5-2,0-2 2,2-2-2,0 1 2,2-3-1,-4 8 0,2-2 0,-2 20-1,2-29 1,-2 29 0,0 0 0,0 0-1,0 0 1,0 0 1,0 0-2,-18 26 1,14-5 1,4-1-1,0 8 1,0-5-1,-2 5 0,4 0 0,0 3 1,0-9-1,2 0 0,0 1 0,-4-23 0,8 30 0,-8-30 1,6 18-1,-6-18 0,0 0 1,0 0-1,0 0 0,0 0 0,0 0 0,0 0 0,0 0 0,0 0-1,0 0 1,0 0 0,0 0 0,0 0 0,0 0 0,0 0 0,0 0 0,0 0 0,0 0 0,0 0 0,19 10 0,-19-10 0,0 0 0,0 0 0,18-2 0,-18 2 0,0 0 0,28-2 0,-28 2 0,24-4 0,-24 4 0,34-2 0,-15 2 0,1-6 0,-2 6 1,2-2-1,0 2 0,0 0 1,1 2-1,-3-2 0,-18 0 1,30 12-2,-30-12 1,28 10 1,-28-10-1,34 4 1,-34-4-1,35-2 0,-13 2 0,-2-6 1,4 2-2,-4 0 2,5 4-2,-25 0 1,34 0 0,-34 0 0,24 8 0,-24-8 0,18 6 1,-18-6-1,18 0 0,-18 0 0,23-6 1,-23 6-1,28-8 0,-28 8 1,32-10-1,-32 10 0,26-2 0,-26 2 0,27-4 0,-27 4 0,18 4 0,-18-4-1,18 2 1,-18-2 0,20 0 0,-20 0 0,28-2 1,-28 2-1,35-6 0,-17 0 0,0 4 0,4 2 0,-2 0 0,-20 0 0,30 2 0,-30-2 0,27 8 0,-27-8 0,26 8 0,-26-8 0,26 4 0,-8-8 1,-18 4-1,30-8 0,-11 6 0,-19 2 0,34-8 0,-34 8 0,24-2 1,-24 2-2,0 0 1,26 8 0,-26-8 0,0 0 0,0 0 0,0 0 0,20 2 0,-20-2 0,0 0 0,0 0 0,0 0 0,0 0 0,0 0 0,0 0 0,0 0 0,0 0 0,0 0 0,-22 8 0,22-8 0,-18 6 0,18-6 0,-20 4 0,20-4 0,-34 4 1,9-2-2,-3 0 1,-8 2 0,-6-2 0,-1-2-1,-1 0 1,-9 2 0,5-2-1,2 0 0,1 0 0,3-2 1,6 2-1,-1 0 0,1 0 1,2 2-1,2-2 1,-1 0 0,1 7-2,4-3 3,2-2-2,-5 2 2,9 0-3,2 0 2,2-4 0,18 0-1,-26 0 2,26 0-1,-25-2-1,25 2 1,0 0 0,-18 0 0,18 0 0,0 0 0,-20 0-1,20 0 1,0 0 0,0 0 1,0 0-1,0 0 1,0 0-1,0 0 1,0 0-1,20-14 1,-20 14 0,35-2 0,-13 0-1,6-3 1,4 3 0,0 2-1,5 0 1,3 0-1,-4-2 1,5-2-1,-5 8 1,2-4-2,-11 4 2,11-2-1,-10 5 1,-2-5-1,1 4 1,-1 0 0,-4-4-1,2-2 0,0 0 0,-1 0 1,-1-6-1,2 6 1,0-2-1,-2 0 1,0 2-1,-3 2 1,5-2-1,-4 2 1,0 4-1,0-6 0,-2 6 0,1-6 0,-19 0 0,36 0-1,-18 0 2,0-4-1,-18 4-1,30 0 2,-30 0-1,33 0 0,-33 0 1,28 4-1,-28-4 0,26 2-1,-26-2 2,26 0-1,-26 0 0,25 2 0,-25-2 0,24 0 0,-24 0 0,20 0 0,-20 0 0,26 0 2,-26 0-2,18-2 0,-18 2 1,0 0-1,24-6 0,-24 6 0,0 0 0,0 0 0,0 0 0,4-18 0,-4 18-1,0 0 1,0 0 0,0 0-2,0 0 2,0 0 2,0 0-2,0 0 0,0 0 0,0 0 0,0 0 0,0 0 0,0 0 0,0-19 0,0 19 0,0 0 0,0 0 0,0 0 0,21-8 0,-21 8 0,0 0 0,0 0 0,0 0 0,18-8 0,-18 8 0,0 0 0,0 0 0,0 0 0,0 0 0,0 0 0,18-8 0,-18 8 0,0 0-2,0 0 2,8-18 0,-8 18 0,0 0 2,0 0-4,0-25 2,0 25 0,0 0 0,-14-28 0,14 28 0,-18-28-1,18 28 1,-22-35 0,16 17 0,-5-4 0,7 2 0,0-5-1,2 5 1,0-4 0,2-3 1,0 3-2,0-2 1,-2-5 0,-4 1-1,4 0 1,0-3 0,-2 7 0,-2-3-1,2 3 1,0 0 0,2 1 0,-2 1 0,2 6-1,-2-6 1,2-3 0,0 5 0,0 0 0,-2-1-1,4 3 1,0-2 0,-2 4 0,4-3 0,-2 21 0,-4-30 0,4 30 0,0-30 0,0 30 0,-8-31 0,8 31 0,-4-36 0,2 14 0,2 1 0,-2-1-1,2-2 1,-2-1 0,0 1 0,-4 4 0,4 4 0,-8-5 0,1 3 0,-1-2 0,10 20 0,-14-33 0,14 33 0,-14-36 0,6 18-1,6-2 1,-2 3 0,2-5 0,2 22 0,-4-28-1,4 28 1,-2-25 0,2 25 0,0 0 0,-6-16 0,6 16 0,0 0 0,0 0 1,0 0-1,0 0 0,4-22 0,-4 22 0,0 0 0,0 0 0,0 0-1,0 0 2,0 0-2,0 0 1,0 0 0,0 0 0,0 0 0,0 0 1,-2 28-1,4-8 0,-2 13 0,4 11 0,-2 3 0,2 4 0,0 5 0,4 3 0,0 2 0,2 2 1,-2-3-1,2-3 1,-1 0-1,-7 0 1,-2 1-1,0 1 0,-2-2 1,-3-7-2,1-1 2,-2-4-2,4-7 2,2-7-1,4-3-1,-4-8 2,0-20-1,11 24 1,-11-24-1,0 0 0,14 19 0,-14-19 0,0 0 0,0 0 0,0 0 0,0 0-1,0 0 1,0 0 0,0 0-1,0 0 1,0 0-1,0 0 1,0 0 0,0 0 1,0-19-1,0 19-1,10-34 1,-8 10 1,0-9-1,6-3 0,-4-7 0,0-5 0,4-7-1,-4-6 1,0-6-1,-6-1 0,4-1 1,-8-4-1,0 2 0,-4 0 0,-2 8 1,-6 2 0,3 7-1,3 5 0,0 7 1,6 3 0,0 11-1,2 3 1,6 7 0,-2 18-1,0-24 0,0 24 1,0 0 0,0 0 0,0 0 0,6 34 0,-6-9 0,8 7 0,0 6 0,4 9 1,1 4 0,-3 5-1,4 9 1,-2-2 0,-2 8-1,-2-2 1,0 2 0,-4-9-1,2 3 1,-2-4-1,-2-6 1,0-5-1,-2-3 1,0-4-1,-4-7 0,4 7 0,-2-11 0,-2-2 1,-2-1-1,2-7 0,4-22 0,-6 30 0,6-30 0,0 0 0,0 0 0,0 0 0,10-22 0,-4 0 0,-2-5-1,2-7 1,-4-13 0,4-1-1,0-9 1,-4-6 0,2-6-1,-2-1 1,-2-5 0,-2 4-1,-4-4 0,0 2 1,2 6-1,0 4 1,-2 4-1,4 9 1,2 7-1,2 3 1,2 13 0,0 3-1,2 6 1,-6 18 0,6-24 0,-6 24 0,0 0 0,0 0 0,4-23 0,-4 23 0,0 0-1,0 0 1,0 0 0,0 0 0,0 0 0,0 0 0,0 0 0,0 0 0,0 0 0,0 0 1,0 31-1,-2-13 0,2 8 1,-2 5 0,2 7-1,4 9 1,0 5 0,2 3 0,2 6 0,1 8 0,3 2-1,0 4 1,-6-9 0,0 1 0,0 2 0,-4-6 0,0-4-1,2-1 1,-4-9-1,0-6 0,-2 1 0,2-5 0,-6-7 0,2-2 0,0-5 0,2-5 0,2-20 0,-4 24 0,4-24-1,0 0 2,0 0-1,0 0 0,0 0 0,0 0 0,0 0 0,0 0 0,0 0 0,0 0 0,16-16 0,-16 16 0,0 0 0,0 0 0,0 0 0,0 0-1,0 0 1,0 0 0,0 0 0,0 0 0,0 0 0,0 0 0,0 0 1,0 0-2,0 0 1,0 0 0,0 0 1,0 0-2,0 0 1,-4 22 0,4-22 0,0 0 0,0 0 0,0 0 0,0 0 0,0 0 1,0 0-1,0 0 0,0 0 1,0 0-1,0 0 0,0 0 0,0 0-1,0 0 2,0 0-1,0 0 0,2-30-1,-2 30 1,0-34 1,2 7-1,-4-5 0,2-11 0,2-5 0,2-9-1,-6-8 0,4-2 1,-2-4-1,0 4 1,-2 5-1,0 5 0,-2 2 0,0 15 1,0 7 0,0 9-1,4 24 1,-4-26-1,4 26 1,0 0 0,4 24 0,0-4-1,-2 11 1,-2 7 0,4 7 1,-8 7 0,4 7-1,-2 6 0,6 2 1,-6-2 0,2-3 0,6-1 0,-4-8-1,4-5 1,-2-7-1,2-7 0,-6-9 0,6 1 0,-6-2 1,0-5-1,0-19 0,-4 32 0,4-32 0,-4 24 0,4-24 0,0 0 0,-10 19 0,10-19 0,0 0 0,0 0 0,0 0 0,0 0 0,0 0 0,0 0 0,0 0 0,0 0 0,0 0 0,0 0 0,-18-19 0,18 19 0,0 0 0,0 0 0,0 0 0,0 0 0,-20 4 0,20-4 0,0 0 0,-25-4 0,25 4 0,-24 4-1,24-4 1,-28 4 0,28-4 0,-22 6 0,22-6 0,0 0 0,0 0 0,0 0 0,0 0 0,0 0 0,0 0 0,0 0 0,0 0-1,0 0 1,0 0 0,0 0 1,0 0-1,0 0 0,0 0 0,0 0 1,0 0-1,0 0 0,0 0 0,0 0 0,18 7 0,-18-7 0,0 0 0,20-29 0,-20 29 0,18-22 0,-18 22 0,16-24 0,-16 24 0,19-17 0,-19 17 0,0 0 0,0 0 0,16 21 0,-16-21 0,0 16 0,0-16 0,0 0 0,0 0-1,0 0 0,0 0-1,0 0-3,0 0-19,0 0-9,0 0-2,0 0 0</inkml:trace>
  <inkml:trace contextRef="#ctx0" brushRef="#br2" timeOffset="-34897.2612">5715-3135 3,'0'0'16,"0"0"-1,18-4-3,-18 4-1,0 0-1,20-2 1,-20 2 0,0 0-1,0 0-2,30-4 1,-30 4-3,21-4 1,-21 4-2,34-8-1,-10 10 0,12-10-1,5 8 0,9-6-1,4 2 1,15-2-1,6 0 1,5-1-2,7 1 0,10 0 1,4 2-2,3-4 1,7 4 0,2-2 0,2 2 0,-2-4-1,-8 2 1,-4-2-1,-10 4 1,-7-4 1,-11 3-2,-17 1 0,-11 0 0,-13 0 0,-6 0 0,-26 4 0,18-6 0,-18 6 0,0 0 0,0 0-2,0 0-1,0 0-7,0 0-22,-22-8-2,22 8-1,-20 2 0</inkml:trace>
  <inkml:trace contextRef="#ctx0" brushRef="#br0" timeOffset="-6396.0113">7931-2993 5,'0'0'17,"0"18"-2,0-18-1,0 0-2,-8 31-3,8-31 0,0 0 0,0 0-1,-2 20-1,2-20-1,0 0 0,0 0 0,0 0 0,0 0-1,-4-20-1,8-5-1,-4 25 1,-4-46-2,-2 15 0,6-9 0,-2-7 0,0-5-1,-2-11 0,2 4 0,6-6 0,-2 4 1,-4 5-1,4 3 0,0 13 1,-2 7-1,2 13 0,-2 20-1,0 0 1,0 0-1,0 0 1,28 20-1,-20 13 0,10 5 0,2 9 1,7 1 1,-3 9-2,8-4 1,-4 5-1,2-3 1,-5-6-1,1-7 0,-2-3 1,0-5-1,-8-6-1,-1-1 1,-3-5 0,-12-22 1,18 18-1,-18-18 1,0 0-1,0 0 0,14-34 1,-14 8-1,0-13 0,-4-3 0,0-7 0,-4-10 0,2-6 0,-4-2 0,6-1 0,-2 1 0,6 4 0,-4 10 0,4 9-1,0 11 0,4 9 0,-4 24-3,6-18-1,-6 18-7,0 0-20,-6 28-2,6-28 0,10 37-1</inkml:trace>
  <inkml:trace contextRef="#ctx0" brushRef="#br0" timeOffset="-5694.01">8643-3208 13,'0'0'26,"-2"-24"1,4 0-12,-2 24 2,-10-41-7,10 41 0,-23-38-3,23 38-1,-34-29-2,10 25-1,4 2 0,-4 14-2,1 3 0,1 11 0,2 0 0,0 9-1,12 3 1,4-3-1,4 5 0,4-5 0,4-3 0,8-6 1,2-3-1,2-13 0,3-8 0,1-4 1,-2-15-2,2-3 2,-6-2-1,-4-10 1,2-1-1,-5-1 0,-3-1 0,0 1-1,-2 5 1,-4 3 0,-2 26 1,4-20-2,-4 20 2,0 0-1,2 34 0,-2-5 1,2 9-1,0-3 1,8 1-2,0-4 1,2 1-1,4-9-1,-6-2-7,8-20-21,-18-2-2,25-2 0,-25 2 1</inkml:trace>
  <inkml:trace contextRef="#ctx0" brushRef="#br0" timeOffset="-4742.4083">9377-3406 8,'0'0'24,"0"0"-2,0 0-4,0 0-2,2 18-4,-2-18-2,0 0-3,2 22-1,-2-22-2,0 0 0,-10 29-2,10-29 0,0 0 0,0 0 1,0 0-2,0 0 1,-4-19 0,4 19-2,0-26 2,-4 4-1,-5 4-1,3-3 1,-4-1-1,0 0 0,10 22 0,-30-25 0,12 21 0,-4 6 0,2 9 0,-5 5 1,1 14-1,4 0 1,0 9-1,10 1 0,-4 7 1,12-2-1,4-5 1,12 3-1,2-11 0,8-6 0,8-3 0,-7-7-1,13-12-1,-10 2-2,10-20-4,-15 10-4,11-18-8,-14 11-6,0-11-2,-2 4-1</inkml:trace>
  <inkml:trace contextRef="#ctx0" brushRef="#br0" timeOffset="-4430.4077">9566-3376 27,'8'-28'26,"0"5"0,-8 23-5,0-28-5,0 28-4,-20 20-4,4 9-2,8-3-2,-6 15-1,8-1-1,-2 3-1,8-5 1,8-3-2,2-1 0,2-12 0,-12-22 1,32 21-1,-14-23 0,1-7 0,1-7-1,-6-8 0,0-6 1,-4-1-1,-2-1-1,0-9 2,-8 11-2,-2-5-2,-12 15-1,8-10-3,-20 26-6,26 4-10,-35-21-7,17 28 0,18-7 1</inkml:trace>
  <inkml:trace contextRef="#ctx0" brushRef="#br0" timeOffset="-4087.2072">9794-3751 13,'6'-26'31,"-4"2"-1,6 3 3,-8 21-15,0 0-5,-18 3-3,20 15-4,-10 26-1,8-1 0,-8 22-1,6 2 1,0 3-3,2 3-1,2-6 0,2 0-1,2-10 0,2-3 0,0-15-1,0-7 1,4-9-1,-10-3-2,-2-20-2,8 22-6,-8-22-15,0 0-9,25-32 0,-27 14-1</inkml:trace>
  <inkml:trace contextRef="#ctx0" brushRef="#br0" timeOffset="-3806.4067">10044-3862 46,'0'0'32,"0"0"1,4 36-9,4-5-14,-12 28-3,6-1-3,-4 21-1,4-2 0,-2-2-2,2-2 0,2-6 0,0-8-1,2-7 0,-4-13-1,4-15-1,-6-4-4,0-20-8,0 0-16,0 0-5,0 0 2,17-20-1</inkml:trace>
  <inkml:trace contextRef="#ctx0" brushRef="#br0" timeOffset="-3198.0057">10181-3317 23,'0'0'27,"22"8"-8,-22-8-2,23-6-4,-23 6-3,32-6-1,-12 4-2,4-8-2,0-2-1,-1 1-1,-5-5-1,6-2-1,-6 2 0,-4-9-1,-10 7 1,-2-2-1,-2 20 0,-12-26 0,12 26 0,-40-8 0,10 8 1,1 16 0,1 2 0,4 6 1,0 13 0,10-1 0,-1 5 0,15-1 0,2 3-1,13-9 1,3-1-1,4-7-1,6-8 0,-2-6-1,19-10-4,-27 4-7,24-22-17,-12 4-5,5-6 2,-7-2-1</inkml:trace>
  <inkml:trace contextRef="#ctx0" brushRef="#br0" timeOffset="-2870.4051">10810-3495 9,'0'0'25,"-22"-11"0,0 3-4,4 0-11,-10 10-3,-3-2-1,-1 10 0,4 3 0,-2 11 1,1-6 0,5 15-1,14-5-1,-2 10-1,14 1-2,2-1 0,14-3 0,0-3-2,17-3 1,-5-9-2,4-4-1,11-10-2,-15 2-5,18-24-11,-8 4-12,3-8 0,-9-5 0</inkml:trace>
  <inkml:trace contextRef="#ctx0" brushRef="#br0" timeOffset="-2402.4043">10893-3429 34,'0'0'32,"0"0"-1,0 0-1,28-2-25,19-8-1,1 4-2,10-2-3,7 0-1,-4 2-5,9-4-4,-20 12-10,5-8-9,-11 2-1,-9-2 1</inkml:trace>
  <inkml:trace contextRef="#ctx0" brushRef="#br0" timeOffset="-2636.4047">11048-3805 13,'-4'-21'30,"4"21"1,0 0 2,-14 33-17,24-5-4,-14 25-5,12 4-1,-8 11-3,2-3 0,2 4-2,0-2-1,0-4-1,-4-4-1,10-17-5,-12 3-12,8-21-12,3-4-3,-9-20 1</inkml:trace>
  <inkml:trace contextRef="#ctx0" brushRef="#br0" timeOffset="-2074.8037">11581-3536 18,'0'0'28,"0"0"1,2-18-6,-31 22-8,29-4-5,-40 12-3,16-4-2,-6 8-2,3 5-1,3 5-1,8 2-1,14 5 0,4-7 1,10 2-2,10 1 1,7-5 0,9-6 0,4-1 0,-5-1 1,-3 0 0,-2-2 0,-14 2 0,-18-16 0,8 29 1,-8-29 0,-42 28-1,8-16 1,-11 0-1,3-6 0,0-2 0,-1-1-2,13-8-4,-12 5-16,42 0-12,-37-20 0,37 20-2</inkml:trace>
</inkml:ink>
</file>

<file path=ppt/ink/ink40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9:14:09.891"/>
    </inkml:context>
    <inkml:brush xml:id="br0">
      <inkml:brushProperty name="width" value="0.05833" units="cm"/>
      <inkml:brushProperty name="height" value="0.05833" units="cm"/>
      <inkml:brushProperty name="fitToCurve" value="1"/>
    </inkml:brush>
  </inkml:definitions>
  <inkml:trace contextRef="#ctx0" brushRef="#br0">77 144 17,'0'0'26,"0"0"-7,0 0-1,6-24-3,-6 24-2,12-19-1,-12 19-3,22-26-2,-22 26-3,37-30 0,-15 17-2,6 1 0,-2 2-1,5 2 0,-5 6-1,-4 4 1,0 2-1,-4 4 0,-18-8 0,17 31 0,-22-5 0,-9 4 0,-8 9 1,-6 5-1,-10 9 1,-5 0-1,-3 1 0,4 1 0,1-4 0,3-3 0,12-5 0,8-7 0,12-9 0,10-7 1,-4-20-1,40 20 1,-6-18 0,11-2 0,1-6-1,4-2 1,-1 6 0,-1-4-1,-4 0 0,-3 2 0,-5-4-2,-12 4-2,7-9-9,-31 13-18,26-2-2,-26 2 0,0 0 1</inkml:trace>
  <inkml:trace contextRef="#ctx0" brushRef="#br0" timeOffset="733.2013">642 26 23,'0'0'31,"0"0"2,0 0-2,0 0-22,-4 49 1,14-15-5,-10 17-1,2-2 0,-6 9-1,4-1 0,-4 6-1,-2-10 0,2-3-1,-2-9 0,0-7-1,4-5 1,0-11-1,2-18-1,0 0 2,0 0-2,14-23 2,-6-5-2,-2-8 2,2-1-1,-4-9-1,-2-5 1,0-2 0,0-3 0,0 3 0,0 4 1,4 7-2,0 3 1,-2 9 1,2 8 0,-6 22 0,0 0 0,22 6 1,-12 16-2,0 12 3,5 9-1,-3 6-2,10 5 1,0 1 0,6 2-1,-4-7 0,3-3 1,-1-13-1,2-7 1,-2-9 0,-5-12-1,-3-16 1,-2-8-1,-6-7 1,-6-13-1,-4-3 0,-4-5 0,-4-9 0,0-2 0,2 3 0,-6-1-1,8 4 1,0 11-1,4 5-1,-7 13 0,14 4-5,-7 18-9,0 0-18,0 0-1,12 26 0,-2-8 1</inkml:trace>
  <inkml:trace contextRef="#ctx0" brushRef="#br0" timeOffset="1279.2022">1416 334 21,'0'0'27,"-20"-26"0,20 26 1,-34-20-20,34 20-1,-41-23-3,19 17-1,-12 14 1,12-2 0,-15 19 0,15-5 1,-4 21-2,10-9 1,4 17-1,12-9 0,0 5-1,4-3-1,8-9 0,8-9-1,4-8 1,-2-16-1,5-2 1,-3-16-1,4-13 0,-2 1 1,-2-8-1,-5-3 0,1 1 0,0-1 0,-8 1 0,2 13 0,-6 5 0,-8 22 0,20-18 1,-20 18-1,15 26 0,-3 4 1,-2 11 0,2 3 1,0 5-2,6-2 1,2-3 1,-2-11-2,3-5-2,-7-6-3,10-22-16,-24 0-13,22-14 0,-22 14 0</inkml:trace>
  <inkml:trace contextRef="#ctx0" brushRef="#br0" timeOffset="3790.8066">1596 14 46,'0'0'30,"0"0"3,0 0-15,0 0-10,26-8-2,6 4-3,6 2-2,11-2-1,-1-4 1,1 0-2,-1-2-1,-12 6-7,5-11-16,-15 9-7,-26 6 2,22-10-1</inkml:trace>
  <inkml:trace contextRef="#ctx0" brushRef="#br0" timeOffset="3588.0063">1739-203 37,'0'0'26,"4"-24"0,-4 24-7,0 0-2,0 0-4,0 0-3,-12 31-3,10-5-2,-2 10-2,2 7-1,0 3 0,0 1-1,2 4 1,4-13-2,0-1-2,-2-9 1,4-6-1,-4-1-1,-2-21-3,-2 20-9,2-20-14,0 0-5,-4-23 1,4 23 0</inkml:trace>
  <inkml:trace contextRef="#ctx0" brushRef="#br0" timeOffset="4180.8072">2124-164 15,'0'0'28,"0"0"3,0 0-2,-36 40-12,36-40-4,-31 61-4,15-20-3,-10 22-1,8-5-1,-2 15-1,8-2-1,3 4 0,7-2-1,6-6-1,7-10 0,3-9 0,2-7 0,4-13-3,-6-4-3,14-22-9,-28-2-17,35 8-2,-35-8 1,24-16 0</inkml:trace>
  <inkml:trace contextRef="#ctx0" brushRef="#br0" timeOffset="4680.0082">2158 555 25,'0'0'29,"0"0"2,28-12-2,-28 12-20,35-28-1,-17 5-4,4-5-1,0-5-1,2-9-1,7-3 1,-9-3 0,0 1-1,-4-8 0,-4 9 0,-6 1-1,-4 11 1,-8 6 0,-14 7-1,-2 17 1,-6 8 1,4 12-1,-9 15 1,9 5 0,0 13 0,12 6 0,4 5 0,12-3-1,0 0 1,10-5-1,6-9-1,2-11 0,5-7-1,-1-7-2,6-18-3,-16 6-11,17-22-16,-13 0-1,4-13 1,-12 7 1</inkml:trace>
  <inkml:trace contextRef="#ctx0" brushRef="#br0" timeOffset="4992.0086">2561-95 28,'0'0'31,"0"0"2,29 40-1,-5-7-20,-18 21-1,14-3-4,-8 16-2,2-6-1,-12 12-1,2-7-1,-8 3 1,-4-6-2,-6-4-2,-8-6-3,8-15-2,-20 5-11,15-21-16,-9-6-1,6-12 0,-2-4 0</inkml:trace>
  <inkml:trace contextRef="#ctx0" brushRef="#br0" timeOffset="6895.2121">2930 359 27,'0'0'31,"0"0"-1,0 0 1,0 0-19,31-19-4,-5 19-4,8-8-3,11 2 0,-1-2-1,0-6-1,-1 6-2,-1-4-2,-14 3-7,4-7-14,-7 8-5,-25 8 0,22-10 0</inkml:trace>
  <inkml:trace contextRef="#ctx0" brushRef="#br0" timeOffset="6661.2117">3070 77 17,'0'0'27,"-13"-20"-5,13 20-1,0-21-4,0 21-3,0 0-2,0 0-3,4 21-1,1-1-2,-8 20-2,6 1-1,-3 12 0,2 3-2,0 3 0,0-2 0,0-7-1,0-1 0,4-14-1,-4-3 0,4-12-2,-8 0-2,2-20-6,0 0-9,0 0-12,0 0-1,4-20 1</inkml:trace>
  <inkml:trace contextRef="#ctx0" brushRef="#br0" timeOffset="7612.8133">3457 128 16,'0'0'28,"0"0"1,0 0-6,0 0-8,14-35-5,-14 35-3,32-32-3,-10 16-1,2-9 0,-1 7 0,7-4-1,-6 10-1,0-3 1,-2 7-1,-3 8 0,-19 0 0,28 25-1,-16-3 1,-12 6-1,0 7 0,-10 7 1,-8 7 0,-4-1-1,-7 3 1,-1-2 0,-8 1 0,10-3-1,-1-5 2,5-5-2,6-5 1,8-5 0,6-7 0,6-2 0,-2-18 0,20 22 0,-20-22-1,40 5 1,-20-1-1,11-8 0,-1 4 0,6 0 0,-3-3 0,-1 3 0,4-2-1,-6 2 0,9-8-2,-17 10-3,18-18-9,-40 16-15,40-4-4,-40 4 1,27-26 0</inkml:trace>
  <inkml:trace contextRef="#ctx0" brushRef="#br0" timeOffset="8112.0142">3933 294 7,'0'0'27,"0"0"0,0 0 3,0 0-18,0 0-1,24-6-3,-24 6-1,26 0-1,-26 0 0,34-8-2,-34 8 0,39-19-2,-21 5 0,6-4-1,-4 0-1,4-5 0,-4 3 0,-3-2 1,-9 4-1,-8 18 0,-2-27 0,2 27-1,-33-16 1,5 18 1,-10 6-1,4 8 1,-9 11 0,7 11 0,4 5 0,13-1 1,5 9 0,12-2 0,14-1-1,11-7 0,7-9 0,6-12 2,5-5-3,-5-7-1,6-14-2,-8-3-3,13-15-10,-27 14-16,8-16-3,-14 9 0,4-13 2</inkml:trace>
  <inkml:trace contextRef="#ctx0" brushRef="#br0" timeOffset="10561.2185">4334-113 17,'0'0'28,"0"0"-3,0 0-3,0 0-6,0 0-3,0 0-1,0 0-3,0 0-1,0 0-1,34-23-2,-34 23-2,34-2 0,-11 2-1,1-2 0,8 2 0,-2 0-2,-1 2 0,1-2 0,0 2 1,-4 0-2,-2-2 1,-24 0-2,31-4-2,-31 4-1,0 0-12,0 0-18,0 0 0,-25 0 1,25 0-1</inkml:trace>
  <inkml:trace contextRef="#ctx0" brushRef="#br0" timeOffset="12495.6219">4644 263 1,'-20'4'20,"20"-4"2,0 0-3,0 0-2,0 0 2,47-12-5,-47 12-1,50-4-1,-20 8-5,21-8-3,-5 4-1,11-6-1,5 4-2,1-4 2,5 4-2,1-6 0,-1 2 0,-13 4 0,-1-6 0,-10 2 0,-5 0 0,-11 1 0,-4-1-1,-24 6 1,16-8-2,-16 8 1,0 0-3,0 0-2,0 0-4,-24-2-8,24 2-14,-26-2 0,26 2 1</inkml:trace>
  <inkml:trace contextRef="#ctx0" brushRef="#br0" timeOffset="13010.4228">5211 61 1,'0'0'26,"-20"-8"-1,20 8-6,0 0-2,0 0-4,0 0-3,0 0-1,34 8-2,-34-8 0,36 16-1,-17-2-2,7-6-1,4 6 0,-2 1-1,-6-5 0,3 4-1,-1-2 0,-6 0-1,-18-12 1,28 20-1,-28-20 0,-4 25 1,4-25 0,-36 34 0,6-11-1,-5 1 1,-3 2 0,0 0-1,-3 1 1,5-3-1,2 0-1,14-3 0,20-21 0,-31 32-3,31-32-4,-4 20-11,4-20-13,0 0-2,29-2 1</inkml:trace>
  <inkml:trace contextRef="#ctx0" brushRef="#br0" timeOffset="15022.8264">5729 89 1,'-20'6'20,"20"-6"-2,0 0-3,0 0-1,0 0-1,0 0 0,18-32-2,-18 32-2,12-22-2,-12 22-1,18-25-2,-18 25 0,33-24-2,-33 24 0,36-20-1,-16 18 1,-2-4-1,-18 6 0,27 6-1,-27-6 0,0 0 0,18 26 0,-18-26 0,0 32-1,-2-7 2,-2-1-1,-4 4 0,-9 5 1,-7 5 0,-4 5 0,-10-3 0,-1 5 0,-3-5 0,6 3 1,-3-5-1,7-1 0,14-7-1,6 1 1,2-7 0,6 0-1,6-6 1,-2-18-1,18 31 1,-18-31-1,22 22 1,-22-22-1,40 14 0,-11-12 1,3 0 0,0-2-1,3-6 1,9-2-1,-2-2 1,3-2 0,-13 4-1,2-4 0,-10 2-3,9-7-2,-33 17-8,18-16-14,-18 16-8,0 0 0,-4-24 2</inkml:trace>
  <inkml:trace contextRef="#ctx0" brushRef="#br0" timeOffset="15771.6277">6141 488 0,'0'0'25,"4"20"-2,-4-20 2,0 0-17,0 0 2,24 4-3,-24-4 1,0 0 1,0 0-1,6-32 1,-6 32 0,-2-42-2,-2 19-2,4-13 0,-6 1-3,10-9-1,2-1 0,0-1-1,0 3 1,2 5-1,-2 3 0,4 7 0,2 8 0,-12 20 1,0 0-1,20-13 1,-20 13-1,23 31 1,-9-3-1,0 5 2,4 5-2,6 7 2,-2-1-2,5 3 0,-1-5 0,0-3 1,-4-7-1,4-7 0,-7-7 1,-1-8 0,-18-10 0,28-2 0,-28 2 0,0 0 0,18-33 1,-24 9-2,2-2 1,0-9-1,-6-5 0,4-7-1,0-3 1,-4-1 0,4 2 0,6 1 0,4 7-1,-6 7 0,10 7 1,-8 27-1,14-26-3,-14 26-2,22-2-6,-22 20-18,0-18-5,8 23 0,-8-23 0</inkml:trace>
  <inkml:trace contextRef="#ctx0" brushRef="#br0" timeOffset="16427.6305">6818 316 2,'20'-18'26,"-20"18"-2,4-23 2,-4 23-16,0-28-1,0 28-4,-12-20-2,12 20 0,-32-14 1,12 14 0,2 0-1,-11 10 1,9 2 0,-8 10-1,8-1 1,-4 11-1,10-4 0,3 5 0,5-1-1,12-2-1,0-1 0,7-3 1,3-6-2,4-7 0,-2-5 0,4-6 0,0-8 0,-22 6 0,39-27 0,-21 7-2,0-4 2,-2 1 0,0-3-1,0 4 1,-1 2 0,-5-1 0,-10 21 0,14-24 0,-14 24 1,0 0 0,2 22 0,-6-3 1,10 5 0,-4 4-1,8 3 1,-2 1 0,8-4-1,4-3-1,-6-5-1,4-6-4,-9 4-9,-9-18-18,18-10-1,-18 10-1,16-28 1</inkml:trace>
  <inkml:trace contextRef="#ctx0" brushRef="#br0" timeOffset="16911.2314">7282-83 18,'0'0'28,"20"-24"-1,-20 24-7,0 0-6,0 0-4,-36 18-2,36-18 0,-47 38-1,23-13-1,-8 19 1,2-1-2,3 13 0,7 5-3,2 6 0,4-4-1,14 4 2,0-6-3,4-5 0,6-5 0,4-13-1,0-5-3,11-11 0,-5 2-6,8-28-13,-10 12-12,2-16 1,0 0-1</inkml:trace>
  <inkml:trace contextRef="#ctx0" brushRef="#br0" timeOffset="17457.2324">7369 474 23,'0'0'27,"18"-8"2,-18 8-6,26-33-13,-26 33-4,32-34-3,-16 8-1,2-7 0,-1 1 0,1-9 0,-6 5 0,0-9 1,-8 7-1,4-1 0,-12 9 0,0 2 0,-10 9 0,14 19 1,-36-16-1,9 14 0,3 14 1,-2 0 0,0 13 0,4-5 0,1 14 0,5 1 1,6 5-2,10 5 0,2-2 0,4-3-1,12 3 0,1-7 0,9-4-2,0-7 2,2-7-1,1-10 0,5-2-2,-6-6-1,0-8 1,-6 0-5,3-14-6,-5 14-16,-4-11-5,-8 1-3,-2-4 5</inkml:trace>
  <inkml:trace contextRef="#ctx0" brushRef="#br0" timeOffset="17816.033">7772-136 26,'0'0'33,"0"0"1,0 0 0,20 21-16,-10-1-6,-6 26-7,6 1 0,0 18 0,4-2-2,-8 7 0,3-1-1,-13 8-1,8-6-1,-8-4 2,-11-2-4,-5-12-2,-4 7-12,0-13-19,-8-7-1,9-13 0,-9-3 0</inkml:trace>
</inkml:ink>
</file>

<file path=ppt/ink/ink4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7:50.134"/>
    </inkml:context>
    <inkml:brush xml:id="br0">
      <inkml:brushProperty name="width" value="0.05833" units="cm"/>
      <inkml:brushProperty name="height" value="0.05833" units="cm"/>
      <inkml:brushProperty name="fitToCurve" value="1"/>
    </inkml:brush>
  </inkml:definitions>
  <inkml:trace contextRef="#ctx0" brushRef="#br0">0 680 1,'0'0'6,"0"0"-1,0 0 0,0 0-1,0 0 1,0 0-1,18 4 0,-18-4 1,0 0 0,0 0-1,20-14 0,-20 14 0,0 0-1,22-18 0,-22 18-1,22-16-1,-22 16 1,22-14-1,-22 14 0,27-19 1,-27 19-1,28-18 0,-28 18 0,30-16-1,-30 16 1,30-20 0,-30 20 0,33-19-1,-15 9 1,-18 10 0,34-20-1,-34 20 1,34-22-1,-34 22 1,35-19-1,-35 19 1,26-14-2,-26 14 2,26-16-1,-26 16 0,30-10 0,-30 10 0,29-16 0,-11 10 0,-18 6 0,30-17 0,-30 17 0,28-16 0,-28 16 0,28-12 0,-9 4 0,-19 8 0,32-14 0,-32 14 1,36-14-1,-16 6 0,2-1 2,-1-1-1,1 0-1,4 2 0,-6-2 0,2 2 0,-1-4 1,-21 12-1,36-12 0,-36 12 0,32-17 0,-32 17 1,26-8-1,-26 8 1,31-14-1,-31 14 1,28-14 0,-28 14 0,28-12-1,-28 12 1,28-18 0,-28 18-1,24-15 1,-24 15-1,23-16 1,-23 16 0,18-8-1,-18 8 1,20-10 0,-20 10-1,18-10 1,-18 10-1,20-12 2,-20 12-2,18-11 0,-18 11 1,0 0-1,0 0 0,23-16 1,-23 16 0,0 0-2,0 0 1,0 0 1,0 0 0,0 0 0,20-20 0,-20 20 0,0 0 0,0 0 0,20-14 0,-20 14 1,0 0-2,0 0 1,18-14-2,-18 14 3,0 0-3,0 0 2,0 0-1,0 0 0,0 0 0,0 0 1,0 0-1,0 0 0,0 0 1,0 0-1,0 0 0,0 0-1,0 0 0,0 0-1,0 0 0,0 0-1,0 0 0,0 0-2,0 0 3,0 0 0,0 0 0,0 0 2,0 0-1,0 0 0,0 0 1,0 0 0,0 0-1,0 0-1,0 0-3,0 0-11,0 0-9,0 0-1</inkml:trace>
</inkml:ink>
</file>

<file path=ppt/ink/ink4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8:09.696"/>
    </inkml:context>
    <inkml:brush xml:id="br0">
      <inkml:brushProperty name="width" value="0.05833" units="cm"/>
      <inkml:brushProperty name="height" value="0.05833" units="cm"/>
      <inkml:brushProperty name="fitToCurve" value="1"/>
    </inkml:brush>
  </inkml:definitions>
  <inkml:trace contextRef="#ctx0" brushRef="#br0">5321 124 6,'-42'-7'11,"42"7"-3,-32-12 1,14 4 0,0 0-1,-1-4 0,-1 8-2,2-8-1,0 4-1,-2-2-1,-4 3-1,-1 1 0,-5 2 0,8-4-2,-8 6 2,1-4 0,-7 6-1,4-2 1,-4 4-1,1-4 1,-3 4-1,2-2 2,-3 0-2,1 2 1,0 2-1,-3-2 0,-3 4 1,-2 2-2,-1-4 1,-1 3-1,-4 1 2,-5 0-2,3 2 1,-5-2-1,1 0 1,1 0 0,-1-2 0,1 0 0,-1 0 0,5 0-1,1 1 1,4 1 0,-5 2-1,-1-2 1,-5 6-1,7-4 1,-3 2-2,-1 3 2,3-5-1,1 0 1,2-2-1,1 0 0,5 0 1,-3-4-1,-1 4 0,-4-2 1,-3 2-1,-5 3 0,-7 1 0,5 0 0,-5 0 0,5 4-1,-3-2 1,5 5 0,1-5 0,11 0 0,1 0 0,3-2 0,-2 3 0,-7 3 0,15-4 0,-15 2 1,5 2-1,0 3 2,-1-3-2,3 0 1,2 0 0,7-4 0,-3 5-1,6-5 0,-1 0 0,3 2 0,-2 5 1,0-3-1,1 0 0,-3 6 0,0-1 0,-3-3 1,3 4-1,0-2 1,-5-1-1,9 1 0,-2 0 1,2 1-1,-5 5 1,3-2-1,0 9 0,-1-7 0,-1 4 1,4 1-1,-2 1 1,3-1-1,3-3 1,2 2-1,0-3 1,2 3-1,-3 7 1,7-7-1,-4 7-1,-2 1 1,0 1-1,1 1 1,1 3-1,0-5 2,0 3-2,0 3 2,-1 1-1,1-2 1,0 1 0,-2-1-1,0 7 1,1-3-1,-1 0 1,0-7-1,0 3 1,-1-3-2,3 1 2,2-3-1,6 1 0,-2 1 0,0-3 0,4 1 0,-3-1 1,5 3-1,0-1 0,0-1 0,0 3 0,0-3 0,2 3 0,-4-3 0,6 1 0,-2 0 0,4-1 0,-7-6 0,7 9 1,-2 0-1,4 3 0,-4-3 1,-2 7-1,0-1 0,-2 0 1,0 9-1,-4-5 0,12 2 0,-12-5 1,10 7-1,-3-2 0,5 3 0,-2 1 0,2 0 0,0 2 0,-2-1 0,2 1 0,-4 4 1,4-4-1,0-2 1,2-1-1,-2-1 0,8-2 1,-2 1-1,0 1 1,0-4-1,-4-1 0,6-1 0,-4 2 1,2-3-1,-4 5 0,2-8 0,-2 1 0,2 3 0,0 2 0,0-7 0,0 3 1,6-3-1,0 5 0,0-6 0,-4-1 0,6 3 0,-4-5 0,6 5 0,-3-5 0,-1 1 0,2 0 0,-2-5 0,6-2 0,-6 1 0,6-3 1,0 1-1,0 1 0,2-1 1,-2-1-1,2 3 0,-1 1 1,1-1-1,-6 3 0,2-5 0,2-5 0,2-2 0,-4 3-1,2-5 2,2-2-1,4 1 0,1-1 1,-1 2-1,-2 1 0,4 5 0,0 0 1,-2 1-1,-1-1 0,1 3 0,0-3 0,6 2 0,-4-1 1,2-1-1,5 3 0,-1-1 0,4 1 1,-4-1-1,4 2 2,1-1-2,1 1 1,2 3 0,-3-3 0,3-3-1,-2 1 1,0-1-1,3-5-1,5 0 1,-10-1 0,2-1 0,-1 2 0,-1 1 1,2-1-1,2-2 0,3 3-1,-11 1-1,12-4-11,-16 13-18,-1-11-3,-7-1 1,-6-3-1</inkml:trace>
  <inkml:trace contextRef="#ctx0" brushRef="#br0" timeOffset="5101.209">1236 7045 15,'0'0'16,"0"0"-1,8 18-2,-8-18 0,0 0-3,18 19-1,-18-19-2,8 18-2,-8-18-2,17 20 0,-17-20 0,12 24 0,-12-24 0,24 23-1,-24-23 0,34 18 0,-12-10 0,7 0 0,1 0-1,2 0 0,0 2-1,3 5 1,-7-5-1,4 4 1,-4-4-1,5 6 1,-5-4 0,4-1 0,-2-1-1,7 0 1,-5-2 0,-4 4 0,0-2 0,1 0-1,-3 4 0,-2-3 1,0 5 0,-2-2-2,1-2 2,3 2-1,-2-4 1,2-1-1,-4 1 1,7-4-1,-7 2 0,8 2 1,-4-2-1,0 0 0,1 2 1,-1 5-1,2-7 1,2 2-1,-3 2 0,1-2 1,-2-2-1,4 0 1,-2 0-1,1 0 0,-3 1 1,-2-3 0,0 6-1,1-4 0,5 0 0,-8 0 1,2 0 0,0 0-1,5-6 1,1 4-1,-2-6 0,2 2 1,-4 4-1,9-3 0,-5-1 0,4 4 0,-3 0 0,-1 2 0,2 0 0,-2-4 0,3 2 0,-1 2 1,0-6-1,2 0 0,5 2 0,1-2 0,0 4 1,-1-4-2,-1 4 1,0 1 0,1 1-1,-3-2 1,-2 0-1,-4 0 2,3-2-2,1-2 1,6-4 0,-7 0 0,5-2 0,0-2 1,-2-2-2,7 2 1,-7-3 0,0 3 0,-1 0 0,1 0 0,-4 0-1,3 4 1,-3-4 0,-2 0 0,2 0 0,-1 4 0,3-2 0,-6 0 0,4 0 1,-3 0-1,-1 0 0,2 2 0,2-2 0,-3-5 0,7 5 0,0 0-1,0-2 1,1 0 0,3-2 1,-2 0-2,-1 0 2,1 4-2,-6-4 2,2-2-2,-1 1 2,-1 1-2,-6 0 0,9-2 1,-3 2 1,0-4-2,4 0 2,1 2-2,3-5 1,-2 1 0,3-2 0,-5-2 0,6 2 0,-5 1 0,1-1 0,-4 2 0,-2 2-1,3 0 1,-3 2 0,2-3 0,-2-1 0,5 0 0,-3-2 0,2 0 0,3-3 0,1 1 0,-2 0 0,1 0-1,1-2 1,4-1 1,-3 1-1,1 0 0,0-5 0,-3 1 1,3 4 1,-6-4-2,5 1 3,-13 3-3,4-2 1,-6 1-1,1 3 2,-3 0-2,-4-2 0,-2 4 0,-2-5-1,2 1 0,2 2 1,1-6 0,3 1 0,-2-3-1,-2 0 0,8-5 1,1 1 0,-5 3 0,0-1 0,0 0-1,-4-1 1,9-1 0,-1 2-1,6 3 1,-8-5-1,7 2 1,1-5 0,-10 3 0,6 1 0,-5-1-1,-1 4 1,-4-7-1,0 7 1,-2 2-1,0-1 1,3 1-1,-5 0 1,0-1 0,-2 3 0,4-2-1,0-5 0,-2 5 1,-2-6 0,5-1-1,-9-3 1,6 2 0,-4-1 0,0 1-1,-4-1 1,-2 1 0,0 2 0,0-1-1,4 3 0,-2-1 1,4-3-1,-1 4 1,1-5-1,0-1 0,-2 1 1,2 3 0,-4-4-1,2 3 0,-4-3 1,0 1-1,2-3 0,2 4 0,2-7 0,5 1 0,1-5 0,-4 2 0,4-1 0,0 3 0,-6 1 0,2 2 1,-4 3 0,-4 7 0,5 1 0,-3 3 0,6 4 0,-14 18-1,14-32 0,-14 32 1,12-27-1,-12 27 1,12-32 0,-12 32-1,8-37 1,0 15 0,2 0 0,0-3-1,-4 3 1,0 0 0,4-11-1,-3 11 1,-1-6-1,-4 6 0,-2-5 1,2 3-1,6-6 1,-6 1 0,2 5 0,-2-9 0,0 5 0,4-6 0,0 3 0,-4 1 0,-2 2-1,2 3 0,-2-1 0,-2 6 0,4 1-1,-2 19-2,-8-28 1,8 28-6,0 0-9,-18-28-9,-2 28 1</inkml:trace>
  <inkml:trace contextRef="#ctx0" brushRef="#br0" timeOffset="2168.4038">4842-71 6,'0'0'10,"22"-12"-1,-22 12 0,0 0-1,0 0 0,0 0-1,24 2-2,-24-2 1,0 0-1,18 14-1,-18-14 0,20 2 2,-20-2-3,22 6 1,-22-6-1,23 2-1,-23-2 0,28 2 0,-10-2 0,-18 0-1,34 8 0,-14-2 0,7 1 0,-3-3 0,-2 4 0,-22-8 0,40 16-1,-22-2 1,5-4-1,-23-10 0,30 25 0,-30-25 1,34 24-1,-12-14 1,-1 4-1,5-4 1,-4 2 0,8 1 0,0-5 0,1 8-1,-1-6 1,-2 4-1,2 4 1,-5-1-1,5-1 0,-8 2 0,6 0 0,-2 3 0,3-5 0,-3 2 0,2-2 0,4 2 0,-1 7 2,-3-5-2,2 8 2,4 5-2,-3-1 2,1 5-2,-2 1 1,-2-1 0,1-3-1,3 7 2,-8-11-2,0 0 2,2 1-2,-1-1 3,-3-2-4,2 3 3,2-3-3,-4 3 1,3-1-1,-1 0 1,-2 1-1,2 3 1,2-1 0,-3-1-1,7 2 1,-10 3 0,4-5 0,0 3 0,3 1 0,-3-1 0,0-1 0,2 0 0,-6 5 0,11-5 0,-3 1 1,-4-1-2,2 1 2,-2 1-1,1-3 0,-3 1 0,-2-6 0,-2 3 0,4 1 0,-10-8 0,3 7 0,-1-3 1,2-1-1,-4-1 0,4 4 0,-2-3 0,2 3 0,0 0 0,-1 1 0,3-1 0,-2 1 0,-2 1 1,0 0-1,0-1 0,0 1 0,-2-1 0,7-3 0,-5 4 0,2-1 1,-2-3-2,8 4 1,-10 1 0,6 1 1,-6 1-2,5 1 1,-5-1 1,-2 5-1,-2-5 0,0 3 1,4-4-1,-2-1 0,-2 1 0,2-1 0,0-1 0,-2 3 0,2-3 1,-2 0-2,1-3 2,3 3-1,2-1 0,-6 1 1,0 2 0,4-5-1,-2 1 0,-2 3 1,0-1-1,0 0 0,-6 1 1,6 1-1,-2 1-1,-4 5 1,4-3 1,3 3-1,1 1 0,-4-3 0,4 3 0,-2-1 0,-2 1 0,6 1 0,-6 1 0,-4-1 0,-4 1 0,6-1 1,-4 1-1,4-3 0,2 3 0,-2-3 0,2 1 0,-2-5-2,8-1-3,-14 18-16,2-17-10,-10-2-1,-10 7 1</inkml:trace>
</inkml:ink>
</file>

<file path=ppt/ink/ink4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1:47.037"/>
    </inkml:context>
    <inkml:brush xml:id="br0">
      <inkml:brushProperty name="width" value="0.05833" units="cm"/>
      <inkml:brushProperty name="height" value="0.05833" units="cm"/>
      <inkml:brushProperty name="fitToCurve" value="1"/>
    </inkml:brush>
  </inkml:definitions>
  <inkml:trace contextRef="#ctx0" brushRef="#br0">58 2222 17,'20'-28'29,"-20"28"1,-2-22-5,6 3-7,-24 23-5,20-4-4,-26 9-3,26-9 0,-38 44-2,20-9-2,-1 11 1,3 3-1,10 9-1,8-3 1,4-2-1,10-9-1,5-7 2,9-9-2,2-16 0,2-14 1,1-14-1,-1-12 0,-4-9 0,-6-9 1,-5-5-1,-11-6 0,-4 5 0,-12-1 0,-9 8 0,-9 7-1,-6 8 0,0 11-1,-5 11 1,-1 10 0,4 8 0,2 9-1,7 1-1,9 4 0,14-6 1,0 3 0,2-21-1,30 20 0,-1-22 0,1 2 1,6-10-1,-2 4 1,5-8 0,-3 3 0,0-5 1,-5 2 0,-3 2 0,2-2 2,-8 2 0,5-3 2,-27 15-1,36-24 2,-36 24 0,22-14 0,-22 14 0,0 0-1,0 0 0,0 0-1,-28 36 1,14-11-1,-7 9 0,9 9 0,2 3-1,16 1 0,10-1 0,3-1 0,11-3 0,6-11-1,5-11 0,3-10 0,-4-12 0,-8-12 0,-5-8 0,-5-11 0,-6-7 0,-8-7-1,-6 1 1,-6-3 0,-6 4-1,-10 1 1,-6 5-2,-9 9-1,-3 8 1,-14 16-3,17-8-12,-11 20-17,8 0-2,5 4 1,33-10 0</inkml:trace>
  <inkml:trace contextRef="#ctx0" brushRef="#br0" timeOffset="-764.4013">-230 2232 23,'0'0'22,"0"-20"-3,0 20-1,-6-18-1,-16 14-3,22 4 0,-37-18-5,37 18 0,-36-11-4,14 11 0,-4 11-2,3 5-1,-3 10 0,10 9 0,-4 7-1,6 7 0,4 3 0,6 1 0,6 0-1,6-1 0,10-9 2,14-11-4,7-7 4,3-13-4,0-10 4,3-12-4,-3-11 2,-4-9 0,-5-8 0,-15-5 0,-8-8 0,-10 3 0,-8-3-1,-12 5 1,-7 7-1,-7 9 1,-2 11-1,-7 11 1,5 10-2,0 8 1,10 5-3,-1 7 0,29-22-4,-8 38-3,36-36-4,-5 17-5,23-23-5,-2 6-5,5-8-1</inkml:trace>
  <inkml:trace contextRef="#ctx0" brushRef="#br0" timeOffset="9063.6158">-89 2587 2,'-28'2'26,"4"-4"2,-13 16 1,-3 6-19,10-4 1,-9 19-4,9-3-1,-4 19-2,10-4 2,-3 11-2,17 1 0,2 6 0,8-8-1,16-1-1,7-9-1,5-7 2,6-7-3,4-15 2,9-12-2,-1-14 2,1-16-2,-11-7 1,-6-9-1,-8-11 0,-4-1 0,-9-13-1,-7 6 1,-8 6-1,-9 1 0,-3 9-1,-8 7-1,10 5-4,-24 29-8,15-6-16,3 18-2,2 6 0</inkml:trace>
  <inkml:trace contextRef="#ctx0" brushRef="#br0" timeOffset="8611.2151">103 2755 12,'0'0'25,"0"0"-4,-4-18-1,4 18-2,-9-23-2,9 23-3,0 0-3,-32-8-2,32 8-2,-30 13-2,30-13-1,-36 36-2,20-8 0,-3 9 1,9-3-2,4 7 2,4 1-2,6-1 0,2-1 1,12-5-1,1-9 0,5-2 0,2-5 0,-2-7 0,4-4 0,1-12 0,-3-4 0,-4-6-1,-6-9 1,2-7-1,-10-7 0,1-3 1,-9-7-1,-7 3 0,-1-1 0,-4-1-2,-8 17 0,4-1-3,-10 20-7,6-13-15,-3 21-6,3 2 1,2 2 1</inkml:trace>
  <inkml:trace contextRef="#ctx0" brushRef="#br0" timeOffset="6520.8115">566 2862 0,'0'0'26,"0"0"0,0 0-3,-4 25-10,4-25-3,21 0-2,-3-10 0,-18 10-2,28-11 0,-28 11-1,36-20-1,-36 20 0,28-26-1,-28 26-1,25-29-1,-25 29 0,12-32 0,-12 32 0,4-30 0,-4 30 0,-6-31 0,6 31 0,-18-18-1,18 18 2,-31-8-2,11 8 1,0 12 0,-4 0 0,2 13-1,-3 1 2,7 6-1,2 3-1,8 3 1,4 5 0,8-9 1,6 5-2,6-11 1,8-2-1,5-5 0,-1-5 1,2-8-1,0-8 0,1-6 0,-3-10 0,-4-9-2,2-3-1,-14 4-6,9-21-25,-13 17-1,0-1 1,-10 9-1</inkml:trace>
  <inkml:trace contextRef="#ctx0" brushRef="#br0" timeOffset="5865.6103">238 2795 0,'0'0'17,"-18"17"-3,18-17 0,0 0 0,0 0-1,0 0 1,0 0-1,0 0-2,0 0-1,-19 6-1,19-6-2,0 0-2,8-27-1,-8 27-1,7-24-1,-7 24-1,20-30 0,-20 30-1,24-33 1,-24 33-1,24-26 1,-24 26-1,24-18 1,-24 18 0,26-6-1,-26 6 0,25 2 1,-25-2-1,26 12 1,-26-12-1,16 28 1,-12-10-1,-8 7 1,-6 3 0,-6 0-1,-4 11 1,-7-1-1,1 5 0,-4-5 0,0 3 1,4-9-1,7 1 0,3-13 0,4 0 0,12-20 0,-2 19 1,2-19-1,18 0 0,2-2 0,1-5 0,7-1 1,-2 2-2,6-2 1,-3 4 0,3-4 0,-6 2 0,-2-2 0,-2 2-1,-22 6-1,37-12-2,-37 12-7,0 0-21,0 0-3,6-25 2,-6 25-1</inkml:trace>
  <inkml:trace contextRef="#ctx0" brushRef="#br0" timeOffset="7519.2132">843 2518 10,'0'0'30,"0"0"2,0 0 1,30-4-18,-30 4-3,22-10-3,-22 10-3,32-18-1,-32 18-2,43-19-1,-9 9 1,0-4-1,-14 6-1,13-2 0,-9 6 1,0-4-2,-6 4 0,-18 4-1,18-9-3,-36 26-18,18-17-12,0 0-2,0 0 1</inkml:trace>
  <inkml:trace contextRef="#ctx0" brushRef="#br0" timeOffset="17784.0311">232 4653 10,'0'0'26,"0"0"-2,-10-16-5,10 16-3,0 0-4,-2-31-4,2 31-2,0 0-1,0 0-2,-6-20 1,6 20-1,0 0 0,-19-8 0,19 8-1,-22-6 1,22 6-1,-40 4 0,20 4-1,-7 8 1,5 7 0,-2 11 0,6 3 0,0 5 0,6 9 0,10-3-1,4 3 0,6-2 1,10-5-2,2-3 2,10-9-2,1-6 0,3-11 0,-2-7 1,0-8-1,1-15 0,-5-5 0,2-10 1,-10-5-1,0-11-1,-7 1 1,-1-5 0,-8-5-1,-8 10-1,-10 5 1,-7 7 0,1 9 0,-6 6-1,-4 12 0,4 12-1,-3 10 0,29-16-3,-34 35-3,34-35-8,-2 30-8,2-30-8,26 26 1,0-18 1</inkml:trace>
  <inkml:trace contextRef="#ctx0" brushRef="#br0" timeOffset="16348.8287">121 4274 28,'22'-20'19,"-22"20"-1,0 0 0,-6-18-1,6 18-2,0 0-3,-8-31-3,8 31-2,-28-6-3,7 10-1,3 0-1,-4 9 0,0 1-1,0 6 0,0 4 0,-1 9 0,7 1 0,2 7 0,2 3 0,2 3-1,6 3 0,4 1 1,8-2 0,6-11-1,4-1 0,6-13 0,9-16 0,3-12 1,0-12-1,1-9-1,-1-9 1,-6-9 0,-4-3-1,-3-7 1,-13 5 0,-4 1-1,-6 2 0,-10 3 0,-7 10 0,5 7-1,-10 9-1,4 0-1,-10 18-4,28-2-6,-32 6-8,32-6-11,0 0 2,0 0-1</inkml:trace>
  <inkml:trace contextRef="#ctx0" brushRef="#br0" timeOffset="14476.8254">576 4250 13,'0'0'15,"-18"16"0,18-16-2,0 0-1,0 0-1,0 0 0,-20 28-1,20-28 0,0 0-2,0 0 0,0 0-1,0 0-2,0 0 0,0 0-1,0 0-1,0 0 0,24-28 0,-16 12-1,5-4 0,-1-3-1,2 5 1,-2 0-2,-12 18 1,22-33-1,-22 33 0,0 0 1,18-8-1,-18 8 0,0 25 1,0-5-2,-2 4 2,-4 7-1,0 3 0,-2-2 0,-2 3 1,2-1-1,-4-1 0,0-3 1,-5-1-1,5 3 0,-2-8 0,4-6 0,4 1 0,6-19-1,-10 24 2,10-24-1,0 0 0,0 0 0,18 6 0,-18-6 2,34-14-4,-11 4 4,1 0-2,4-7-2,2 3 2,-1 2 0,-5-2-3,-24 14 0,38-28-5,-38 28-14,0 0-11,18-9-2,-18 9 1</inkml:trace>
  <inkml:trace contextRef="#ctx0" brushRef="#br0" timeOffset="14976.0263">812 4329 14,'0'0'30,"-10"20"0,10-20 2,-2 24-20,2-24-2,0 0-3,33-4-2,-33 4 0,24-14-2,-24 14 0,22-26 0,-12 8-1,2-3 0,-6 5-1,2-2 0,-4 0 0,-4 18 0,2-31-1,-2 31 1,-6-24-1,6 24 0,-20-16 1,2 16-1,0 6 0,0 4 0,-1 6 1,-3 9 0,6 1-1,4 6 2,2 3 0,6 1-1,2-1 1,8-9-1,4 0 0,6-3-1,2-7 0,2-6 1,-1-8-2,5-4 1,-4-6-2,2-2 1,-2-13-5,-20 23-1,49-42-12,-37 22-16,12-5-1,-18 3 2,10-2 0</inkml:trace>
  <inkml:trace contextRef="#ctx0" brushRef="#br0" timeOffset="18532.8325">802 4643 34,'2'-22'30,"-2"22"2,0 0-12,0 0-6,-34 0-4,34 0-3,-26 42-2,16-16-1,-2 19 0,6 0-1,0 5-1,10-1 1,2 1 0,10-11-2,2-5-1,10-7 1,-2-13-1,7-6 0,-1-16 1,0-8-1,2-15-1,-7-1 1,-7-19 0,-4-1-1,-4-5 1,-12 6-1,-2-3 0,-12 9-2,-4-2 1,-13 19-6,5-4-20,-8 24-6,-2 3 0,3 12-1</inkml:trace>
  <inkml:trace contextRef="#ctx0" brushRef="#br0" timeOffset="18174.0318">429 4702 16,'26'-31'29,"-21"13"2,-5 18-3,6-26-10,-6 26-6,0 0-3,-33 28-3,23-4 0,-6 17-2,8 1 0,-8 11-2,14 0 1,-4 1 0,14-9-2,2-7 0,10-1-1,4-13 1,9-16-1,1-6 1,-4-12-1,2-12 0,-1-4 0,-5-13 0,-8-1 1,-6-5-2,-10-6 1,-6 3-1,-4 3 1,-10 1-1,-8 9 0,-5 9-1,-1 4-1,4 5 1,-6 17-1,11 0-3,-5 21-1,28-21-4,-20 28-5,20-28-10,28 24-7,-10-16 2,13 9 0</inkml:trace>
  <inkml:trace contextRef="#ctx0" brushRef="#br0" timeOffset="16738.8294">389 4171 20,'0'0'30,"18"-26"1,-18 26-8,0 0-6,16-23-6,-16 23-4,0 0-3,-20 27-1,10-9-1,-8 12 0,2-3 1,-6 15-1,5-3 0,-3 5 1,8-3-1,4 5-1,8-9 1,6 3-2,8-7 0,4-7 1,7-10-1,1-6 0,6-10 0,-4-8 0,3-10 1,-5-8-1,-2-9-1,-6-7 1,-4-5-1,-2-2 1,-14 5-1,-2-3-1,-8 11 1,-4-3-1,-10 19-2,4-2-3,-21 22-7,15-14-17,-2 20-2,12 4 0,-3 4 0</inkml:trace>
  <inkml:trace contextRef="#ctx0" brushRef="#br0" timeOffset="24632.4433">806 5208 2,'0'0'2,"0"0"-1,0 0 1,0 0 1,0 0 0,0 0 1,0 0 2,0 0-1,0 0 2,0 0 0,0 0 1,0 0-1,0 0 0,0 0-1,0 0 0,0 0 0,0 0 1,0 0-2,0 0-1,0 0 1,0 0-1,-24 16 1,24-16-1,0 0 1,0 0-2,-16 18 1,16-18 0,0 0-1,0 0 0,-16 23 0,16-23-1,0 0 1,0 0-1,0 0 0,0 0 0,0 0 0,0 0-1,-2-23 0,2 23 0,12-26 0,-12 26-1,16-30 1,-16 30 0,18-27-1,-18 27 0,18-20 1,-18 20 0,0 0-1,21-2 1,-21 2-1,0 0 0,18 28 0,-18-28 0,4 39 1,-6-19-1,-8 9 0,-4 5 0,-7 4 1,-1 1-1,-2 1 1,2 1 0,-4 0-1,7-7 0,3 0 1,8-11-1,8-23 2,-2 28-1,2-28-1,0 0 0,24 12 0,-24-12 1,35-4-1,-17 2 0,2-2 1,0 0-1,-2-2 0,-18 6 0,33-12-1,-33 12 0,30-18-3,-30 18-1,26-29-7,-26 29-11,0 0-10,22-26-2,-22 26 2</inkml:trace>
  <inkml:trace contextRef="#ctx0" brushRef="#br0" timeOffset="25194.0443">962 5338 21,'0'0'29,"0"0"1,0 0-3,0 0-15,0 0-3,24 4-3,-24-4-2,18-4-1,-18 4-1,22-15 0,-4 5 1,2-6-1,-1-2 0,5-2-1,-8 1 1,2 1-1,-18 18 0,24-32 0,-24 32 0,-28-20 0,10 15-1,-6 5 1,-1 2-1,-1 5 0,0 3 0,-2 4 1,12 6-1,2 0 1,-1 7 0,9 1 0,2 7 1,4-3-1,0 2 1,8-3-1,1-3 0,3 2-1,4-5 1,8-5-2,0-8 1,2-4 0,3-8 0,-1-4-1,2-6 0,0-4-2,3-10-2,-33 24-6,30-49-22,-20 29 0,2-5-2,-8 5 1</inkml:trace>
  <inkml:trace contextRef="#ctx0" brushRef="#br0" timeOffset="26488.8465">464 5257 11,'20'-19'12,"-20"19"0,0 0 0,0 0 0,0 0-2,0 0-1,0 0 1,14-18-1,-14 18 0,0 0-2,0 0 0,-6-18-1,6 18-1,0 0-1,-24-6 0,24 6-1,-25 0-1,25 0 0,-32 6-1,14 2 0,-4 6 0,2 0 0,1 9 1,-1 5-1,2 8 0,2 5 1,2 6-1,10-1 0,2 3 1,6-5-1,10-1 0,10-11 0,6-7-1,11-11 2,1-12-1,7-10-1,-3-11 1,2-5-1,-9-8 0,-5-7 0,-12-1 0,-2-5 0,-12 1 0,-6 1 0,-2 1 0,-10 3-1,-2 3 1,-2 5-1,0 7 0,-4 8-1,18 16-2,-35-19-1,35 19-5,-26 3-11,26-3-11,0 0-2,-18 6 2</inkml:trace>
  <inkml:trace contextRef="#ctx0" brushRef="#br0" timeOffset="27877.249">337 5702 0,'0'0'24,"-21"-18"0,21 18-1,-30-4-15,30 4 1,-26-2-4,26 2-1,-32 12 1,32-12 0,-41 22 0,41-22 1,-32 35 0,24-17-1,-6 14 0,12-1-1,-8 7-1,18 1 0,-6 5-1,8-5 0,0 1-1,8-9 0,2-1-1,5-12 1,3-1 0,-2-17 0,0-2-1,4-13 1,-3-11-1,-5-6 1,-6-9 0,-6-1-1,-2-9 0,-8 0 0,-2-3-1,-10 7 1,-4 9 0,-8 5 0,3 11-1,-9 10-1,6 6-2,-10 12-2,34-6-4,-39 20-4,39-20-10,-2 20-8,2-20 2,21 22 0</inkml:trace>
  <inkml:trace contextRef="#ctx0" brushRef="#br0" timeOffset="28360.8498">593 5749 17,'0'0'25,"0"0"1,-19-18-9,19 18-6,0 0-4,-24 12-3,24-12 1,-22 22-2,6-2 2,6-3-1,-6 7 0,12 0 1,-6 9 0,14-3-1,-4 6 0,12-5-1,0 1-1,8-8 0,0-3-1,6-7 0,3-6-1,-1-12 1,-2-12 0,-2-2-1,0-7 1,-5-3-1,-5-5 0,-6-5 0,-6 4-1,-4-5 2,-4 9-1,-8 1 0,-7-1-1,3 6 1,-2 3-1,-2 9 0,4 2-1,-4 8-2,22 2-4,-29 8-7,29-8-16,0 0-2,0 18 2,0-18 0</inkml:trace>
  <inkml:trace contextRef="#ctx0" brushRef="#br0" timeOffset="29062.851">988 5727 21,'-16'-23'26,"16"23"-1,-25 0-7,25 0-5,-22-2-4,22 2-1,-22 4-3,22-4-1,-28 14 0,28-14 0,-26 25-1,26-25-1,-14 38 1,12-15-1,-5 3 1,14-2-2,-3 5 1,4-5-1,6 0 0,2-6 0,4-1-1,4-5 0,6-4 0,-5-6 1,11-2-1,-2-10 0,-1 2 0,-3-4-1,-6-1 2,-4-7-2,-6 0 1,-4-6-1,-14-3 0,-12 3 1,-4-7 0,0 5 0,-8-2 0,-1 5 0,3 3 0,-4 6-1,6 0 0,0 12-2,24 4-3,-37 6-10,37-6-14,-16 18-3,16-18 2,0 0-1</inkml:trace>
  <inkml:trace contextRef="#ctx0" brushRef="#br0" timeOffset="27253.2479">288 5145 11,'0'0'16,"-20"-12"-2,20 12-1,0 0-1,-22 0-1,22 0-1,-20 4-2,20-4-1,-23 6 0,23-6-2,-28 4 0,28-4-1,-28 4-1,28-4 0,-34 14-1,34-14 0,-31 31 1,19-11-1,-4 13 0,8-3 0,-6 14 0,8-3 0,4 8-1,2-5 0,4 1 0,4-5 0,4 1 0,4-11 0,2-6-1,3-5 1,3-9 0,-2-10-1,4-8 1,-2-9-1,1-7 1,-3-8-1,-2-9 0,-6-5 0,4-3 1,-10 2-1,-6 3-1,-8 3 1,-2 7-1,-6 8 0,4 3-1,-12 15-2,22 8-3,-39-8-8,39 8-16,-22-6-1,22 6 1,0 0 0</inkml:trace>
  <inkml:trace contextRef="#ctx0" brushRef="#br0" timeOffset="-6567.6115">248 4 0,'0'0'28,"-28"-8"1,7 8 0,-15 14-17,16-8-3,-14 15-2,11-3-2,-5 14-1,10-3 0,-4 17-1,10 1 0,4 1 0,10-1-1,4 6 0,8-9-1,8-5 0,8-7 0,15-10-1,-7-11 1,4-7-1,1-11 0,-5-9 1,-4-6-1,-3-10 0,-11-5 0,-14-5-1,-6-3 2,-10-6-2,-8 5 0,-7 5-1,-11 5-4,12-3-14,-12 15-12,-1 12-1,9 8 1</inkml:trace>
  <inkml:trace contextRef="#ctx0" brushRef="#br0" timeOffset="-7035.6124">-228 130 3,'0'0'17,"-2"-23"0,2 23-2,2-18 0,-2 18-1,-22-18 0,22 18-4,-24-10-1,24 10-2,-33 2-1,11 12-2,0 0-1,-4 17 0,12 1 0,-11 9-1,13 3 0,-6 13 0,18-6 0,0 3-1,6-3-1,6-7 1,12-5-2,5-7 1,7-7 0,2-15 0,3-4-1,1-12 1,-2-10 0,3-9 0,-15-9 0,-6-9 1,-8-9-1,-8-1 0,-8-2-1,-8 1 1,-4 3 0,-8 10-1,-2 9 1,-5 2-2,-9 17 1,16 7-4,-18 21-6,40-15-20,-39 16-1,39-16-1</inkml:trace>
  <inkml:trace contextRef="#ctx0" brushRef="#br0" timeOffset="-7722.0136">-531 243 24,'-2'-20'18,"2"20"-1,-12-24-1,12 24-1,-20-27-3,0 23-3,20 4-1,-40-12-1,20 12-2,-13 20-1,7-1 0,-8 15-1,6 5 0,-7 15 0,17-3-1,2 6 0,8-3 0,10-3-2,12-7 1,8-3 0,8-7-1,11-13 1,-1-11-1,-4-8 0,5-8 1,-7-10-1,-6-9 1,-4-7-1,-7-15 0,-7 3 0,-6-5 0,-10-2 0,-2 5 0,-7-1-1,-5 9 1,0 5-1,-4 9-2,8 6-3,-14 18-7,30 0-17,-27-16-4,27 16 1,0 0 0</inkml:trace>
  <inkml:trace contextRef="#ctx0" brushRef="#br0" timeOffset="-4992.0087">266 590 28,'0'0'30,"16"-27"-1,-16 27-12,0 0-4,-22-12-4,-2 30-2,4-1-2,-15 21-1,11 3-1,-2 7 1,10 3-2,6 3 0,6-5 0,4-2-2,16-7 2,8-9-2,4-15 1,12-12-1,5-12 0,-3-8 0,5-11 0,-11-9-1,-8-11 1,-10 1-1,-2-1-1,-20-2 0,-16 7-2,-4-1-6,-20 23-16,5-2-7,-9 14-1,2 6 1</inkml:trace>
  <inkml:trace contextRef="#ctx0" brushRef="#br0" timeOffset="-5335.2094">-131 707 14,'4'-26'31,"-4"26"-1,-12-21 3,12 21-24,-25 0 0,25 0-2,-42 41-2,20-9-1,0 11-2,10 1 1,2 7-1,6-2 1,8 1-2,12-11-2,8-5 1,4-7-1,0-5 1,5-18-1,-5 0 1,2-16-1,-2-6 1,-6-5 0,-3-11 0,-7-9 0,-2-5 0,-6-5-1,-2-2 1,-8 3-2,-6 3 1,-10 9-1,1 7 1,-5 13-1,-2 10-1,-6 14-3,13 0-5,-15 24-7,36-28-14,-22 37 2,22-37-2</inkml:trace>
  <inkml:trace contextRef="#ctx0" brushRef="#br0" timeOffset="-5740.8101">-496 658 22,'-24'-14'27,"24"14"-7,-37-8-3,37 8-4,-42-2-4,22 10-1,-9 19-1,5-1-1,-2 14-1,10 3 0,-4 14-1,12-5-1,2 11 0,14-14-1,2 1 0,14-7-1,6-9-1,9-7 1,-1-13-1,2-12 1,1-6-1,-3-14 0,-4-9 1,-8-7-1,-8-9 0,-7-3 0,-9-9 0,-8 0-1,-3 3 0,-9 5 1,0 5-2,-6 11-1,6 5-2,-10 22-7,28 4-11,-25-2-10,25 2 1,-6 18-1</inkml:trace>
  <inkml:trace contextRef="#ctx0" brushRef="#br0" timeOffset="-4227.6074">-371 1284 21,'0'0'26,"0"0"-5,-20-24-2,-3 22-3,23 2-4,-36-16-3,14 4-2,-10 14-2,5-6-1,-7 12-1,4 0 0,-2 12-1,3-2 0,3 11 0,10 7 0,-2 9-1,16 1 0,6 5 0,12-2 0,10-5 0,11-3 0,5-7-1,6-16 1,9-12 0,-3-14-2,-5-8 2,-9-16-2,-8-5 2,-8-9-2,-11-5 1,-11 2 0,-11-1-1,-9 1 1,0 7-2,-8 9-1,6 7-2,-19 18-2,39 8-7,-48 4-10,48-4-9,-24 30 1,20-12 1</inkml:trace>
  <inkml:trace contextRef="#ctx0" brushRef="#br0" timeOffset="-2074.8036">-28 1714 25,'0'0'32,"0"0"1,0 0-5,-31 2-14,31-2-5,-22 34-3,12-7-2,-6 9-1,6 3-1,0 13 1,10-7-1,0 3-1,10-5 0,0-3 1,10-9-1,4-11-1,4-8 1,3-18-1,1-10 0,-2-10 0,2-11 0,-7-9-1,-1-5 1,-10-8 0,-8-2-1,-6 5 1,-12 7-1,-4 0 0,-10 11 0,-3 12 0,-11 11-1,8 13-1,-5 13-1,15-1-1,-12 14-3,34-24-4,-26 47-1,26-47-4,14 34-4,14-28-4,2 0-4</inkml:trace>
  <inkml:trace contextRef="#ctx0" brushRef="#br0" timeOffset="-2496.0043">-311 1766 22,'0'0'24,"-12"-28"-4,-6 20-4,16-12 0,-20 10-4,12-11-3,-14 13-1,24 8-3,-41-20-1,23 18-1,-2 16-1,-2 2 0,4 11 0,1 7 0,3 15 0,4-5-1,6 9 1,8 2 0,4-1 0,14-5 0,5-6-2,11-11 1,2-8 0,7-10 0,-5-12 0,-2-18-2,-1-8 1,-7-15 0,-6-7 0,-12-5-1,-4-8 1,-2 1-1,-10-1 1,-6 8 0,-6 3 0,-10 13 0,-6 11-1,-7 8 0,3 14-3,-6 12 0,12-2-5,-13 18-6,41-26-6,-22 39-10,22-21 0,0-18-1</inkml:trace>
  <inkml:trace contextRef="#ctx0" brushRef="#br0" timeOffset="-3806.4067">-139 1232 31,'0'0'28,"20"-14"-5,-20 14-4,0 0-6,14-31-3,-14 31-3,0 0-2,-26 12 0,26-12-1,-33 41-1,19-13 1,-2 15-1,8-3 0,0 9-1,10 1 0,4-1-1,6-12 1,2-1-2,11-12 0,-5-10 1,6-9-1,-2-12 0,4-9 0,-3-10 0,-1-6 0,-6-3 0,-4-5 0,-4-3-1,-8-2 1,-2 1 0,-10 3 0,-2 7-1,-8 2 0,0 3-1,-5 9 0,5 8 0,-6 10-2,26 2-2,-40 14-6,40-14-12,-10 24-10,10-24 1,14 33 1</inkml:trace>
  <inkml:trace contextRef="#ctx0" brushRef="#br0" timeOffset="9874.8172">-91 3269 19,'-12'-18'29,"12"18"-1,-32-14-11,28-4-5,4 18-3,-29-10-3,29 10-2,-34 8 0,16 0-1,6 12 1,-4 11-1,6 1 2,2 17-1,6-7-1,0 15 0,14-7-1,-4 7 0,10-10 0,-2-3-2,10-11 0,-2-9 1,7-12-1,1-14 1,0-14 0,-4-8-1,1-15 1,-3-3-1,-10-11 0,-2-8-1,-6 7 1,-12-1-1,-4 4 0,-2 9 0,-10 7-1,0 11 0,-3 16 0,3 2-2,-4 18-3,24-12-8,-22 30-12,22-30-7,-6 37 3,6-37-1</inkml:trace>
  <inkml:trace contextRef="#ctx0" brushRef="#br0" timeOffset="12074.4212">54 3758 22,'0'0'26,"0"0"-3,-20-12-5,0 18-5,20-6-2,-30 4-3,30-4-2,-39 12-2,39-12 1,-32 24-2,20-6 0,-6 13 1,10-1-2,-2 11 1,8-1-1,2 9 0,10-3-1,0-1 0,12-7 0,0-7-1,8-11 1,3-10-1,1-12 1,0-10 0,-2-10 0,-1-9-1,-3-7 1,-6-5-1,-8-3 0,-6-1 0,-8-2 0,-6 7 0,-4 3 0,-4 7-1,-8 8 1,-4 8-1,-1 9-1,5 5 0,-6 11-3,28-9-3,-34 24-7,34-24-13,0 0-5,20 16 1,0-14 0</inkml:trace>
  <inkml:trace contextRef="#ctx0" brushRef="#br0" timeOffset="-3369.6059">375 1110 23,'22'-18'32,"-22"18"2,0 0 0,-22-16-17,22 16-8,-24-16-3,3 9-4,-7 16 0,4-3 0,-12 12-1,8 8 0,-7 15 0,17 1 0,4 13 0,10 0 0,6 5 0,6-7 1,14-2-2,12-9 0,7-11 0,3-13 0,1-12-2,1-14 2,0-8-1,-3-11 1,-7-13-1,-12-7 0,-6-5 0,-12-3 0,-4 0 1,-16 0-1,0 5-1,-12 5 0,-10 7-2,-17 24-10,7 3-19,-5 11-2,3 11 1,8 5-1</inkml:trace>
  <inkml:trace contextRef="#ctx0" brushRef="#br0" timeOffset="-1731.603">334 1698 14,'23'-21'29,"-3"3"-1,-20 18-5,16-36-6,-16 36-3,-6-21-4,-18 27-2,24-6-1,-45 27-2,17-3-1,0 15 0,2 3-2,-1 15 0,19-9 1,4 13-1,10-8 0,11-4-1,9-9-1,4-8 1,12-13-1,3-15 0,1-14 1,-2-13-2,-1-9 1,-9-11-1,-8-5 1,-8-9-1,-9 0 1,-14 5-1,-7 3-1,-6 6-1,-18 13-2,10 0-7,-25 28-23,7-2 0,-6 12 0,1 4 0</inkml:trace>
  <inkml:trace contextRef="#ctx0" brushRef="#br0" timeOffset="12994.8228">778 3632 29,'0'0'29,"-22"-8"0,22 8-11,-30-6-6,30 6-3,-39 6-2,39-6-2,-38 26 0,24-5-1,-4 13 0,10 0-1,2 13 0,10-4-1,6 5 1,6-7-2,4-1 0,6-9 0,3-7-1,3-14 0,0-8 1,-2-12-1,1-8 0,-3-13-1,-6-5 1,-6-9-1,-10-5 0,-2-1 1,-10-2-1,-4 5 0,-4 1 0,-10 11-2,4 1-7,-15 27-21,7 0-2,-8 10 0,8 8 0</inkml:trace>
  <inkml:trace contextRef="#ctx0" brushRef="#br0" timeOffset="10264.818">187 3203 19,'0'0'30,"0"0"0,-16-19 0,16 19-20,-22 17-1,10 5-3,2 4-1,-2 15-1,8-1 0,-2 7-1,12-1 0,0-1 0,10-2-1,-4-5-1,16-12-1,-2-7 0,3-7 1,3-10-1,-2-8 0,2-6 0,-5-11 0,-3-3 0,-6-15 0,-4-1-1,-4-1 1,-8-3-1,-8 1 0,-4 5 1,-10 3-1,-4 7 0,-9 14-2,7-1-2,-10 19-4,16-4-10,0 15-13,20-13-2,-21 28 2</inkml:trace>
  <inkml:trace contextRef="#ctx0" brushRef="#br0" timeOffset="10686.0188">641 3195 8,'8'-27'29,"-8"27"0,-4-18 1,4 18-18,0 0-2,-22 2-4,22-2-1,-28 26-1,9 1 0,9-1-1,-2 4 0,8 3 1,2 7-1,6-3-1,6 3 0,8-1 0,1 1-1,7-11 1,-2-1-1,6-16 0,3-10-1,1-10 0,-4-14 1,0-11-1,-5-13 0,-5-3 0,-4-1-1,-10-3 0,-6 4 1,-10 7-1,-4 1 1,-13 15-2,-5 4 0,-4 13 0,6 5-4,-17 15-6,21-11-13,-4 10-9,10 4 2,20-14-1</inkml:trace>
  <inkml:trace contextRef="#ctx0" brushRef="#br0" timeOffset="12464.4219">397 3671 34,'2'-21'31,"-2"21"2,-20-8-6,20 8-17,-26 6-2,26-6-4,-39 33-2,23-11 1,-6 14-1,4 3 1,-4 10-1,14-1 1,2 5-1,8-7 0,6 1-1,10-9 2,0-7-2,16-13-1,-2-2 0,5-14 1,-9-12-1,6-10 0,1-6 0,-7-11 0,-2-5 0,-14-3-1,-4-4 1,-6 1 0,-2 3 0,-8 7-1,-10 3-1,-8 11 1,4 6-1,-13 10-1,15 2-2,-12 18-3,32-12-6,-34 18-3,34-18-10,0 0-7,30 14 3</inkml:trace>
  <inkml:trace contextRef="#ctx0" brushRef="#br0" timeOffset="15256.8268">1101 4029 32,'0'0'34,"0"0"1,0 0-3,6-20-18,24 12-8,-30 8-2,48-21-3,-25 7 0,7 0-1,-8 0 1,-22 14-2,28-22-2,-28 22-8,0 0-22,0 0-1,0 0 0,0 0 1</inkml:trace>
  <inkml:trace contextRef="#ctx0" brushRef="#br0" timeOffset="25474.8447">1331 5082 30,'-2'-20'34,"2"20"1,18-12-2,-18 12-16,32-22-10,-12 16-3,6-9-2,3 7-1,-1-2-1,-4 2-1,-4 4-1,6-4-4,-26 8-9,0 0-18,23 0-1,-23 0 0,0 0 1</inkml:trace>
  <inkml:trace contextRef="#ctx0" brushRef="#br0" timeOffset="97585.9736">-672-510 20,'0'0'21,"0"0"-4,0 0-3,-20-2 0,20 2-3,0 0-2,0 0-1,0 0-2,22-17 0,-22 17-2,27-8 0,-27 8-1,40-14 0,-20 8-1,6-2 0,-4 4-1,5-6 0,-7 4 0,0-2 0,-20 8-1,24-8 0,-24 8 0,0 0 1,22-3-1,-22 3 1,0 0-1,0 0 1,12 25 0,-12-25 0,-12 28 0,2-10-1,-2 9 1,-8 1-1,-4 4 1,-4 5-1,-1 1 0,5-1 0,0 3 0,0-5 0,4-3 0,5-5 0,7-3 0,2-4 0,6-20 0,6 22 0,-6-22 1,23 9-1,-5-11 1,6-5-1,-2-1 1,6-2 0,1 0-1,1-4 0,0 4 0,-4-4 0,0 5 0,-5 5 0,-21 4 0,26-6-1,-8 4-1,-18 2-1,18 0-5,-18 0-8,0 0-17,0 0-2,0 0 3</inkml:trace>
  <inkml:trace contextRef="#ctx0" brushRef="#br0" timeOffset="97975.9743">-748-342 20,'0'0'29,"22"2"-1,2-10-15,-24 8-4,52-8 1,-23 6-4,9-9-1,-6 5-2,5-4-2,-11 4 0,-2 0 0,-6 4-1,-18 2 0,28 0-1,-28 0 0,0 0-2,21 8-1,-3-12-2,-18 4-4,22-4-6,-22 4-10,18-4-2,-18 4-1</inkml:trace>
  <inkml:trace contextRef="#ctx0" brushRef="#br0" timeOffset="99099.1762">218-895 10,'0'0'25,"0"0"-5,0 0-2,-37 8-3,37-8-3,-28 32-3,16-9-2,-12 15-2,8-1-1,-7 15 0,7-3-1,4 14-1,6-7 0,4 3-1,6-8 0,6-7-1,6-3-1,11-17 0,-3-6-1,10-10-5,-16 1-8,6-20-17,1-3 1,1-4 0</inkml:trace>
  <inkml:trace contextRef="#ctx0" brushRef="#br0" timeOffset="98599.9753">-246-500 6,'-18'-6'27,"18"6"0,0 0-11,-17 24-1,17-24-4,-6 32-4,8-11-1,-8 11-1,10-8-3,-4 7 1,4-5 0,-2 2 0,7-3-3,-13-5 2,4-20-2,8 24 1,-8-24 0,0 0 0,0 0-2,0 0 2,0 0 1,16-24-1,-14 8-1,2-8 0,0 5 1,2-5-1,2 0-1,0 5 1,2-3-1,-10 22 1,22-32 0,-22 32 0,32-18 0,-32 18 0,27-9 1,-27 9-1,28 9 1,-28-9 0,24 24 0,-18-6 0,-6-18-1,18 32 1,-12-13-1,-6-19 0,6 30-1,-6-30-1,0 18-3,0-18-5,0 0-8,0 0-14,0 0 1,0 0-1</inkml:trace>
  <inkml:trace contextRef="#ctx0" brushRef="#br0" timeOffset="99613.9771">496-699 2,'-26'-14'29,"26"14"1,-27-16 0,-1 18-18,28-2-3,-40-2-3,20 2-2,-7 12-1,5-2-1,-2 6-1,6 3 0,2-1 0,16-18-1,-18 36 1,18-17 0,0-1 0,0-18-1,28 30 1,-4-20 0,6-8-1,7 6 0,-1-2 1,2-3-1,1-3 0,-9 4 1,-6 0-1,-24-4 1,26 24-1,-26-24 1,-12 38 0,-8-19 0,-6 3 0,-9-2-2,1-6 1,-2 3-2,6-15-3,-5 6-5,35-8-12,-36-19-10,36 19 0,-18-30 1</inkml:trace>
  <inkml:trace contextRef="#ctx0" brushRef="#br0" timeOffset="99972.7778">540-1003 11,'0'0'28,"0"0"-7,30-2-1,-28 21-3,23-7-4,-15 20-3,18-10-2,-8 15-3,4-3-2,-8 7 0,3-5-2,-11 9 1,-4 2-2,-8-5-1,-12 7-2,3-11-8,-15 13-20,4-17-1,-10 1-1</inkml:trace>
</inkml:ink>
</file>

<file path=ppt/ink/ink4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2:36.854"/>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177D36"/>
      <inkml:brushProperty name="fitToCurve" value="1"/>
    </inkml:brush>
  </inkml:definitions>
  <inkml:trace contextRef="#ctx0" brushRef="#br0">2067 529 14,'0'0'26,"0"0"-9,0 0-3,0 0-2,0 0-2,0 0-2,0 0-1,40-8 0,-40 8-1,42-23-1,-22 13-1,7-4 0,-7 4-1,0-2-1,-20 12-1,28-10 0,-28 10 0,18 6 0,-18-6-1,0 0 1,10 30-1,-8-12 1,-6 3-1,-2 7 1,-6 4 0,-2 5-1,-2-1 2,0 5-2,-6 1 1,4-1 0,-3-1 0,11-7 0,4-3 0,6-10-1,0-20 0,14 31 0,5-27 1,3-6-1,6-6 0,0-2 1,6-5-1,-1-1 1,-3 0-1,0 4 0,0-2 1,-1 6-2,-5 0 1,-6 1-1,-18 7-1,18-8-2,-18 8-8,0 0-19,0 0-5,0 0 3,-36-18-1</inkml:trace>
  <inkml:trace contextRef="#ctx0" brushRef="#br0" timeOffset="577.201">2115 748 0,'0'0'26,"0"0"0,26 0 0,-2-9-23,15-7 1,-1 4-2,4-8 0,-3 0 0,-3-3 1,-10 7 0,2-4 2,-28 20 0,27-22 1,-27 22 1,0 0-1,0 0-1,0 0 1,18 34-1,-18-34-2,8 43 0,4-15-2,-4 0 2,2-1-3,-2 5 3,0-10-3,-2-3 1,-6-19-2,14 26 3,-14-26-1,0 0-1,0 0 1,0 0-1,-2-24 0,0-1-1,4-1 1,2-11-1,2-1 1,5 4-2,-1-5 2,0 11-1,4 3 1,-14 25-1,28-24 1,-28 24 0,22 8 0,-22-8 1,18 35-1,-3-11 0,-3 6 0,-2-1 2,0 1-1,-2-4-1,2-3 1,0-3-1,-10-20-1,12 22 0,-12-22-3,0 0-9,20-6-19,-20 6-4,8-26 2,-8 3-1</inkml:trace>
  <inkml:trace contextRef="#ctx0" brushRef="#br0" timeOffset="1170.002">2740 105 16,'0'0'28,"0"0"0,0 0-13,0 0-6,0 0-1,26-22-2,-26 22 0,41-24-1,-41 24-1,38-26 0,-38 26-1,34-15 0,-34 15-1,22 2 0,-22-2-1,8 27 0,-14-7 0,0 4-1,-8 9 1,-4-3-1,-2 0 1,-2 1-1,2-7 0,3 2 1,5-5-1,12-21 0,-14 28 1,14-28-1,0 18 0,0-18 0,0 0 1,20 10-1,-20-10 1,29-8-1,-9 0 0,8-4 0,2-4 0,3 0 0,7-5-1,-6 5 0,4 0-1,-7 6-1,3-6-2,-34 16-5,42-12-11,-42 12-12,23 0 1,-23 0 0</inkml:trace>
  <inkml:trace contextRef="#ctx0" brushRef="#br0" timeOffset="1653.6028">3063 138 9,'0'0'32,"0"0"-1,22-2 1,2-8-17,4-2-11,5-5-2,3 1-3,-10 4-6,14-12-15,-11 7-10,-11 3 1,-18 14 0</inkml:trace>
  <inkml:trace contextRef="#ctx0" brushRef="#br0" timeOffset="1466.4025">3111-85 27,'0'0'30,"0"0"1,-2-28-18,2 28-1,0 0-4,-2 30-2,2-30-1,10 43-1,0-19-1,0 10-1,2-3-1,3 1-1,-5-1 1,2-3-2,-4-4-2,-8-24-4,10 35-9,-10-35-17,0 0 0,0 0 1</inkml:trace>
  <inkml:trace contextRef="#ctx0" brushRef="#br1" timeOffset="18283.2321">1083 2020 18,'0'0'15,"0"0"-1,-27 22-2,27-22-3,-18 8 0,18-8-1,0 0-2,0 0 0,-24 2-1,24-2 0,24-22 0,-12 2 0,8 7-1,9-15-1,-7 8 1,8-13-2,-4 9 1,5-6-2,-15-1 1,16-1-2,-14-1 1,2 1 0,2-2 0,-1 1-1,-5 3 1,2-1-1,-6 7 1,2 0 0,-14 24-1,12-31 1,-12 31 0,10-18 0,-10 18 0,0 0-1,0 0 0,0 0 0,0 0 0,0 0 0,0 0 0,0 0 0,0 0 0,0 0 0,0 0 1,0 0-1,0 0 0,0 0 0,0 0 0,0 0 0,0 0 0,0 0 0,0 0 0,0 0 0,0 0 0,0 0 0,0 0 0,0 0 0,0 0 0,0 0 0,0 0 0,0 0 0,0 0 0,0 0 1,0 0-1,0 0 0,0 0 0,0 0-1,0 0 2,0 0-1,0 0 0,0 0 0,0 0 0,0 0 0,0 0 0,0 0 0,0 0 0,0 0 0,0 0 1,-22 4-1,22-4 1,-20 4-1,20-4 0,-28 6 0,28-6 0,-28 11 0,7-3-1,21-8 2,-30 16-1,30-16-1,-22 16 1,0-4-2,22-12-2,-22 18-6,22-18-21,0 0-3,18 0 2,-18 0-1</inkml:trace>
  <inkml:trace contextRef="#ctx0" brushRef="#br1" timeOffset="19203.6336">1681 1613 8,'0'0'12,"0"0"-1,-16-21 0,16 21 0,0 0-1,-20 6 1,20-6 0,0 0-3,0 0-1,-28 21-1,28-21-1,-16 26-1,16-26-1,-28 38-1,17-15 0,-9 7 1,2-4-1,-2 7 0,2-3 0,-6 5 0,1-3 0,3 0 0,2 1 0,2-1 1,2-3-2,2-3 1,2-2-1,4-5 0,6-19 0,-10 26 0,10-26 0,0 0-1,0 0 0,0 0 1,0 0-1,0 0 1,0 0-1,0 0 1,0 0-1,0 0 1,22 10-1,-22-10 1,18-8-1,-18 8 0,28-16 0,-8 6 0,-2-1 0,3 3 0,-1-2-1,0 2 1,0 0 0,-20 8-1,32-8 0,-32 8-1,19 0-7,-19 0-22,18-8-3,-18 8 1,0 0-1</inkml:trace>
  <inkml:trace contextRef="#ctx0" brushRef="#br0" timeOffset="-1014.0018">1940 962 4,'0'0'20,"0"0"-1,-19-18-4,19 18-1,0 0-3,0 0 1,-32-12-5,32 12-1,-32 4-1,14-2-3,-8 8 1,3 4-2,-9 5 0,8 3 1,-2 12 0,3 1 0,1 13 0,6 1 0,6 2 0,12-3 0,12-3 0,10-7 0,9-3-1,9-15 1,6-8 0,7-12 0,-5-14 0,1-12-1,-11-9 1,-4-7-1,-11-5-1,-7-6 0,-4-3 0,-10-3 0,-6 10-1,-8 1 0,-4 7 1,-9 7-2,3 9 1,-10 17-3,4 0-3,-17 24-9,21 1-16,0-1-1,12 6 0</inkml:trace>
  <inkml:trace contextRef="#ctx0" brushRef="#br1" timeOffset="21013.2369">1571 3768 16,'0'0'15,"0"0"-1,0 0-2,-29 10-1,29-10-2,0 0 1,0 0-2,0 0-1,0 0 0,0 0-1,0 0 0,20-14-1,1 0 0,-5 3-1,14-11 0,4 2-1,7-6 0,-1-1-1,4-1-1,1 0 1,-1-1-1,-4 3-1,-3-3 1,-7 1-1,0 8 0,-4-4 0,-1-1 0,-3 7 0,-4 0 0,-18 18 0,30-31 0,-30 31 0,18-18 0,-18 18 1,0 0-1,0 0 0,0 0 1,0 0-1,6-18 0,-6 18 1,0 0-1,0-18 0,0 18 0,0 0 0,-2-21 0,2 21 0,0 0 0,0 0 0,-20-10 1,20 10-1,0 0 1,-24 2-1,24-2-1,-18 0 1,18 0 0,-20 0 1,20 0-2,-27-2 1,27 2 0,-32 0 0,32 0 0,-26 6 0,26-6 0,-20 8 0,20-8-1,0 0 1,0 0-1,0 0 0,-22 17-1,22-17-2,0 0-5,0 0-15,0 0-9,22 2 0,-22-2 0</inkml:trace>
  <inkml:trace contextRef="#ctx0" brushRef="#br1" timeOffset="22058.4387">2343 3466 19,'-22'24'12,"22"-24"0,0 0 0,0 0 0,0 0-2,0 0 0,-23 8-1,23-8-2,0 0-1,-18 8-1,18-8 0,-26 21-1,6-7-1,-2-2 0,-2 6-1,-5 5 0,-3 1 0,-4-2-1,0 7 1,-5-3-1,3 2 1,2 1-1,1-3 0,3-2-1,2-1 1,2-3 0,5-4-1,3-2 0,20-14 0,-30 16 1,30-16 0,-22 8-1,22-8 1,0 0-1,-22 11 1,22-11 0,0 0-1,0 0 0,0 0 1,0 0 0,0 0-1,0 0 1,0 0-1,0 0 1,0 0 0,0 0 0,0 0-1,0 0 1,-4 18 0,4-18 0,0 0-1,0 0 1,0 0-1,2 18 1,-2-18-1,24 2 1,-6 0-1,6 0 1,10-2-1,-1 4 1,-1-2-1,-2-2 0,-2 2 0,1 2 0,-3-2-1,-8 4-1,0-2 0,-18-4-3,30 9-2,-30 13-9,0-22-17,15 18-2,-15-18 3</inkml:trace>
  <inkml:trace contextRef="#ctx0" brushRef="#br0" timeOffset="-4726.8084">4055 1746 37,'0'0'33,"0"0"4,-20-2-4,1 22-24,19-20-2,3 41-3,7-15-1,-4 13-1,8-5 0,-2 7-1,0-3 1,4-3-2,-4-1-3,8-16-2,-26 15-12,6-33-18,-8 24 1,8-24-2,-22-10 2</inkml:trace>
  <inkml:trace contextRef="#ctx0" brushRef="#br0" timeOffset="-7597.2134">2823 2692 12,'0'0'25,"-10"-22"-5,10 22-5,0 0-4,-8-30-1,8 30-3,-23-9-1,3 9 0,20 0-2,-44 11-1,24-3 0,-10 14 0,5-6 0,-5 21 0,8-3 2,-4 11-2,12-1 0,-3 5-1,13-5 0,2 5 0,12-7-1,7-7 0,5-9-3,8-5 3,6-11 0,1-8-1,1-8 1,2-9-1,-1-7 0,-7-4 1,-4-7 0,0-5-1,-6 1 0,-5-1 1,-9-1 0,-4 5-1,-6-4 0,-6 3 0,-2 5 0,-11-3 0,-1 5 0,-6 8-1,4 3 0,-2 3-2,-7 8-3,13-4-17,-6 18-10,4 6-2,2-1 2</inkml:trace>
  <inkml:trace contextRef="#ctx0" brushRef="#br0" timeOffset="-6489.6114">3004 2269 7,'0'0'21,"0"0"0,0 0-3,0 0 0,0 0-4,0 0-3,0 0-3,0 0-1,0 0-3,24-2-1,-24 2-2,27-10 0,-5 2 0,-2 1 0,-2-1 0,0 0-1,-18 8 1,31-8-1,-31 8 1,24-4 0,-24 4-1,0 0 1,20 4-1,-20-4 0,0 0 1,-8 22 0,8-22-1,-16 33 2,2-13-1,-9 13 1,1-1 0,-2 10-1,10-1 1,0 4-1,4-5 0,0-1-1,6-7 1,0-6-1,8-9 0,-4-17 0,14 24 0,-14-24 0,28 0 0,-8-8 0,6 6 0,5-6 0,1-1 0,-2-5-1,2 6 1,-3-2 0,-5 2 0,-4 0-1,-20 8-1,38-16-3,-38 16-9,0 0-18,6-17-3,-6 17 1</inkml:trace>
  <inkml:trace contextRef="#ctx0" brushRef="#br0" timeOffset="-5834.4102">2946 2457 9,'0'0'30,"0"0"-1,0 0 2,0 0-22,26-10-3,-8 4-3,18-8 0,-1 4-1,1 0-2,2-3 0,-3 1 1,3 4-2,-16 0 1,4 0 0,-26 8 0,31-8 0,-31 8-1,0 0 1,20-8 1,-20 8 0,0 0 1,0 0 1,24 0 0,-24 0 1,14 22 0,-16 0 0,2-22 0,14 47-1,-6-23 0,-8 9-1,4-7-1,-2-2 0,0 1 0,-2-25 0,2 26-1,-2-26 0,0 0 0,0 0 0,0 0 0,8-35 0,-2 11 0,2-6-1,3 1 1,3-3-1,0 0 1,4-1 0,2 7-1,2 2 1,-2 5 0,3 5 0,-3 6 0,-20 8 1,28 14 0,-22 4-1,6 7 1,-8 3 0,2 5 0,-4-1-1,0-2 0,0-5 1,2-1-2,-4-24 0,4 26-3,-4-26-16,0 0-13,21-26-3,-21 26 1</inkml:trace>
  <inkml:trace contextRef="#ctx0" brushRef="#br0" timeOffset="-4992.0087">3623 1890 3,'0'0'28,"0"0"-2,-20 6-7,20-6-1,0 0-4,12-24-4,-12 24-2,14-22 0,-14 22-3,23-29-1,-23 29-2,24-22 0,-24 22-1,30-16 0,-30 16 0,24-2-1,-24 2 2,20 18-2,-14 0 1,-12 2 0,-8 9 0,0-3-1,-2 6 1,-6-1-1,0 5 1,3-7-1,3-3 1,4-2-1,10-3 1,2-21-2,10 20 2,-10-20-1,31 0 0,-11-4 1,0-4-2,8-4 2,2 3-2,-3 1 1,1-6-2,-6 4 1,6 0-3,-28 10-12,36-10-16,-36 10-3,29-14 2,-29 14-1</inkml:trace>
  <inkml:trace contextRef="#ctx0" brushRef="#br0" timeOffset="-4508.4079">3847 1943 32,'0'0'33,"0"0"1,0 0 0,20-6-21,6-2-10,15-5-3,5-1 2,-1 0-3,5-2 1,-10 6-4,5-7-3,-23 17-10,-2-6-15,-20 6 0,24-2-1</inkml:trace>
</inkml:ink>
</file>

<file path=ppt/ink/ink4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3:02.001"/>
    </inkml:context>
    <inkml:brush xml:id="br0">
      <inkml:brushProperty name="width" value="0.05833" units="cm"/>
      <inkml:brushProperty name="height" value="0.05833" units="cm"/>
      <inkml:brushProperty name="color" value="#177D36"/>
      <inkml:brushProperty name="fitToCurve" value="1"/>
    </inkml:brush>
    <inkml:brush xml:id="br1">
      <inkml:brushProperty name="width" value="0.05833" units="cm"/>
      <inkml:brushProperty name="height" value="0.05833" units="cm"/>
      <inkml:brushProperty name="fitToCurve" value="1"/>
    </inkml:brush>
  </inkml:definitions>
  <inkml:trace contextRef="#ctx0" brushRef="#br0">2127 5447 5,'0'0'17,"14"-18"-2,-14 18-1,0 0-3,0 0-2,0 0-2,0 0 1,0 0-3,-4-18 0,4 18 0,0 0 0,0 0 0,0 0 0,0 0-1,0 0 1,-18 6-1,18-6-1,0 0 0,0 0 0,-26 12-1,26-12-1,-18 4 1,18-4 0,-29 6 0,29-6-1,-34 6 1,16-6-1,-6 6-1,2-2 1,-3 4 0,3-2-1,-4 0 1,0-2-1,2 5 0,-7-9 1,15 6-1,-10-6 0,2 0 1,0-2-1,3 4 0,21-2 1,-34 0-1,34 0 0,-30 6 0,30-6 0,-24 6 0,24-6 0,0 0 0,-18 4 0,18-4 0,0 0 0,0 0 0,0 0 1,0 0-1,0 0 0,0 0 1,0 0-1,0 0 0,0 0 0,0 0 1,0 0-1,0 0 1,0 0-1,0 0 0,0 0 0,0 0 0,0 0 1,0 0-1,0 0 0,34 2 0,-34-2 1,34 12-1,-14-4 1,0 0-1,5 2 1,-3 2-1,2-1 0,-24-11 0,42 22 0,-42-22 0,31 16-1,-31-16 1,26 8 0,-26-8 0,0 0 0,24 8-2,-24-8 0,0 0-4,0 0-20,0 0-6,0 0-3,0 0 1</inkml:trace>
  <inkml:trace contextRef="#ctx0" brushRef="#br0" timeOffset="-1450.8025">1671 5313 13,'0'0'16,"0"0"1,-30 6-2,30-6 0,0 0-2,-20 4-2,20-4-3,0 0-1,-26 11 0,26-11-1,0 0-1,0 0-1,0 0-1,24-13 1,-24 13-1,38-2 0,-18 2-1,11-6 0,-3 2-1,6 0 0,-2 0-1,1-2 0,-5 0 0,0-2 0,-6 4-1,3 2 1,-7 2 0,2-2 0,-20 2 0,30-2 0,-30 2 0,28-2 1,-28 2-1,27-6 0,-27 6 0,22-8 0,-22 8 0,0 0 1,18-11-1,-18 11 0,0 0 1,0 0-1,0 0 1,0 0-1,0 0 0,0 0 0,-10-18 0,10 18 1,0 0-1,-18-18 0,18 18 0,0 0 0,-21-18 1,21 18-1,0 0 0,0 0 0,-10-18 0,10 18 0,0 0 0,0 0-1,0 0 1,0 0 0,0 0 1,0 0-1,0 0 0,0 0 1,0 0-1,0 0 0,0 0 1,0 0-2,0 0 0,0 0-2,0 0-8,0 0-22,0 0-1,-18 26 0,18-26 0</inkml:trace>
  <inkml:trace contextRef="#ctx0" brushRef="#br1" timeOffset="-21013.2369">2845 4969 12,'0'0'28,"-26"6"-2,26-6-4,0 0-5,0 0-4,0 0-4,0 0-3,0 0 0,12-18-3,6 14 0,0-6-2,0 2 1,6-3 0,1 5-1,-5-2 0,-20 8-1,30-4 2,-30 4-2,24-2 1,-24 2 0,0 0 0,0 0-1,0 0 1,8 22-1,-8-22 1,-22 35 0,6-7 0,-6 5-1,4 7 0,-4 5 1,-1 3 0,5 3 1,-2-4-2,8-1 1,4-7-1,4-7 1,2-6-1,2-26 1,16 23-2,-16-23 2,34-4-1,-12-4 0,5-3 0,7-1 2,2-4-2,0 0-2,-3 2 2,1-3-1,-12 1-2,8 0-2,-30 16-11,15-20-18,-15 20-2,-4-23 2,4 23-1</inkml:trace>
  <inkml:trace contextRef="#ctx0" brushRef="#br1" timeOffset="-22120.8388">2605 4937 5,'-24'-4'27,"6"6"1,-3-2-9,21 0-2,-34-2-4,34 2-1,-40 2-4,40-2 1,-44 18-4,44-18 0,-35 44-1,23-15-1,-4 9-1,10 3 0,6 3-1,8-3 1,8 1-1,6-5-1,-2-9 1,13-6-1,1-5 1,2-13-1,-1-6 1,1-13-2,-10-3 3,0-8-2,3-9 0,-11-1 1,-4-5-1,-6-1 0,-8-1 0,-4 3 0,-6 5 0,-6 3 0,-5 10 0,-3 4-1,2 5-1,-6 11-4,28 2-9,-28 0-18,28 0-2,0 0 1,0 0-2</inkml:trace>
  <inkml:trace contextRef="#ctx0" brushRef="#br1" timeOffset="-20436.0359">2831 5163 25,'0'0'29,"0"0"2,0 0-3,36-18-25,0 4 0,7 0-3,-5-2-1,4-5-1,-7 3 0,-3-2-1,-8 2 2,-4 3 1,-20 15 0,20-18 3,-20 18 2,0 0-1,19 4 2,-23 17 0,18-3 0,-16 12-1,14-3 0,-4 11-2,4-4-1,0 1 0,-6-3 0,-2 1-1,2-11 0,-6-4 0,0-18 0,-4 18-1,4-18 1,0 0-1,-6-32 1,6 12-2,-2-11 1,8-1 0,-2-4-1,8-1 0,-4 3 1,6 3-1,1 3 0,1 8 1,2 3-1,0 9 1,4 6 0,-22 2 1,34 16-1,-21 3 1,1 3-1,-6 2 1,0 1 0,-4-3-1,-2 2 0,-2-24 0,2 33-2,-2-33-3,0 0-9,0 0-20,0 0-1,0 0 0,0 0 0</inkml:trace>
  <inkml:trace contextRef="#ctx0" brushRef="#br1" timeOffset="-19656.0344">3476 4515 3,'0'0'26,"-20"12"1,20-12-8,0 0-4,0 0-4,0 0-3,0 0-2,14-28 0,-14 28-2,24-30 0,-24 30-1,33-33 0,-33 33-1,30-22 0,-30 22 0,0 0 0,0 0 0,16 16-1,-24 4 0,0 3-1,-6 7 1,2-2 0,-3 3-1,3-3 0,4-1 1,2-5-1,4-4 1,2-18-1,2 22 1,-2-22 0,0 0 0,22 10-1,-22-10 1,27-8 0,-9 4-1,4-4 0,0 0 0,-2 0-1,9-2 0,-9 2 1,4-4-5,-24 12-3,40-19-10,-40 19-14,30-14-1,-30 14 1</inkml:trace>
  <inkml:trace contextRef="#ctx0" brushRef="#br1" timeOffset="-19390.834">3857 4367 36,'0'0'34,"-20"-8"0,20 8 0,-22 27-23,22-27-3,-2 40-3,4-12-2,-2 9-2,6 1 1,-2 3 0,4-3-2,-2-3 0,0-5-3,4-9 0,-12 7-4,20-26-7,-18-2-22,0 0 1,0 0 1,0 0 1</inkml:trace>
  <inkml:trace contextRef="#ctx0" brushRef="#br1" timeOffset="-19188.0337">3750 4568 33,'0'0'33,"0"0"0,0 0 1,0 0-24,29-2-3,-11-8-3,12-4-2,-4-3 0,8 1-4,-1-4-3,-15 12-19,6-4-7,-24 12-3,18-17 1</inkml:trace>
</inkml:ink>
</file>

<file path=ppt/ink/ink4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4:30.057"/>
    </inkml:context>
    <inkml:brush xml:id="br0">
      <inkml:brushProperty name="width" value="0.05833" units="cm"/>
      <inkml:brushProperty name="height" value="0.05833" units="cm"/>
      <inkml:brushProperty name="fitToCurve" value="1"/>
    </inkml:brush>
  </inkml:definitions>
  <inkml:trace contextRef="#ctx0" brushRef="#br0">153 5842 9,'0'0'15,"0"0"-1,0 0-2,0 0 0,0 0 0,0 0 0,0 0-2,0 0-1,0 0-3,4-19 0,-4 19-2,0-18-1,0 18-1,0-32 0,4 12-1,0-5 1,-2-3-1,5-2 0,-5-3 0,6 3 0,-10-7-1,6-1 1,0 5-1,0-5 1,-4 3 0,2 1-1,-2-4 0,2-5 1,4 7 0,-6-9-1,2 2 1,0 1-1,0-1 0,0-1 1,-2-3-1,2 3 0,0-1 0,0-6 0,2 7 0,-2-3 0,0 1-1,2-3 1,0 2 0,-2-1 0,2-5 1,-2 5 0,-6 1-1,2-2 1,0-1 1,0-3-1,-4 2 0,4-1 0,-4-3-1,4 4 0,0 1 1,4-1-1,-4 3 0,2-1 1,0 6-1,0 1 0,4-7 0,-4 1 1,0-1-1,2-2 0,2 1 0,-2-1 0,-2 0 0,2 3 0,-4 1 0,2 5 0,2-1 0,-4 3 0,2-1 0,-2-1-1,4 3 1,-2-3 1,2-1-1,0 3 0,-4-3 0,4-2 0,-2 3 0,0 3 0,-6-1 0,6-1 0,-8 3 0,4 1 0,2-1 0,-2-1 0,0 3 0,0-3 0,4-3 0,-4-1 0,2 3 0,-2-1 1,0 1-1,2-3 0,-2 7 0,2-5 0,0 9 0,-3 0 0,3-3 0,-2-3 0,0 1 0,0-3 0,-2-1 0,2 1 0,2-1 0,-2 3 0,0 1 0,-4 3 0,4 5 0,2 1 0,-2 0 1,-2-1-1,0 1 0,2 0 0,-4-5 0,6 1 0,0-3-1,-4 3 2,6-5-1,-4 9 0,2-2 0,-4 1 0,4 1 1,-2 4-1,-2-1 0,2 1 0,-3-4 0,7 1 0,-4-3 0,4 2 1,-4-1-1,6 3 0,-8 0 0,8 1 0,-4 5 0,0 0 0,-2 2 0,4-1 0,0 19 0,-4-34 0,4 34-1,-2-35 1,-2 15 0,6 0 0,-2 0 0,-2-3 0,2 1 0,-2-2 0,4 0 0,-6-1 1,2 3-1,2 0-1,-2-1 1,2 5 1,0-4-1,0 4 0,-2-1 0,2 19-1,2-32 1,-2 32 0,-2-34 0,4 11-1,-2 23 1,0-34 0,0 18 0,0 16 0,-2-33 0,2 33 0,-2-24 0,2 24-1,-2-18 1,2 18 0,0 0 0,2-19 0,-2 19 0,0 0 0,0 0 0,-2-18 0,2 18 0,0 0 0,0 0 0,0 0 1,0 0-2,4-20 1,-4 20 1,0 0-1,0 0 0,0 0 0,0 0-1,0 0 1,-6-20 0,6 20 1,0 0-1,-4-25-1,4 25 1,0-22 1,0 22-1,-2-24 0,2 24 0,4-25 0,-4 25-1,2-18 2,-2 18-1,0-16 0,0 16 0,0-18 0,0 18-1,2-22 2,-2 22-1,2-17 0,-2 17 0,0 0 0,-6-26 0,6 26 1,0 0-1,0 0 0,0 0 0,-2-16-1,2 16 1,0 0 0,0 0 0,0 0-1,0 0 1,0 0 0,0 0-1,0 0 1,0 0 0,0 0 0,18-6 1,-18 6-1,0 0 0,26 0 0,-26 0 0,25 4 0,-25-4 0,32 4 0,-14 0 0,4-2 0,0-2 0,3 0 0,-1 0 0,0-2 0,4-2 0,-6 2 1,3 0-2,-3-2 1,-2 2 0,0 2 0,0 2 0,5 2 0,-25-4 0,38 2-1,-14 4 2,0-4-2,0-2 1,3 0 0,-1 0 0,-2-2 0,-2-2 0,-2 2 0,1 2 0,-3 0-1,-18 0 1,30 6-1,-10-4 1,0 4-2,6-4 2,-7 4-2,3-2 2,4-2-1,0 2 1,-2-4-1,-3-4 1,-3 4-1,0-2 1,0 0 0,-18 2 0,32 0 0,-32 0 0,24 2 0,-24-2 0,31 2 0,-31-2 0,40 0 0,-20-2 0,2 0 0,5-2 0,-3 0 0,-4 4 0,-20 0 0,32-8 0,-32 8 1,0 0-1,18 0 1,-18 0-1,0 0 0,0 0 0,0 0-1,0 0 1,23-4 0,-23 4 0,0 0 0,18 0 0,-18 0 0,0 0 0,0 0 0,0 0 0,0 0-2,0 0-9,0 0-19,-20-4-3,20 4 1,-25 0 0</inkml:trace>
</inkml:ink>
</file>

<file path=ppt/ink/ink4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4:45.017"/>
    </inkml:context>
    <inkml:brush xml:id="br0">
      <inkml:brushProperty name="width" value="0.05833" units="cm"/>
      <inkml:brushProperty name="height" value="0.05833" units="cm"/>
      <inkml:brushProperty name="fitToCurve" value="1"/>
    </inkml:brush>
  </inkml:definitions>
  <inkml:trace contextRef="#ctx0" brushRef="#br0">1 6769 16,'0'0'15,"0"0"-1,0 0 0,0 0-2,0 0-1,0 0-1,0 0-5,0 0-1,-10-20 0,10 20-2,4-22 1,-4 22 0,4-29-1,-4 29 1,4-34 0,-4 34-1,0-33 0,-2 13 0,4 2-1,0-6 0,2-1 0,-2 1 0,2-2 0,5 1 0,-5-7-1,0 6 0,0-7 1,0 1 0,-2-1 0,2-1 0,0-1-1,4 1 1,-2-5-1,4 1 0,0-5 1,-4 1-1,2-7 0,8 5 0,-8-3 0,2 1 0,-2-5 0,1 2 0,1 1 0,0-5 0,2-2 0,-4 3 0,-6 3 0,2-2 0,4 3 0,-2-3 0,2 5 0,-2 1-1,-4 2 2,2-5-1,8-1 0,-2-1 0,-6 1 0,2 0 0,0-3 0,3 3 0,-3 0 0,2-1 0,-4 5 0,-4 1 0,2-3 0,2 1 0,-4 3 0,0 0 0,0 1 0,0-1 0,2 3 0,-2-1 0,-2 1 0,2-9 0,4 3-1,-6 1 1,2 1-1,-2-1 1,2 0 0,-4 1 0,4-3-1,-2 7 1,2-3 0,0 1 0,-2-5 0,2 2 0,0 1 0,0-3 0,-2 5 0,4 1 0,-4 3-1,2 1 1,0-1 0,4 1 0,-6-7 1,2 3-1,0-3 0,2-3 0,-8-1 0,0 1 0,4 2 0,-6-1 0,3 5 1,1 1-1,-2 1-1,-4 5 1,4-3 0,4 1 0,-8-3 0,4 1-1,-2-5 1,2-1 0,-2 1 0,4-3 1,-4 1-1,2-3 0,0 3 1,2 0-1,-2 3 0,0 3 1,2-1-1,-4 3 1,3 3-1,1-2 0,2 3 0,-6-1 0,2-5 1,0 3-2,0-1 1,0 1 0,2-3 1,0 3-1,0-1 0,-2 1 1,6 4-2,-2-1 2,0-1-1,-4 1 0,4-7-1,2 5 1,0-5 0,0-1 0,-2 1-1,-2-1 1,2-1 0,2 5 0,-6 1 1,-2 3-1,6-1 0,-2 2 0,2 1 0,-2 1 0,2-1 0,0 1 0,4 0 0,-2-3 0,-2 1 0,-2 1 0,4 1 0,0 2 0,0-5 0,-2 7 0,2 0 0,0 1 0,0 3 0,2 2 0,-2-5 0,-2 9 0,0-4 0,0 2 0,2 18 0,0-33 0,0 33 0,0-32 0,-4 14 0,4 18 0,2-37 0,2 21 1,-4-6-1,0 22 0,2-35 0,-2 35 0,-2-34 0,2 34 0,0-30 0,0 30 0,-2-27 0,2 27 0,0-32 0,0 32-1,2-27 1,4 5 0,-4 4 0,4 2 0,-4-5 0,-2 21 0,4-32 0,-4 32 0,4-30 0,-4 30 0,0 0 0,-2-25 0,2 25 0,0 0 0,0 0 0,-2-16 0,2 16 1,0 0-1,0 0 0,0 0 0,0 0 0,0 0 0,-10-18 1,10 18-1,0 0-1,0 0 1,0 0 0,0 0 0,0 0-1,0 0 1,0 0-1,0 0 1,0 0 0,20-8 0,-20 8 0,20 0 1,-20 0-1,0 0 0,20 0 0,-20 0 0,0 0 0,18 0 0,-18 0 0,22 6 0,-22-6 0,35 8 0,-35-8 0,40 10 0,-18-6 0,6 2 0,-3 0 0,3-4 1,-2 0-1,-2 2 0,1-4 0,1 0-1,2 0 1,-4 0 0,4 0 0,-3 0 0,3 2-1,0-2 1,0 7 0,-2-5 0,3 0 0,-5 2 0,8-2 0,-6-2 0,-1 0 1,1-6-1,-2 4 0,0-5 0,-2 3 0,-1-2 0,-21 6 1,34-10-1,-16 4 0,-18 6 2,34-6-3,-34 6 2,37-4-2,-17 4 2,2-6-1,-2 4 0,-2-6-1,-18 8 1,32-8 0,-32 8-1,21-14 1,-21 14 0,0 0 0,24-13-1,-24 13 2,20-14-1,-20 14 0,26-10 0,-26 10 0,28-14 0,-9 8 0,-19 6 1,26-10-1,-26 10 0,0 0 0,22-8-1,-22 8 1,0 0 0,0 0 0,0 0 0,0 0 0,0 0 0,18-2 0,-18 2 0,0 0 0,0 0 0,0 0 0,0 0 0,20-9 0,-20 9 0,0 0 0,0 0 0,0 0 0,0 0 0,0 0 0,0 0 0,0 0 0,0 0 0,18 0 0,-18 0 0,0 0 1,0 0-1,0 0 0,19-4 0,-19 4 0,0 0 0,0 0 0,0 0-1,0 0-3,0 0-19,-29-2-9,7 8-1,0-4-1</inkml:trace>
  <inkml:trace contextRef="#ctx0" brushRef="#br0" timeOffset="3853.2067">1473 14 11,'0'0'16,"0"0"-2,0 0-1,0 0-2,0 0-2,0 0-1,0 0-2,-6 18-2,6-18 0,-2 22-2,2-22 0,6 30 0,-6-11 0,2 5 0,0-4-1,0 11 1,-4-3 0,4 4 0,-4 7-1,2-5 0,0 7 0,2-9 0,0 9 0,0-5-1,2 3 0,-2-5 0,2 5 1,-4-1-1,-2-1 1,9 1-1,-12 1 0,10-3 0,-10 3 0,5-3 0,0 5-1,2-3 1,5 0-1,-14-5 1,10 5 0,-3-1 0,2-1 0,0-1 0,0 1 1,0-3-1,-8 7 0,6-5 0,0 3 1,-2-2-1,-1-3 0,6 1 1,-8 3 0,5-3 0,0-1 0,2 1 0,1-6 1,-3 7-1,-5-3 0,1 5-1,0-3 1,-2 3-1,6 3 1,-6 1-1,6 1 1,-2-3-1,4 1 1,-2-1-1,8-1 1,-10-7-1,-2-1 0,4-2 1,-4 3-1,0-1 1,0-2-1,0 3 1,2-1 0,2 5-1,-2 1 1,2-1 0,-2-1 0,2-2-1,2 1 1,0-3-1,0 1 0,2-5 0,-2 2 0,-4-3 1,6 1-1,-2 2 1,-2-1-1,-2 5 1,0-2 0,4 3 0,-4-1 0,8 1-1,-6-3 1,2-4-1,-4 5 1,6-11-1,-6 4 0,2-1 0,-2 1 1,2 0-1,-4 3 0,4-1 0,0 6 1,2 1-1,0-5 0,0 2 0,0 3 0,2-7 0,-2-2 0,0 1 0,-2-5 0,-4 0 0,0-1 0,0 5 0,2 0 1,-6 2-1,2 3-1,0 1 1,4 1 1,2 3-1,0-8 0,2 1-1,-2-5 1,8-4-1,-8-18 1,4 27 0,-4-27 0,2 20 0,-2-20 0,-6 18 0,6-18 0,-10 26 1,10-26-1,-8 31 0,12-13 0,-4-18 0,-4 32 0,4-32 1,2 31-1,-2-31 0,0 24 0,0-24 0,-8 22 0,8-22 0,-8 25 0,8-25 0,-8 30 0,4-4 0,2 3 1,0-1-1,4 2 0,0 1 0,-2-3 0,2 1 0,-6-3 0,6-8-1,-2 0 2,0-18-1,-4 35-1,4-17 1,2 0 0,-2 3 0,6-3 1,-6 2-1,8 0 0,-4 3 0,4-1 0,-4-2-1,2 2 1,-2 1 0,-2-3 0,0 4 0,-4-1 0,0 1 0,-4 2 0,2 0 0,2 1 0,-2-3 0,-2 9 0,6-5 0,-2 4 0,2 5 0,2-7 0,-2 7 0,-2-3 0,2 0 0,2 1 0,-4 3 0,2-3 0,0-3 0,0 3 0,0-3 1,6 3-1,-4-1 0,2 2 0,-2-1 1,2-1-1,-6 9-1,4-5 2,-2-1-1,-4-1-1,0-1 1,-2-1-1,4 1 1,-2-3 0,0-2 0,2 5-1,2-1 1,2-1 0,0 1-1,2 0 1,-2-1 0,-2-1-1,6 1 1,-2-5 0,-4-2 1,-2 3-1,2-3 0,0 0 0,2 1 0,0-3 0,-4 0 0,2 3-1,2-3 1,6 0 0,-6 1 0,4-1-1,-4-2 1,-4-2 0,6 7 0,-2-5 0,0 4 0,-6 1 0,6 3 0,-4-4 0,2 5 0,2-5-1,-2-1 1,0-7-1,4 2 1,-4-20 0,2 26-1,-2-26 1,2 19 0,-2-19 0,0 28 0,-4-8 0,-2 0 0,4 3 0,-2 3-1,4-4 1,-4 5-1,4-3 0,0-8 1,0-16 0,6 24 0,-6-24 0,0 0 1,0 0-1,2 17 1,-2-17 0,0 0 0,-16 24 0,16-24 0,-16 20 0,16-20 0,-8 18-1,8-18 0,0 0 0,0 0 0,0 0 0,0 0 1,0 0-1,-18 9-1,18-9 2,0 0-1,-26 0 0,26 0 0,-19 8 1,19-8-1,-26 8 0,26-8 0,-22 12 0,22-12 0,0 0 1,-28 2-1,28-2 0,-22 0 0,22 0 0,-29 2 1,29-2-1,-34 4 0,14 0 0,2 0 0,-2 0 0,-3 0 0,-1 0 0,4-2 0,-2-2 0,2 2 0,-3-4-1,1 0 2,0-2-2,-4 0 2,4 0-2,-4 4 2,-3-4-2,5 2 2,-2 0 0,-2 2-2,3 0 1,1 0 0,0-4 0,2 0 0,0-2 0,-5 0 0,5 2 1,-2-2-1,4 4 0,-4-2 0,4 2 1,-1 2-1,1 0 0,20 0 0,-34 2-1,34-2 1,-34-2 0,16 0 0,-3 2 0,3 0 0,-4 0 0,-2 0 1,2 0-1,-5 2 0,3-2 0,0 4 0,6-4 0,0 2 0,-6-2 0,24 0 0,-35-6-1,35 6 1,-32-2 0,32 2 0,-30 0 0,30 0 0,-24 0 0,24 0 1,-27 6-1,27-6 0,-18 0 0,18 0 0,0 0 0,-18 0 0,18 0 0,0 0 0,0 0-1,-18 0 1,18 0 0,0 0 0,0 0 0,-20-4 0,20 4 0,0 0 0,0 0 0,0 0 0,0 0 0,0 0-1,0 0 1,0 0 0,0 0 0,0 0 0,0 0 0,12-19 0,-12 19 0,0 0 1,8-26-1,-8 26-1,12-32 2,-12 32-1,6-41 0,-2 13 0,-2-3 0,2-1 0,-4 0 1,0-1-1,-2 5 0,2 1 0,0 7-1,0 20 0,2-20-1,-2 20-2,0 0-8,0 0-19,22-10-3,-22 10 2,0 0-1</inkml:trace>
</inkml:ink>
</file>

<file path=ppt/ink/ink4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4:51.600"/>
    </inkml:context>
    <inkml:brush xml:id="br0">
      <inkml:brushProperty name="width" value="0.05833" units="cm"/>
      <inkml:brushProperty name="height" value="0.05833" units="cm"/>
      <inkml:brushProperty name="fitToCurve" value="1"/>
    </inkml:brush>
  </inkml:definitions>
  <inkml:trace contextRef="#ctx0" brushRef="#br0">866-65 1,'0'0'31,"-24"8"1,6 7 0,18-15-16,-38 60-5,25-25-3,-13 24-3,12-3-1,-2 13 0,10-4-2,2 4 0,8-8 0,4-7-1,0-5 0,4-9 0,4-7 0,6-7 0,-22-26-1,39 24-2,-39-24-3,44 2-4,-44-2-13,30-4-12,-30 4-1,31-32 1</inkml:trace>
  <inkml:trace contextRef="#ctx0" brushRef="#br0" timeOffset="702.0011">1048-105 48,'26'8'35,"-26"-8"-2,28 38-12,2-11-14,-9 21-2,13 1-2,-10 8-1,2-1 0,-12 3-2,-2 6 1,-8-4 0,-8-5-1,-2 1-1,-26 0-5,12-21-27,-10 13-2,4-9 0,-7 1 0</inkml:trace>
  <inkml:trace contextRef="#ctx0" brushRef="#br0" timeOffset="405.6007">1026 138 17,'0'0'31,"-31"-18"2,11 16 0,-6 20-24,26-18 1,-36 28-6,36-28-1,-31 43-2,27-21 0,2 6 0,4-5-1,8-3 1,-10-20-3,33 28 3,-13-14-1,2-3 1,-4 5 0,8-6-1,-1 2 1,3 0 0,-10 2-1,-18-14 1,24 29-1,-24-29 1,-4 32 0,4-32-1,-36 33 0,8-21 0,-1-2-1,5-4-1,-8 0-1,32-6-11,-36-4-18,36 4-3,-27-22 2</inkml:trace>
</inkml:ink>
</file>

<file path=ppt/ink/ink4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4:50.524"/>
    </inkml:context>
    <inkml:brush xml:id="br0">
      <inkml:brushProperty name="width" value="0.05833" units="cm"/>
      <inkml:brushProperty name="height" value="0.05833" units="cm"/>
      <inkml:brushProperty name="fitToCurve" value="1"/>
    </inkml:brush>
  </inkml:definitions>
  <inkml:trace contextRef="#ctx0" brushRef="#br0">364 253 15,'0'0'18,"0"-16"-4,0 16-1,-2-24-1,4 0-2,-2 24 0,-10-47-2,-2 27-1,4-13-2,-6 11 0,6-4-1,-10 9-2,3-1 1,-5 14-2,0 2 0,-4 12 1,0 9-1,-7 13 1,-1 10 0,-2 15 0,4 4 0,3 12 1,7-2-1,8 6 0,8-4 0,10-9 0,12-11 0,9-10-1,7-9 0,-2-14-1,10-10 1,-3-10-1,-3-8 0,0-6-2,-7-2 0,-1-8-3,-28 24-3,36-45-9,-36 45-17,6-32 0,-6 32 0</inkml:trace>
  <inkml:trace contextRef="#ctx0" brushRef="#br0" timeOffset="499.2009">417 381 28,'0'0'28,"0"0"2,-21 6-17,21-6-3,0 22-3,0-22-2,-6 41 0,6-17-1,-6 11-1,10-3 1,-6 2-1,8-7-1,-2 1 0,8-8-1,-12-20 0,27 25 0,-27-25-1,32-2 0,-14-13 0,-2-1 0,0-8 0,-4-8 0,3 3 0,-7-7 0,2 5 0,-8 1 0,2 2 1,-4 5-1,0 23 0,-2-24 0,2 24 0,0 0 1,-14 22-1,12 1 1,2 5 0,2 0 0,4 5 0,0-1-1,6-2 1,0-3 0,0-9-1,-12-18-1,28 24-2,-28-24-3,31 0-9,-31 0-19,24-8 0,-24 8-1</inkml:trace>
</inkml:ink>
</file>

<file path=ppt/ink/ink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38:57.098"/>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-2-2 12,'0'0'11,"19"10"-1,-19-10-1,0 0-2,0 0-1,0 0-2,0 0-2,10 21 1,-10-21 0,0 0-1,0 0 0,16 18 1,-16-18-1,0 0 1,14 18-1,-14-18 0,0 0 1,12 22-1,-12-22-1,6 25 0,-6-25 0,6 30 1,-6-30-1,8 30 0,-4-11 0,0-3 1,-2 2-1,-2-18 1,8 32-1,-8-32 0,12 33 0,-12-33 0,6 34 0,-4-15 0,3 3-1,1-4 1,-2 4-1,0 3 1,0-5-1,0 2 1,2 0 0,-6-22-1,12 35 1,-8-19 0,-4-16-1,8 35 1,-2-13-1,-2-4 1,0 6 0,0-1-1,0 1 1,-2 0-1,4 1 1,-4-3 0,2 2-1,0-4 1,0 1-1,-2-3 1,2 0-1,0 0 1,-2 3-1,2-3 1,-2 0-1,-2 6 1,2 3 0,0-5-1,-4 2 1,2-1 0,0-1-1,7-4 1,-7 2-1,0-20 0,6 29 0,-6-29 0,12 28 1,-12-28-1,4 28 0,-4-9 0,0-1 0,-4 2 0,4 0 1,-4-1-1,-2 3 0,2-2 0,4-20 1,0 33-1,0-33-1,4 28 2,-4-28-1,2 24 0,-2-24 0,4 25 0,-4-25 0,0 28 0,0-28 1,-2 32-1,2-11-1,0-1 1,-2 0 0,4-2 0,-2 3 0,0-21 0,0 32 0,0-32 1,4 30-1,-4-30 1,0 33-1,0-13 0,-2-4 0,2 9 0,-2-1 0,0-2 0,-2-2 0,2 5 0,2-7 0,0-2 0,-2 4 0,2-1 0,-2-1 0,2 2 1,-5 2-1,1 3 0,0-3 0,0-2 0,-2 5-1,4-3 1,-2-2 0,4 2 0,-2-3 0,2 3 0,4-4 0,-2 4 0,0-3 0,-2-1 1,2 0-1,0 4 0,0-3 0,-4 3 0,0-2 0,0 0 0,0 1 1,2 1-1,0-4 0,-2 4 0,4-1 0,0-3 0,-2 2 1,-2-4-1,0 5-1,2-1 1,-2-2 1,4 2-1,-2-20-1,0 31 1,0-31 0,8 28 0,-8-28 0,8 28 0,-8-28 0,6 33 0,-4-15 0,1 0 0,-3 1 1,0 3-1,2 2 0,0-4 1,-2 3-1,0-1 0,2-2 0,0 7 0,0-3 1,-2 0-1,-2-2 0,4 5 0,-4-3 0,4 4 0,-4-3 0,0 1-1,2 2 1,0-3 0,2 3 0,0 3 1,0 1-1,2 0 0,2 3 0,-2-1 0,-4 1 0,6 5 0,-4 1 0,2-9 0,0-4 0,0 5 0,-2-9 0,2 0 1,2-5-1,-6-19 0,0 24 0,0-24 0,0 0 0,-2 24 0,2-24 0,0 0 0,0 0 0,0 0 0,-6 17-1,6-17 1,0 0 0,0 0-1,0 0 1,0 0-1,-4-19 1,4 19 0,0 0 0,0-20 0,0 20 0,0 0-1,0 0 2,0 0-2,-2-20 2,2 20-2,0 0 1,0 0-1,0 0 0,0 0-2,-4-25-6,4 25-14,0 0-7,0 0 0,-28 7 1</inkml:trace>
</inkml:ink>
</file>

<file path=ppt/ink/ink5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4:58.293"/>
    </inkml:context>
    <inkml:brush xml:id="br0">
      <inkml:brushProperty name="width" value="0.05833" units="cm"/>
      <inkml:brushProperty name="height" value="0.05833" units="cm"/>
      <inkml:brushProperty name="fitToCurve" value="1"/>
    </inkml:brush>
  </inkml:definitions>
  <inkml:trace contextRef="#ctx0" brushRef="#br0">1966 361 3,'0'0'9,"0"0"-1,0 0 0,0 0 0,0 0-2,0 0 1,0 0-2,0 0 2,0 0-1,0 0 0,0 0 0,0 0 1,0 0-2,0 0 0,0 0-1,0 0-1,0 0-1,0 0 0,0 0 0,0 0-1,0 0 1,0 0-1,0 0 1,-14-21 0,14 21-1,0 0 1,0 0 0,0 0 0,0 0-1,0 0 0,0 0 0,0 0 0,0 0 0,0 0 0,-18-4-1,18 4 1,0 0 0,0 0-1,0 0 1,0 0-1,0 0 1,0 0-1,0 0 0,0 0 1,0 0-1,0 0 0,0 0 1,0 0-1,0 0 0,0 0 0,0 0 1,0 0-1,0 0 0,-18-4 1,18 4-1,0 0 0,0 0 1,0 0-1,-19-2 0,19 2 1,0 0-1,0 0 0,0 0 1,0 0-1,0 0 0,-20-4 0,20 4 1,0 0-1,0 0 0,0 0 0,0 0 0,-20-2 1,20 2-1,0 0 0,-24 0 0,24 0 1,0 0-1,-24 4 0,24-4 0,0 0 0,-22 2 1,22-2-1,0 0 0,-25 0-1,25 0 1,-22 0 0,4 2 0,18-2 0,-30-2 0,30 2 0,-37 0 0,19 0 0,-2-2 0,-2 2 0,4-2 0,-4 2 0,-3-2 1,-7 0-1,4 2 0,-2 2 1,-1-2-1,1 0 2,2 2-2,-4-2 1,3 2-1,3 0 1,0 0-1,-6-2 1,2 2-1,-5 0-1,-3 0 2,0 2-1,-7-2 0,-1 2 0,0-2 0,-1 0 0,-1 1 0,-1 3 0,-1 0 0,0 2-1,3 0 1,1 2 1,-3-2-1,5 2 0,2 2 0,1-4 0,5 1 0,2-3 1,2 2-1,1 2 0,3 0 1,-4 2-1,2 2 0,-3 5 1,-1-1-1,6 0 1,0 4-1,1-3 2,7-3-3,20-16 2,-22 26-1,22-26 0,-6 18 0,6-18-1,6 19 1,-6-19 0,12 24 0,-12-24 0,18 28 0,-18-28 0,22 33 0,-5-15 0,-3-2 1,6 0-2,0 5 1,4-7-1,-2 0 1,11-2-1,-1 0 2,4-2-2,5-2 1,1 3-1,2 1 1,3-4 0,1 0 0,0 2 0,3-2-1,-5 0 1,5 0 0,-5 0 0,2-3 0,1 1 0,-3 0-1,5-4 2,-5 0-2,4 4 1,-1-6-1,3 2 1,7 2 0,3-2-2,1-2 2,1 0-2,7 0 2,-1 0-1,9-4 0,-2 0 0,-1 0 1,5 0 0,10-4 0,-5-1 0,9 1 0,-4 0 0,-2-2-1,-3 4 1,-1-2-1,-2 0 0,-7 2 0,1 2-1,-3-4 0,1 4 1,4-5 0,3 1-1,3-4 1,6 4 1,2-6-1,-1 4 0,3 0 0,2-4 1,-4 5 0,-1-1 0,3-2 0,0 2 0,0 0 0,6 2 0,7-6 1,-3 3-1,14-5 0,0 2-1,2-4 0,-6 0 1,6 1 0,-6-3 1,-12 2-2,-2 0 2,-15-1-1,-7 3 0,-6 0 1,-7 0-1,-13 0 0,-3 1-1,-4-3 1,-5-2 0,-9 2 0,0 0 0,-8-1-1,-3-1 1,-5 0 0,-4 2 0,-12 18 0,8-33 0,-8 33 0,-12-32-1,12 32 1,-20-27 0,20 27 0,-39-24 0,13 8-1,-6 2 1,0 2 0,-9-3-1,-5-1 1,-2 6 0,-9-4-1,-5 4 1,-7-4-1,-2 5 0,-3-1 1,-7 4-1,-2-4 0,-3 2 0,-1 0 1,0-2-1,3 4 2,-3-4-1,2 3 1,5-3-1,3 8 1,-2-8-1,3 6 1,7 0 0,1 2-2,7 2 1,7 0-1,-1 0 2,3 0-3,7 0 3,5 0-2,-2 2 1,7-2 0,-5 0 0,2 2 1,-2 0-1,1-2 0,-1 8 0,4-8 1,-1 8-1,5-2-1,0 1 1,6-3 1,3 2-2,3-4 1,20-2 0,-22 4 0,22-4 0,0 0 1,-26 8-1,26-8 0,-24 8-1,5-4 2,-5 0-1,-4 0 0,0 2 0,2-2 0,1-2 0,1 0 1,0 0-1,24-2 0,-30 2-2,30-2-4,0 0-12,-28 10-12,28-10 2,0 0-1</inkml:trace>
  <inkml:trace contextRef="#ctx0" brushRef="#br0" timeOffset="-24585.6432">3196-1106 14,'0'0'11,"0"0"0,18 10-1,-18-10-2,0 0-1,0 0-1,0 0-2,12 24-1,-12-24-2,0 0-1,0 19 0,0-19-1,0 0 1,0 0-1,0 0 0,14 18 1,-14-18 0,0 0 0,0 0 1,0 0 0,0 0 1,21 4 1,-21-4 1,0 0 2,0 0-1,0 0 1,0 0 0,0 0 0,0 0-1,0 0-1,0 18-1,0-18-1,0 0 0,2 25-1,-2-25-1,2 24 1,-2-24-1,4 34-1,-4-11 1,4-3 0,-2 2 0,0 4 0,6-1 0,-4 1 0,2 2 1,-4-5-1,0 1 1,0 0 0,-2 3-1,4-1 1,-4 2 0,-2-3 0,4 3 0,-4 0 0,4 5 0,-4-7 0,4 0 0,-4 1-1,6-1 1,-2-2 0,-2 3 0,2-1-1,0 4 1,2 1-1,-4 1 1,0-1-1,0 1 0,-2-2 0,2 5 0,-2-3 0,-6 1 0,4-5 0,0 0-1,4-1 1,-2-1 0,0 0 0,2 3 0,0-5 0,2 4 0,2 1 0,-6 3 0,4 5 0,-4-3 0,0 1 0,0-3 0,2 2 0,0-1 0,2-1 1,0 1-1,-2-7-1,4 8 2,-2-1-1,-4-1-1,2 3 2,-2 5-1,-2 1 0,0-1 0,6 3 0,-8 1 0,2-1-1,8-3 2,-8-1-1,8-3 0,-2 1 0,2-5-1,-10 3 2,12-3-1,-2 2 0,2 5 0,-2-5 0,2 5 0,-4-1 1,4-1-1,2-1 0,-4 1 0,-2-3 0,0 1 0,0-3 1,-2 0-1,0 1 0,0-1 0,0 3 0,2 1 1,-2-5-1,0 5 0,0-2 1,0 3-1,2-3 0,-2-1 0,2 1 0,-2-1 0,4 5 0,-4-1 0,2 1 0,-2 0 0,2 1 0,2 1 0,-2-1 0,2-3 1,0 3-1,0-3 0,0 3 0,1-5 0,-3 3 1,0 1-1,0-1 0,0-1 0,-2 1 0,2 1 0,-4-1 0,2-3 1,0 2-2,2 3 1,-2-3 0,0-1 0,2-1 0,-4 1 0,2-1 0,0-1 0,0-3 0,0 2 0,4-1 0,-2-1 0,-2 5 0,0-3 0,2-2 0,0-1 0,2 5 0,-2-1 0,0-1 0,4-2 1,-4 3-1,0-5 0,2 5 0,0-1 1,-2-6-1,2 7 0,-4-3 0,-2-2-1,4 5 1,-2 1 0,-2 3 1,2-3-2,2 1 1,0 1 0,2 1 0,-2-3 0,0 0 1,0-1-1,4-5 0,-2 3 0,0 1 0,-4-2 0,4 1 0,-4-1 0,2-1 0,4-1 0,-4 6 0,0-1 0,-2-1 0,6 3 0,-2-7 0,0 4 0,-2-1 1,0-1-1,0-2 0,-2-1 0,2-1 0,0 0 0,1 3 0,-3-3 0,2 0 0,2-1 0,-2-1 0,2-4-1,-2 1 2,-2-3-2,0-18 1,4 32 1,-4-32-1,0 27 0,0-27-1,0 22 1,0-22 0,-2 20 0,2-20 0,0 20 0,0-20 0,0 0 0,0 0 0,0 19 0,0-19 0,0 0 1,0 0-1,0 0 0,0 0 0,0 0 0,0 0 0,0 0 0,2 20 0,-2-20 0,0 0 0,0 0 0,0 0 0,0 0 0,0 0 0,0 0 0,0 0 0,0 0 0,0 0 0,-16 18 0,16-18 0,0 0 0,0 0 0,0 0 0,0 0 0,0 0 0,0 0 0,-21-2 0,21 2 0,0 0 0,0 0 0,-24-6 0,24 6 0,-22 2 0,22-2 1,-28 4-1,10-2 0,-5 0 0,3 2 1,0-2-1,0-2 0,-8 2 0,6-2 0,-5 2 0,5 0 0,0 0 0,0 2 0,-2-2 1,3-2-1,3 4 0,-2-2 0,2-4 0,-2 2 0,0-4 0,1 4 0,-3-2 0,0 0 0,4 0 0,-2 2 1,2 0-1,-3 0 0,1 2 0,2-2 1,0-2-1,18 2 0,-32-4 0,14 0 1,-3 0-1,1 0 2,0 0-3,2 0 2,-4 2 0,2 2 0,-1 0-1,3 0 0,18 0 0,-32 0 0,32 0 0,-30-4 0,30 4 0,-30-10 0,30 10 0,-33-14 0,15 8 1,18 6-1,-32-13 0,32 13 0,-30-8 0,30 8 0,-29-6 0,29 6 0,-22-4 0,22 4 0,-18-4 0,18 4 0,0 0 1,-18-4-1,18 4 0,0 0 0,-18-2 0,18 2 0,0 0 0,0 0 0,-18 0 0,18 0 0,0 0-1,0 0 1,-23 4 0,23-4 0,0 0 0,0 0 0,-24 10 0,24-10 0,0 0 0,0 0 0,0 0 0,0 0 0,0 0 0,0 0 0,0 0 0,0 0 0,0 0 0,0 0 0,0 0 0,0 0 0,0 0 0,0 0 0,0 0 0,0 0 0,0 0 0,0 0 0,0 0-1,0 0 1,0 0-1,0 0 1,-10-20 0,10 20 0,2-30 0,-4 7 0,4-5 0,0 0 0,2-5 0,0 1 0,-4-1 0,2 7 0,-2 2-1,0 24-1,4-33-1,-4 33-5,0 0-18,0 0-6,0 0 0,0 25 0</inkml:trace>
</inkml:ink>
</file>

<file path=ppt/ink/ink5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00.742"/>
    </inkml:context>
    <inkml:brush xml:id="br0">
      <inkml:brushProperty name="width" value="0.05833" units="cm"/>
      <inkml:brushProperty name="height" value="0.05833" units="cm"/>
      <inkml:brushProperty name="fitToCurve" value="1"/>
    </inkml:brush>
  </inkml:definitions>
  <inkml:trace contextRef="#ctx0" brushRef="#br0">22 0 8,'0'0'16,"0"0"-1,0 0-2,0 0-4,0 0-1,0 0-2,0 0-1,0 0 1,0 0-2,0 0 0,0 0 0,-12 19 0,12-19 0,0 0 1,0 0 0,0 0-2,-8 18 1,8-18-2,-2 26 1,2-26-1,0 33-1,2-11 0,0-4-2,0 6 2,0-1-2,-4 1 2,4 4 1,-2-1-2,4 5 2,-4 3 0,6 3 0,-6 5-1,4-3 0,-2 9 0,4-7 0,-6 9 0,0-11 0,-2 1 1,2-1-1,4-5 0,-2-1 1,-4 1-1,4-3 0,2 7 0,-2-3 0,2 5 0,-4-1 0,-2 3 0,4-1 0,-2 1-1,0-3 1,-4 3 0,6-3 0,-4 1 0,2-1 0,-2 5 0,2 0 0,0 3 0,2 1-1,-4 3 0,4-5 2,0 2-1,2-5-1,-4 1-1,2-3 2,2 1-1,2 3-1,0-1 2,-2-2-1,0 5 0,0 1 0,0 1 1,2-1-1,-6 2 0,3-3 1,-1 3-1,2-2 0,0-7 1,0 5-1,0-5 0,0 3-1,-6 1 1,2-1 1,2 1-2,-4 3 1,-4 6 0,4-1 1,2-1-1,-8 4 1,10-4-1,-8-1 1,10-3 0,-8-1-1,8 1 1,-2-4-1,2 1 0,4-5 0,-4 1 0,2 5 0,-4-3 0,4 7 0,-2 2 0,-6-1 1,6-3-1,-2 0 0,-2-1 1,0-1-1,-2 1 0,4-5 0,-4-1 0,-4-3 1,4 4-2,2-3 1,0-1 0,-2-5 0,2 0 0,0-1 0,0-9 0,4-2 0,-4-1 0,0-21 1,4 28-2,-4-28 2,8 28-1,-8-28 0,2 35 0,2-11 0,-2 0 1,0 1-1,0-1 1,-2 0-1,0-24 0,2 31-1,-2-31-1,0 0-5,0 0-25,0 0 1,4-25-3,-4 25 1</inkml:trace>
</inkml:ink>
</file>

<file path=ppt/ink/ink5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10.258"/>
    </inkml:context>
    <inkml:brush xml:id="br0">
      <inkml:brushProperty name="width" value="0.05833" units="cm"/>
      <inkml:brushProperty name="height" value="0.05833" units="cm"/>
      <inkml:brushProperty name="fitToCurve" value="1"/>
    </inkml:brush>
  </inkml:definitions>
  <inkml:trace contextRef="#ctx0" brushRef="#br0">1 348 10,'0'0'11,"0"0"0,0 0 1,0 0 0,0 0 2,18-12 1,-18 12-2,0 0-1,0 0-2,0 0-2,0 0-3,0 0-1,2 18-1,-2-18-1,0 0 0,27 21-1,-27-21 0,26 14 0,-26-14 0,30 16 0,-30-16 0,36 16-1,-36-16 1,33 17-1,-15-9 1,2-2 0,-2 2 0,2 0-1,0-2 1,2 0 0,3-2-1,-3 0 1,2 2-1,-2-2 1,8 2-1,-3 0 1,-5 3-1,2-1 1,4 2-1,1-2 1,3 2-1,2-2 0,-2-2 0,7-2 1,1 0-1,2-4 0,1 2 0,-5-2 0,0 2 0,1 0 0,-7 2 0,0 1-1,4-1 1,-1 2 0,-7 0 0,6-2 0,7-4-1,-1 0 1,2-4-1,1 4 0,-7-4 1,0 0-1,2 4 1,1-2-1,-13 2 1,-2 2 1,0-2-2,-1 4 2,1 0-1,0-4 0,2 4 0,0-2 0,3 0 0,-3-2 0,-4 0 0,6 0 0,-4 0-1,1 4 1,-7-4 0,0 2 0,0 0 1,0 2-1,8-2 0,-3 0 0,-1-2 0,2 0 0,4 0 0,0 0 0,-1 0 0,1 0 0,0 0-1,-2 0 2,5 0-2,-7 4 1,4-4 0,-2 0 1,0 0-2,3 2 1,-5 0 0,0-2 0,-2 0 0,0 0 0,-1 2 0,3 2 0,-2-2-1,2-2 0,2-2 1,7-2-2,-5 2 2,2 2-2,2-2 2,1 0-2,-1-2 2,2 4-1,3 0 1,-5 6 0,2-6 0,0 2-1,7-2 1,-3 0 0,4 0-1,3-2 1,1-4 0,4 6 0,3-6-1,1 4 0,1 0 0,1-2 1,1 2 0,-3 2 0,1 0-1,-1-2 1,1-2-1,-3 0 1,0-2 1,1-2-1,1-1 0,5-1 0,-9 2 1,9 0-2,-9 0 2,2 0-1,1 0-1,3 0 1,-3 0 0,1-1-1,7-1 1,-1 2 0,7-4-1,-3 2 0,7 0 0,-5-4 1,1-1-1,-3 5 0,-1-8 0,-11 2 0,7-10 1,-7 9 0,3-3 0,-3 0 0,5-5 0,-7 7-1,4-2 0,-3 2 1,-1 2-2,-5 3 1,-5-7 0,-8 10 0,3-6 1,-13 6 0,6-3 0,-10 1 0,0-2 0,0 2 0,5-2-1,-5-2 1,2-1-1,0 7 0,-20 10 0,30-22 0,-30 22-3,0 0-6,0 0-20,0 0 1,-28-10-1</inkml:trace>
  <inkml:trace contextRef="#ctx0" brushRef="#br0" timeOffset="-4992.0087">205 4473 6,'0'0'17,"0"0"-4,0 0-1,4 23 1,-4-23 0,0 0-1,18 18-2,-18-18 0,0 0-2,10 24-1,-10-24-1,0 0-2,20 6 0,-20-6-1,0 0-1,18 14 0,-18-14-1,0 0 0,29 23 0,-29-23 0,24 16 0,-24-16 0,24 14 0,-24-14-1,26 4 1,-26-4 0,24 4-1,-24-4 1,25 2 0,-25-2-1,28 6 1,-28-6 0,24 13-1,-24-13 1,24 16 0,-24-16-1,18 14 0,-18-14 0,19 8 0,-19-8 0,0 0 1,24 8-2,-24-8 2,18 2-1,-18-2 1,0 0-1,24 10 1,-24-10-1,20 14 1,-20-14 0,28 17 0,-28-17 0,43 14 0,-23-10-1,2 2 1,2-4 0,5 4-1,-1 0 1,-2-2 1,0 4-2,0 9 1,7-5-1,-5 4 2,2 4-1,-4-8 0,9 2-1,-3 1 1,-2-3 0,4-6 0,1-2-1,1-2-1,-8-2 0,9 2 0,-9 4 0,0-2 0,-2 4 1,2-2-1,-1 4 1,-1-1 0,0 3 0,4-4 1,3 0-1,-3 0 0,2-4 0,4 0 1,5 0-1,-7 0 1,2 0-1,5 0 0,-1 0 0,0 4 0,7-1 0,-3 1 0,0 0-1,7-2 1,-1-2 0,-3 0 0,1 2-1,-2-6 1,1 0 0,-5-2 0,-2 0 0,3 2 0,-7 2-1,4 0 1,3-2 0,-3 4-2,-2 0 2,3-2-3,-1 0 3,2-2-1,3 2 0,-7-6 1,2 0 0,1 0 1,-1-2-2,-4 4 1,5-2 0,-3 0 0,-4 2-1,7 2 1,-3 0-1,2 0 1,1 2 0,-1 0 0,0 0 0,3 0-1,-1 0 1,-6-2 0,3 0 0,-5 0 0,-2-4 0,2 4 0,-3 0-1,-1-2 1,0 2 0,2-2-1,-3 2 1,-1 0 0,-2 0 2,2-4-2,3 2 2,-3-4-2,-4 2 2,2-2-2,0-1 1,1-1-1,-3-2 0,2 8-1,-2-4 1,2 4-1,3-2 0,-1 4 1,-2 4 0,2-4 0,7 0 0,-5-4-1,-2 2 1,4-2 0,-1 0 0,-1 2 0,0-4 0,0-2 0,3 6 0,1-4 0,-2 4 0,0 0-1,1-2 1,-3 4 0,0-3 0,2 1 0,-1-2 0,-3 4 0,4-4 0,0-2 1,1 2-2,1 0 1,-4-2 0,7 4 1,-7-4-1,-2 6 0,-2-2-1,8 0 1,-7 2 0,3-6 1,-6 4-1,6-4 0,1 0 1,-3 0-1,2-2 1,-2-5 0,3 5-1,-1 0 0,-4-2-1,2-4 1,-2 4 0,1 0 0,-3-5-1,0 3 1,-2-4 0,0 0 0,1 2 0,-1-1 0,-4 3 0,0-2 0,2 0 0,-20 14 0,31-18 0,-31 18 0,22-17-1,-22 17 1,0 0 0,26-18 0,-26 18-1,18-14 1,-18 14-1,32-10 1,-32 10 0,35-10-1,-17 6 1,-18 4-1,32-10 1,-32 10-1,0 0-1,20 0-1,-20 0-5,0 0-21,-8 22-5,8-22 1,-30 24 0</inkml:trace>
  <inkml:trace contextRef="#ctx0" brushRef="#br0" timeOffset="-7363.213">237 3262 9,'0'0'10,"0"0"-1,0 0 1,0 0-1,0 0 1,0 0-2,0 0 1,0 0 0,0 0-1,0 0-2,0 0-1,0 0-1,-18 12-1,18-12 0,0 0 0,-2 18-1,2-18 1,2 25 0,-2-25 0,-2 26 0,-4-6 0,6-2 0,-2 9-1,2-1 1,-2 4 0,4 1-1,0 5 1,-2-7-1,2 3 0,2-2 0,-4 3 0,2-5 0,-2 1-1,0-1-1,0-2 1,0 1 0,0-1 0,-2 0 0,0 1 0,2-1 0,0 0 0,0 3 0,-2 5 2,4-6-2,-4 5 0,2-5 0,-4-1-1,2-5 0,0-2 1,0 0-1,2-20 0,-4 33 0,4-33 0,-8 34 0,6-7 1,0 1-1,-2 0 1,2 5-1,-2-3 1,0-4-1,4-1 1,0-7-1,0-18 0,0 26 0,0-26 0,0 0 0,0 0 0,0 0 0,4 23 0,-4-23 0,0 0 0,0 18 0,0-18 0,0 0-1,0 16-1,0-16-1,0 0-2,0 0-1,0 0 0,4-22-1,2 4 1,-6 18 1,2-27 0,-2 27 2,-2-22 1,2 22 2,0 0 0,0 0 0,-6-18 0,6 18 0,0 0 0,-4-16 0,4 16 0,-4-25 1,4 7-1,0-6 1,2-1-1,0-7 0,0-5 0,0-9 1,-2 1-1,4-7 0,4-1-1,-8 0 1,0 1 0,2 5 0,-2 4 0,0 3 0,0 7 0,2 3 0,-4 4 0,4 1 1,0-1-1,-2 0-1,0 1 1,-2-1 0,-2 0 0,0-5-1,0 3 1,-2-2 0,4 3 0,-2-1 0,4 4 0,-2-3 0,2 7 0,0 0 0,0 20 0,-3-29 0,3 29 0,3-24 0,-3 24 0,0-20 0,0 20 0,2-18 0,-2 18 0,2-21 1,-2 21-1,-2-16 0,2 16 1,0 0-1,-9-22 1,9 22-1,0 0 1,0 0-1,0 0 1,0 0-1,0 0 0,0 0 1,0 0-1,0 0 0,0 0 0,0 0 1,0 0-1,0 0 1,0 0-1,0 0 0,-10 30 1,8-10-1,0 11 1,0 11 1,0 9-1,0 4 0,0 4 1,2 3-1,-2-3 0,2-2 0,4 0-1,-4-9 1,2-1-1,0 3 0,2-3 0,-2 0 0,0 3 1,-6 1-1,0-4 0,-2-3 0,0-1 0,2-7 0,2-14-2,-6 3-4,8-25-17,0 0-4,0 0-3,0 0 2</inkml:trace>
</inkml:ink>
</file>

<file path=ppt/ink/ink5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07.809"/>
    </inkml:context>
    <inkml:brush xml:id="br0">
      <inkml:brushProperty name="width" value="0.05833" units="cm"/>
      <inkml:brushProperty name="height" value="0.05833" units="cm"/>
      <inkml:brushProperty name="fitToCurve" value="1"/>
    </inkml:brush>
  </inkml:definitions>
  <inkml:trace contextRef="#ctx0" brushRef="#br0">137 0 10,'0'0'9,"4"21"-1,-4-21-1,2 42-2,-4-13-1,4-1 1,-6 10-1,2-1 1,-4 5-1,6 3 0,-6-2 0,2-3 0,-2 9 0,4-5 0,-2 5 0,4-3-2,-2 9 1,6-6 0,-8 12 0,6-11 0,-4 11-1,0-8 0,-6 1 0,6-7 1,-6 8-2,8-5 0,-8 1 0,6-5 0,-4 5 0,2 0 0,0 1 0,2-3-1,-2 2 2,0-1-1,-2 5 0,2-6 0,0 1 0,2 1 0,-2-3 1,4 3-1,-6 0 1,8-3-1,-6 1 1,2-6-1,-3 7 1,3-5-1,-4 5 0,6-1 0,0-2 0,-4-3 0,4 1-1,0-3 2,6 1-2,-6-5 1,2-1 0,-2-1-1,-2 3 1,2-1-1,-4 1 0,6 7 1,-6-1-1,2-3 0,-2-1 0,2-3 0,2-1 0,0 1 0,2-3 1,-2 1-1,0 3 0,4-7 1,-2 9-1,0-1 1,-4-1-1,6 5 0,0-5 1,0 3-1,1-5 0,-3 1 0,0-1 0,4-3 1,0-4-1,-4 5 0,-2-7 0,0 3 0,2 3 1,-2 3-1,0-3 0,0 2 1,0 1-1,4-3 0,-2-3 0,2-1 1,-2-4-1,0-5-1,2-3 1,-4-18 0,4 34 0,-2-13 0,-2 1 0,0 2 1,-2 0-1,2 1-1,0 3 1,2-6 0,-4-1 0,2 1 0,0-22 0,4 34-1,-4-34 1,12 29 0,-12-29 0,4 30 0,6-8 0,-10-1 1,4 3-1,-2 0 0,0 7 0,0-5 0,4-2 0,-4 1 0,-2-1 0,8 0 0,-6 1 0,4-1 0,-4-4-1,0 6 2,4 7-1,-2-1 0,-1-3 0,-1 1 1,2 2-1,2 3 1,2 3-1,2-3 0,-2-3 0,-2 1 0,2 1 0,0-6 0,-2 5 0,-2-7 0,-4-2 0,2 5 1,-4-7-1,4 6 0,-2-3 0,-2-1 0,4 2 0,-2 3 0,0-1 0,2-4-1,2 3 1,-4-3 0,-2 2 0,6-3 0,-6-1 0,4 0 0,-4 1 0,2 3 0,0-2 0,2 0 0,4-3 0,-6 1 0,4-2 0,-4-20 0,10 31 0,-10-31 1,2 20-1,-2-20 0,2 22 0,-2-22 0,0 22 0,0-22 0,-2 29 0,2-29 0,-2 22 0,2-22 0,0 0 0,-8 20-1,8-20-2,0 0-8,-24-8-22,24 8 0,-22-14 0,22 14-1</inkml:trace>
</inkml:ink>
</file>

<file path=ppt/ink/ink5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11.709"/>
    </inkml:context>
    <inkml:brush xml:id="br0">
      <inkml:brushProperty name="width" value="0.05833" units="cm"/>
      <inkml:brushProperty name="height" value="0.05833" units="cm"/>
      <inkml:brushProperty name="fitToCurve" value="1"/>
    </inkml:brush>
  </inkml:definitions>
  <inkml:trace contextRef="#ctx0" brushRef="#br0">0 166 14,'0'0'14,"0"0"0,0 0-1,0 0 0,0 0-1,0 0 0,0 0-3,0 0-1,0 0-2,0 0-1,0 0-1,0 0-2,0 0 0,26 4 1,-26-4-1,23 0 0,-23 0 0,30 0-1,-30 0 1,20-2 0,-20 2-1,0 0 1,28-8 0,-28 8 0,28-8 0,-28 8 0,41-11 0,-11 5-1,4 2 0,3-4 0,5 4 0,0 0-1,5 2 0,-7-2 0,-2 2 0,-3 0 0,3-4 0,-2 4-1,0-2 1,5-4 0,-3 2 0,6 0 0,-3-1 0,3 3 0,-4 0-1,1 2 2,-5 2-1,-2 0 0,3 4-1,-5-2 1,-2 0-1,0-2 1,5 0-1,-7-2 1,6 0-1,-1-2 1,-3 0-1,0-2 0,0 2 1,-4 0 0,3 0 0,-5 2 0,-4 0 0,-2 2 0,0-2 0,-18 2 0,29 0 0,-29 0 0,26-2 0,-26 2 0,26-2 0,-26 2 0,30-6 0,-10 4 0,-20 2 1,35-2-1,-35 2 0,20-2 0,-20 2 0,0 0 0,0 0 0,0 0-1,22 2 1,-22-2 0,0 0-1,0 0 0,26-6 1,-26 6-2,0 0 1,33-8-4,-33 8-8,0 0-17,0 0-1,0 0 1,0 0 0</inkml:trace>
</inkml:ink>
</file>

<file path=ppt/ink/ink5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13.082"/>
    </inkml:context>
    <inkml:brush xml:id="br0">
      <inkml:brushProperty name="width" value="0.05833" units="cm"/>
      <inkml:brushProperty name="height" value="0.05833" units="cm"/>
      <inkml:brushProperty name="fitToCurve" value="1"/>
    </inkml:brush>
  </inkml:definitions>
  <inkml:trace contextRef="#ctx0" brushRef="#br0">0 17 15,'0'0'16,"0"0"-3,0 0-2,0 0-2,0 0-1,0 0-2,0 0 1,18-16-2,-18 16 0,0 0 0,24 2-1,-4-4 0,-20 2 0,36 0-1,-13 2 0,3-2 0,0 4-2,2-4 1,4 6-1,-5-4 0,3 0 0,-4 4 0,0-4-1,5 2 1,-5 0 0,6-4 0,-6 0 1,13 0-2,-11 0 2,6 0-2,-4 0 2,7 0-2,-5 4 1,0 0-1,4 0 0,-5 0 0,3 2 0,0-4 0,5 4 0,-9-4-1,4 0 2,0 2-1,-3-4-1,-5 3 1,4-3 0,-2 0 0,-1 0-1,1 0 2,0 0-2,0 0 1,4 0-1,1 0 1,1 0 0,0-3 0,7-1 0,-7 2-1,0 0 1,2-4 0,-11 6 0,7-6-1,-6 6 1,-2 0 0,1 0-1,-5 2 1,2 2 0,2-4 0,2 4 0,-1 0 0,3-4 0,0 4 0,6-4 1,5 0-1,-7 0 1,4 5 0,-2-5-1,3 0 1,-3 0 0,-2 2-1,-4 4 0,3-4 1,-5 0-2,4 4 2,2-6-2,-3 2 2,-1 2-2,0-4 2,-2-4-2,3 4 1,-9-2 1,-20 2-1,34-6 0,-34 6-1,18-4 1,-18 4 0,0 0 0,0 0 0,0 0 0,0 0-3,20-8-12,-20 8-16,0 0-3,-18-9 2</inkml:trace>
</inkml:ink>
</file>

<file path=ppt/ink/ink5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18.729"/>
    </inkml:context>
    <inkml:brush xml:id="br0">
      <inkml:brushProperty name="width" value="0.05833" units="cm"/>
      <inkml:brushProperty name="height" value="0.05833" units="cm"/>
      <inkml:brushProperty name="fitToCurve" value="1"/>
    </inkml:brush>
  </inkml:definitions>
  <inkml:trace contextRef="#ctx0" brushRef="#br0">0 214 7,'0'0'7,"0"0"0,0 0 1,0 0 0,0 0 0,0 0 0,0 0-1,0 0 0,0 0 0,24-16-1,-24 16 1,0 0-3,26 8 1,-26-8-1,26 4-1,-8-4 0,-18 0-1,33 6 0,-33-6 0,30 4 0,-30-4 0,32 4 0,-32-4 0,38 2 0,-15 3 0,5-5 0,-2 2-1,4-2 1,3 2-1,-1-2 0,-2 0 0,2 2 0,-5 0-1,3 0 1,2 2 1,-2 2-1,5-2 0,-1 0 0,4 2 0,4 0 1,7-4 0,3-2-1,3 4-1,3-2 1,3 0 0,-1-2 0,-1 6-1,1-4 0,-7 6 0,-5 0 1,-4-1-1,-1-3 0,1 4 1,-4 0-1,-3 0 0,5-2 1,-4 0-1,9-2 1,-3 0 0,4 0-1,-5 0 0,5-2-1,-3 0 1,-1 2 0,-6 0 0,3-4-1,-9 0 1,0 4 1,-2-2-1,3 1 1,1-3 0,2 6-1,5-6 1,1 2 1,8 2-2,7 0 1,-3-4 0,5 2 0,-1 0-1,5 2 1,-9-2-1,5 4 0,-7-4 1,-8 4-1,-1-4 0,-3 0 0,-2-2 0,1 4 1,-3-4-2,0 0 1,15 2 1,1-4-1,1 4 0,-1 0-1,0-2 2,-1 2-1,-1-2 0,-1 0 0,-9 0 0,-6 0 0,5 0 0,1-2 0,-4 2 0,6 0 0,3-2 0,3 2 1,-3 0-1,1 0-1,-2-4 1,3 4 0,-3-2 0,2 0 0,-3 2-1,3-4 1,1 2-1,1 0 2,2 0-2,-1-2 1,1 0 0,-1 2 1,-1-4-1,-2 2 0,1 4 1,-3 0-1,0 0 1,3 0-1,-5 0 0,3 0-1,-3 0 1,-2 2 0,1-6 0,1-2 0,-4 2-1,0-5 1,-1 1 0,3 0 0,2 0 0,-5 0 0,3 0 0,-8 0 0,3 0 0,1 2 0,-4-2 0,-4 1 0,1-1-1,-1 2 1,0 0 0,-2-2 0,3-2 0,-7 2 1,8 0-1,-6-4 1,0 1-1,-3 1 0,1 2 0,-2-2 2,-20 10-2,32-16 1,-32 16-2,32-16 2,-32 16-1,31-17 1,-31 17-2,34-20 2,-34 20-2,32-12 1,-32 12 0,28-16 0,-28 16 0,27-14 0,-27 14 1,20-17-2,-20 17 1,24-12 0,-24 12 0,22-14 0,-22 14 0,20-14 0,-20 14-1,18-12 1,-18 12 0,0 0 0,0 0-1,21-16 2,-21 16-1,0 0-1,0 0 1,0 0-1,0 0 0,0 0-3,14-21-10,-14 21-21,-20 8 0,1-6 0,19-2 1</inkml:trace>
</inkml:ink>
</file>

<file path=ppt/ink/ink5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21.537"/>
    </inkml:context>
    <inkml:brush xml:id="br0">
      <inkml:brushProperty name="width" value="0.05833" units="cm"/>
      <inkml:brushProperty name="height" value="0.05833" units="cm"/>
      <inkml:brushProperty name="fitToCurve" value="1"/>
    </inkml:brush>
  </inkml:definitions>
  <inkml:trace contextRef="#ctx0" brushRef="#br0">705 477 12,'0'0'13,"0"0"-3,0 0 1,0 0-2,0 0 0,0 0-1,0 0-1,0 0 0,0 0-1,0 0-2,0 0 0,-28 10 0,28-10-1,-24 4-1,24-4 0,-26 2 0,26-2-1,-31 2 0,31-2 0,-28 0 0,28 0-1,-30 2 0,12-2 0,18 0 0,-37 2 1,37-2-1,-34 2 0,34-2 0,-30 2 0,10 0 1,2-2-2,-1 0 2,-3 0-1,0 2 0,-2-4 0,-4 2 0,3 0 1,5-2 0,20 2 0,-34-6-1,34 6 1,-24-8-1,24 8 1,0 0 0,0 0-1,-26-20 0,26 20 0,-21-10-1,21 10 1,-22-12 0,22 12 0,-24-10 0,24 10 0,-28-11 0,28 11 0,-20-10 1,20 10-1,0 0 0,0 0 0,0 0 0,-18-20 0,18 20 0,0 0 0,0 0 0,0 0 1,-11-18-1,11 18 0,0 0 0,0 0 1,0 0-1,0 0 1,7-18-2,-7 18 2,0 0-1,0 0 0,24-23 1,-24 23-1,0 0 0,30-20-1,-30 20 2,28-14-1,-28 14 1,26-14-1,-5 8 1,-1-2 0,10-1 0,-8 1 0,8 0 0,3 0 0,1 0-1,2-2 1,-3 2 0,5 0-1,-6 0 0,0 1 0,1 1 0,-1 2 0,0-2 0,0 0 1,1 2-1,-1 0 1,0 2 0,2-2 0,5 0 0,-1 2 0,0 0 0,3-4-1,-3 2 2,4 0-2,-5-2 0,5 0 1,-4-5-2,5 7 1,3-6 0,4 6 1,-3-4-1,1 6 0,7-6 0,-7 0 0,7 4 1,-5-4-1,-4 4 0,1-6 0,-3 6 0,-4-5 0,5 5 0,-5 2 0,-6 0 0,1 2 0,9-2 0,-2 2-1,1 0 1,-1 0-1,-4 0 1,11 0 0,-3-2 0,0 2-1,-11-2 1,7 2 0,-4-2 0,1 0 0,-3 0 0,-8 2 0,7 0 0,-7 0 1,6 0-2,-6 0 2,9 0-1,-1 0 1,6 0-2,-1 0 2,5-2-1,-4 0 0,1 2 0,-1-2 0,-8 0 0,9 2 0,-11-2 0,0 2 0,-2 2 0,1-2 0,-3 0 0,2 0 0,0 2 0,1-2 1,-5 0-1,6-2 0,-4 2 0,7 0 1,-9 0-1,12 0 0,0 0 1,-3 0-1,-3 2 0,-2-2 0,0 2 0,-1-2 0,1 2 0,-12-2 0,-2 0 0,6 0 1,-3 0-1,3 0 0,-2 0 0,0-2 0,-20 2 0,36-2 0,-36 2 0,31-2-1,-31 2 1,20-2 0,-20 2 0,0 0-1,0 0-3,0 0-21,-18 12-8,-9-10-1,7-2-1</inkml:trace>
</inkml:ink>
</file>

<file path=ppt/ink/ink5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25.736"/>
    </inkml:context>
    <inkml:brush xml:id="br0">
      <inkml:brushProperty name="width" value="0.05833" units="cm"/>
      <inkml:brushProperty name="height" value="0.05833" units="cm"/>
      <inkml:brushProperty name="fitToCurve" value="1"/>
    </inkml:brush>
  </inkml:definitions>
  <inkml:trace contextRef="#ctx0" brushRef="#br0">86 0 14,'0'0'22,"0"0"-1,0 0-3,0 0-2,0 0-6,0 0-2,0 0-2,0 0-2,0 0 0,-10 21-2,10-21 1,0 0 0,0 0-1,2 24 1,-2-24-2,4 16 1,-4-16 0,-4 20-1,4-20 0,-4 25 0,4-25 0,-4 28 0,4-28 0,-10 28-1,10-28 0,8 31 1,-8-31-1,-4 32 0,6-14-1,-4 1 1,2 3 1,-4-2-1,-4-2 0,0 5 0,2-1 0,-2 0 0,2 1 0,8 1 1,-4 4-1,2-3 0,2 3 0,2-6 0,-4 9 0,6-5 0,-6 0 1,-2-1-1,4 1 0,-4 0 0,2 1 0,0-1 0,4 2 1,0-3-1,2-1 0,-6 0 0,6-2 0,-4 3 0,8-5 0,-4 2 0,0-3 0,-8 5 0,6-2 0,0-2 0,1 9 1,-3-1 0,-11-2 0,7 1 0,-2 1 0,6-2-1,-4 3 0,0-1 1,0-2-1,2-1 0,2 1-1,-2-2 1,0 1 0,-4-1 1,2 6-1,-2-1 0,0-5 0,-2 4 0,-2 3 0,4-5 0,0 5 0,-2-3 0,2-2-1,4 3 2,-2-5-1,2 0 0,2 1-1,-2-5 1,0 4 0,0-6 0,0 5 0,-2-1 1,2 0-1,4 0 0,-6 1 1,0-1-1,2 0 0,-2 1 0,2-1 0,-2 0 0,0 4 0,-4-3 0,6-1-1,0 0 1,-6 1 0,4-3 0,2 6 1,0-1-1,0-1 0,0 0 0,-4 9 0,-2-1 1,10 2-2,-4-1 1,0-3 0,-2-1 0,6 1 0,-6-2-1,4-7 1,4-3 0,-4 0 0,-2 4 0,0-1 0,0-1 0,-2 0 0,2 4 1,-2 1 0,-2-1-1,4 0 0,0 3 0,0-1 0,2 0 0,-4 5 0,4-1-1,0-2 1,0 3 0,2-3 0,-2 3-1,2-1 1,0 2 0,-2-1 0,2 1 0,-4 3 0,4-1 0,0 0 0,0 3 0,-4-1 0,2 1 0,0-3 0,2 3 0,0-5 0,-2-1 0,-2-1 0,0 0 1,2-1-1,6-1 0,-8 0 0,4 1 1,-4-3-1,2 2 0,-2 5-1,0 1 1,2 1 0,-10-3-1,6 3 1,-2-1-1,6-2 1,-2 3-1,-2-9 2,8-2-1,-6 3 0,2-1 0,2-2 0,-2 3 0,0 1 0,-6 0 0,8-1 0,-4 3 1,-2 1-1,0-1 0,2 2 0,0 1 0,0 1 0,2 5 0,-8-5 0,2 1 0,4 3 0,4-4 0,-6 3 0,2 1 0,0-5 0,0 3 0,2-1 0,-4 1 0,2-1 0,-8-1 0,6-2 0,2 3-1,0-3 1,-2 1-1,4-3 1,-2-2 0,2 1-1,4-3 1,-4 3 0,0-3-1,-2 0 1,-4 3 1,2-1-2,0 0 1,-2 1 0,2-3 1,-2 0-1,2 1 0,0-5 0,8 4 0,-6-1 1,0-3-1,2 2 0,0 0 0,-2 1 0,-2 3 0,4-4 0,-6 1 0,6 1 0,-2-4 0,0 1 0,0-3 0,2-2 0,-2-18 0,6 33 0,-6-33 0,-2 32 0,2-32-1,-2 28 0,2-28-4,-6 31-12,6-31-16,-18 16 1,18-16-2,-22 0 2</inkml:trace>
</inkml:ink>
</file>

<file path=ppt/ink/ink5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29.059"/>
    </inkml:context>
    <inkml:brush xml:id="br0">
      <inkml:brushProperty name="width" value="0.05833" units="cm"/>
      <inkml:brushProperty name="height" value="0.05833" units="cm"/>
      <inkml:brushProperty name="fitToCurve" value="1"/>
    </inkml:brush>
  </inkml:definitions>
  <inkml:trace contextRef="#ctx0" brushRef="#br0">-1 0 5,'0'0'9,"6"23"1,-6-23-4,4 28-2,-4-28 0,8 35 0,-8-35 1,9 40 0,-7-22 0,-2 11 1,2-7-1,-4 6 1,2 1 1,-11 7-1,11-1 0,-8 7-2,6-5 0,-4 3 0,8-1-1,-6 1-1,6-6 1,0 1-2,2-1 1,0 3-1,4-3 1,-4 3-1,3 1 1,-7 1 0,10 5 0,-4 3 0,0-1 0,-4 3-1,6-4 1,-4 3-1,4 1 1,-2 1-1,0-7 0,0 4 0,-2-3 0,2 7 0,2 1-1,-6 1 1,4 4 0,-2 2 0,2-3 0,-4 3-1,4-2 1,-6-5-1,2-1 1,0-2-1,0-5 0,0-3 1,1-1-1,-3 1 1,6-7-1,-4 9 1,2-3 0,-6 1 0,4-1-1,-4 1 0,2-5 1,0 5 0,2-1-1,-2-11 0,-4 1 1,6-6-1,0 3 0,2-3 0,-4 0 0,2 1 0,0-1 0,-6 2 0,6 5-1,-4-1 2,0-2-1,-2 3 0,4-1-1,-4 1 1,6-5 0,-2 0 0,2 1 0,-2-3 0,2 2 0,0 3 0,0-3 0,-2 0 0,0-1 0,-2 1 0,0 2 0,2 1 0,-2 1 0,0 2-1,-4 1 1,4 1 0,-3 1-1,5 1 1,-2-3 0,2 1 0,2 0 0,-2-1 1,7 1-1,-5-1 0,2 1 0,2-2 1,-8 1-1,2 3 1,-2-5-2,2 1 1,0 5 0,4-7 0,-4 6 0,4-3 1,-4-1-1,6-1 0,-8 1 0,8 0 0,-8-7 0,2 7 0,-2-5 0,-2 5 0,6 2 0,-6-1 0,4 5 0,-2-3 0,2 3-1,0-1 1,0-1 0,4-3 0,-4-1 0,4-2 0,-2 1 0,0-3 0,0 0 0,-4 3 0,4 1 0,-2-3 0,2-1 0,0 0 0,0-1 0,-2-3 0,2-2 0,4 3 0,-6-3 1,2-2-2,2 2 2,-2 1-1,0-1 1,-2 0-1,4 5 0,-4-5 0,6-2 0,-4 2 0,0 1 0,-2-23 0,16 34-1,-16-34 1,10 32 0,-10-32 0,14 27 0,-14-27 0,12 28 0,-12-28 0,7 29 0,-7-29 0,12 24 0,-12-24 0,6 18-1,-6-18 1,0 0 0,0 0 0,0 0 0,6 18 0,-6-18 0,0 0 0,-4 21 1,4-21-1,-2 18 0,2-18 0,2 22 0,-2-22 0,0 0 0,0 0 0,0 0 0,0 0 0,0 0 0,0 0 0,0 0 0,0 0 0,0 0 0,0 0 0,0 0 0,0 0 0,0 0 0,0 0 0,0 0 0,0 0 0,0 0 0,0 0 0,0 0 0,0 0 0,0 0 0,0 0 0,0 0 0,0 0 0,0 0 0,0 0 0,0 0 0,0 0 0,0 0 0,0 0 0,0 0-1,0 0 1,0 0 0,0 0 0,0 0-1,0 0 1,0 0 0,0 0 0,0 0 0,-10 18 0,10-18 0,0 0 1,0 25-2,0-25 2,0 0-2,0 22 2,0-22-1,0 0 0,0 0 0,0 0 0,0 0 0,0 0 0,0 0 0,12 18 0,-12-18 0,0 0 0,0 0 0,0 0 0,10 18 0,-10-18 1,0 0-1,0 0-1,0 0 1,0 0 0,0 0 0,0 0 0,0 0-1,0 0 1,0 0 0,0 0 0,0 0 0,0 0 0,0 0 0,4 23 0,-4-23 0,0 0 1,-2 20-1,2-20 0,0 0 0,2 24 0,-2-24 0,0 0 1,2 20-2,-2-20 1,0 0 0,-8 25 0,8-25 0,-4 20 0,4-20 0,-2 26 0,2-26 0,-6 25 0,6-25 0,2 16 0,-2-16 0,0 0 0,2 24 0,-2-24-1,2 18 1,-2-18 0,2 19 0,-2-19 1,4 22-1,-4-22 0,0 0 0,0 0 0,0 0-1,20 10 0,-20-10-7,0 0-23,-4-18-2,4 18 0,-20-8 0</inkml:trace>
</inkml:ink>
</file>

<file path=ppt/ink/ink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39:53.821"/>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19 0 10,'0'0'11,"0"0"-1,0 0-2,0 0 0,0 0-2,0 0-1,-19 20 0,19-20-1,0 0 0,0 0 0,-2 23-1,2-23 0,0 0 2,4 22-2,-4-22 0,4 18-1,-4-18 0,0 24 0,0-24-1,0 31 0,0-31 0,-2 32 0,4-14 0,-2-18-1,0 37 1,0-37-1,4 36 1,-1-17 0,-3 3 0,2-2 0,-2 4 0,4 5 0,-4-1 0,0 3 1,-2 1-1,6-2 0,-4 3 0,2-5 0,-2 4 0,4-5 0,-4 1 0,2-4-1,2 3 1,-2 1-1,0 1 1,0 1 0,0 2-1,2 3 0,-4-1 1,4 1-1,0 5 0,-2-5 1,0-1-1,0 5 0,4-7 0,-4 2 0,2-1 0,-2-1 0,0 3 0,2-1 0,0 3 1,-2-1-1,0 4 0,2-5 0,-2 5 0,0-1 0,0-1 0,0 5 0,2-1 0,-2-3 0,0-3 0,-2 3 0,4-3 0,-2 1 0,2 3 0,-4-3 0,2 3 0,0 1 1,0-1-1,2 3 0,-2-3 0,0 5 0,-2-5 0,0-3 0,2-1 0,-2 1 0,0 1 0,0-1 0,0 3-1,0-5 1,3 5 0,1 7 0,-4-3 0,2 1 0,-2 2-1,2-5 1,2 7 0,-4-1 0,2 3 0,-4 0-1,2 5 1,-2 1 0,4 2 0,-4-2 0,2 1-1,0-3 1,0 2 0,0-3 0,2 3 0,-4-2 0,0-1 0,4 3 0,-4 0 0,-2-4-1,2 1 1,-3-5 0,3 2 0,0-3 0,0 3-1,2 1 1,0 1 0,0-2-1,0 3 1,0 3-1,4-4 0,-6-3 1,4 1-1,-4-2 0,2-9 0,0 3 1,2-3 0,-2 3 0,2-1 0,-4 7 0,4 0-1,-6-3 1,4 3-1,-2 3 0,2-1 0,-2 0-1,2-3 1,-2-3 0,0-1 0,4-3 1,0 2 0,0-1 0,-2 1-1,2-1 1,-2 1 0,2 1 0,3-1 0,-3 1 0,0-1 0,4-1 0,0-7 0,-4 3 1,0-3-1,0-5 0,2 5 0,-2-7 0,-2 4 0,0 1 1,-2-1-1,0 3 0,4-3 0,-4 0 0,2-3 0,2 1 0,0-5 0,2-1 0,-2-4 0,-2-20 0,4 37 1,-4-37-1,4 26 1,-4-26-1,-2 24 1,2-24 1,0 0-1,0 18 0,0-18 1,0 0-1,0 0 0,0 0 1,0 0-2,4 21 1,-4-21 0,0 0 1,0 0-2,0 0 1,0 0-1,0 0 0,0 0 1,0 0-1,0 0 0,0 0 0,0 0 0,0 0-1,0 0 1,0 0 0,0 0 0,0 0 0,0 0 0,0 0 0,0 0 0,0 0-1,0 0 2,18-12-1,-18 12-1,0 0 1,0 0 0,0 0 0,20-9 0,-20 9 0,0 0 0,22 0 0,-22 0 0,25 0 0,-25 0 0,32 4 0,-14-4 0,-18 0 0,30 5 0,-10-1 0,-20-4 1,35 8-1,-35-8 1,32 6-1,-32-6 1,32 6 0,-10-4-1,1-4 1,-1-2 0,0 0-1,-2 0 0,6 0 1,-4 4-1,3 0 0,-5 0 0,0 4 0,-2 0 0,0 4 0,-18-8-1,33 12 2,-15-8-1,-18-4 0,28 8 0,-28-8 0,28 2 0,-28-2 0,28 2 0,-28-2 0,23 4 1,-23-4-1,22 8 0,-22-8 1,20 10-1,-20-10 1,18 9 0,-18-9-1,18 4 1,-18-4 0,22-2-1,-22 2 1,0 0-1,27-11 0,-27 11 1,0 0-1,20-4 0,-20 4 0,0 0 0,0 0 0,22 2 0,-22-2 1,0 0 1,0 0-2,18-4 2,-18 4-2,0 0 0,0 0 1,0 0 1,20-20-2,-20 20 0,0 0 0,0 0 0,0 0-1,0 0 0,0 0-5,0 0-14,0 0-11,0 0-1,0 0 0</inkml:trace>
</inkml:ink>
</file>

<file path=ppt/ink/ink6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35.455"/>
    </inkml:context>
    <inkml:brush xml:id="br0">
      <inkml:brushProperty name="width" value="0.05833" units="cm"/>
      <inkml:brushProperty name="height" value="0.05833" units="cm"/>
      <inkml:brushProperty name="fitToCurve" value="1"/>
    </inkml:brush>
  </inkml:definitions>
  <inkml:trace contextRef="#ctx0" brushRef="#br0">0 32 12,'0'0'12,"0"0"-2,0 0-1,0 0-2,0 0 2,24-16-3,-24 16 3,0 0-2,0 0 2,20-12-3,-20 12 0,0 0 0,0 0 0,0 0-2,0 0-1,22-4 0,-22 4-1,27 2 0,-9-2-1,-18 0 1,38 0-1,-20 0 0,4 0 0,3 0 0,-7 0-1,12 0 1,-6 0-1,0 0 1,1 0-1,1 2 0,0 0 1,2 0-1,-4 0 0,-1 2 0,-1-2 1,4-2-1,-2 2 0,0-2 0,-1 0 0,3-2 1,-4 2 0,0 0 0,4 0-1,-3 0 1,-3 2-1,-20-2 1,38 6-1,-20 0 0,2-4 0,-20-2 1,35 18-1,-15-9 0,4-3 0,-2 2 1,0-4 2,-22-4-2,39 14 2,-21-8-4,-18-6 4,24 10-4,-24-10 4,0 0-4,22 12 1,-22-12-1,0 0 1,20 12-1,-20-12 2,0 0-1,23 17 0,-23-17 0,0 0-1,0 0 0,0 0-3,-15 18-3,15-18-17,-18 0-8,0 0-3,18 0 3</inkml:trace>
</inkml:ink>
</file>

<file path=ppt/ink/ink6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33.973"/>
    </inkml:context>
    <inkml:brush xml:id="br0">
      <inkml:brushProperty name="width" value="0.05833" units="cm"/>
      <inkml:brushProperty name="height" value="0.05833" units="cm"/>
      <inkml:brushProperty name="fitToCurve" value="1"/>
    </inkml:brush>
  </inkml:definitions>
  <inkml:trace contextRef="#ctx0" brushRef="#br0">0 207 5,'0'0'11,"0"0"0,0 0-1,0 0-2,0 0 0,0 0-1,0 0-2,0 0 0,0 0 0,18 12-1,-18-12 0,25 0 2,-25 0-2,34-2 0,-10 2-1,-2-4 1,-2 2-2,7-4 1,-3 4-1,4-2 0,-2 4-1,2-4 1,3 4-1,-1-2 0,0 2 1,7 0-2,-5 0 1,4-6 0,0 6-1,3-3 0,-9 3 0,0-4 1,-2 2-1,3 0 0,-3 2 1,0 0 0,0-4 0,7 2 0,-1 2 0,6-2 0,3-4 1,1 4-1,2-4-1,5 4 0,-1-4 0,-1 0 1,-3 4-1,-4 0 0,3-2 0,-3 2 0,-2 2 0,3-2 0,-3 2 1,2 0 0,9 0 0,-1-4 0,1 4-1,3-4 1,0 4 0,1-6-1,-3 2 1,1 2-2,-5-3 2,-4 3-2,1-6 1,-7 6 0,2-2 1,1 0-2,-3 4 1,-2-2 0,1-2 0,-1 2 0,-2 2 0,3-2 1,-1 2-2,0-2 1,0-4 0,5 2 0,-3 4 0,0-2 0,-1 0 1,1 0-1,-4 2 0,1-2 1,-9 2-1,2-2 0,-2 2 0,5-2 1,-9 0-2,8-4 1,0 4 1,2-6-1,1 3-1,-1-1 1,-2 4 0,4-4 0,-1 4 0,-9 0 0,0 2-1,0 0 2,-1 0-1,1 0 0,10 0 0,0 0-1,1 0 1,5 0-1,-4-2 1,0 2-1,1-4 1,-1 4-1,-18-2 0,6 2 1,1 0 0,-3 2 0,-2-2 0,0 0 0,4 4 0,-1-4 0,3 2 0,-4 0 0,2-2 0,-4 0 0,2 0-1,-1 0 1,1 0-1,-22 0 1,24 4-1,-24-4-2,20 2-4,-20-2-8,0 0-17,-12 23 1,12-23 0</inkml:trace>
</inkml:ink>
</file>

<file path=ppt/ink/ink6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38.341"/>
    </inkml:context>
    <inkml:brush xml:id="br0">
      <inkml:brushProperty name="width" value="0.05833" units="cm"/>
      <inkml:brushProperty name="height" value="0.05833" units="cm"/>
      <inkml:brushProperty name="fitToCurve" value="1"/>
    </inkml:brush>
  </inkml:definitions>
  <inkml:trace contextRef="#ctx0" brushRef="#br0">218 16 2,'0'0'6,"-22"4"0,22-4-2,0 0 1,-29 8-1,29-8 1,0 0-1,-24 12 0,24-12-1,0 0 1,-22 10-2,22-10 0,-20 6 1,20-6-2,-22 8 1,22-8-1,-23 9 1,23-9-1,-18 8 1,18-8-1,-18 10 1,18-10 0,0 0 1,-16 20-1,16-20 0,0 0 1,0 0-1,-6 20 0,6-20 1,0 0-1,0 0 0,0 0 0,10 21 0,-10-21 0,0 0 1,4 20 0,-4-20 0,0 0 0,20 12-1,-20-12 1,0 0 0,26 16-2,-26-16 1,39 4-1,-21-2-1,4 4 1,-22-6 0,36 6-1,-13-2 0,-3 0 1,2 3 0,0-1 0,8 2 0,-1-6 0,3 4 0,-2-4 0,2 4 0,3-2-1,-1 0 1,-6 4-1,0-4 1,1 2-1,-1 4 0,-2-4 0,2 3 0,0-3 2,5 0-1,-1-2 1,0 2-2,3-2 2,3 0-2,0 2 2,0-4-1,1 4-1,-1 0 0,-2 0 0,3 0 1,-5 2-1,-2-1 0,-2 3 0,5-6 0,-5 4 0,2-4 0,1 2 1,5-2-1,0 0 0,2 0 1,1 0-2,-5 0 2,-2 2-1,7 0 0,-7-2 1,-2 3-1,1-1 0,3-2 1,0 2 0,2-2 0,3-2 0,-3 2-1,8-2 0,1-2 0,-5 2 1,1-2-2,1 0 2,-4 2-2,1 0 2,1-4-1,-6 2 1,7 0 0,1-4-1,0 2 1,5 0-1,9 2 1,-3-4-1,1 4 0,-4 0 1,-3 0-1,-3 0 0,-5 0 0,-5 0 0,-6 0 0,4 0 0,-3 0 1,3 0-1,-2 0 0,4-2 1,1 0-1,1-2 1,4 2-1,-5 0 0,-1-2 0,-6 4 0,19-2-1,-9 2 1,0-2-1,-3 2 1,-3-3 0,0 1 0,0 0 0,3-2 0,-15 2 1,6 0-1,0 2 1,-1-4-1,7 4 0,0-2 0,-2 0 0,3 2 0,-5 0 0,2 0-1,0 0 2,9-4-2,-9 0 2,8 2-2,1-4 2,5 6-2,-2-8 1,3 6 0,-3-4 0,5 4-1,-3-2 1,-6 2-1,1 2 1,-3 0-1,0 0 1,-5 0-2,1 0 2,-4-2-1,4-2 1,-3 2 0,3 0 0,0-2 1,2 2-2,1-1 2,-1-1-1,0 4 1,-1-2-2,1 2 1,-4 0-1,4-2 1,-5-2 0,-3 2-1,4 2 1,4-6-1,-5 4 1,3-4 0,-2 4 0,-1 0 0,3-2 0,-2 0 1,-2 4-2,-3-4 1,1 2 0,-4 2-1,-2-2 1,4 2 0,-3-4 0,1 2 0,2 0 0,0 0 0,0-4 0,5 0 0,-3 2 1,2-3-1,4 3 0,-1 0 0,-1-4 0,-6 0 0,2 2 0,-8 2 0,5-2 0,-1-2 0,-6 2 0,2-2 0,2 0 2,1 4-2,1-5 1,-2 1-1,0 0 2,-22 8-2,36-10 1,-17 6 0,-19 4-1,22-10 0,-22 10 0,26-12 0,-26 12 0,26-16 0,-8 7 0,-18 9 2,39-20-3,-15 10 3,-4 2-4,0 0 3,-20 8-2,26-14 2,-26 14-2,0 0 1,0 0-1,0 0 1,0 0 0,12-19-2,-12 19 2,0 0 0,0 0 0,11-22-3,-11 22 3,0 0 0,12-20 0,-12 20 3,0 0-3,0-22-1,0 22 1,0 0 1,0 0-3,0 0-2,0 0 0,0 0-4,0 0-4,0 0-7,0 0-13,0 0 0,0 0 3</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4:55:53.504"/>
    </inkml:context>
    <inkml:brush xml:id="br0">
      <inkml:brushProperty name="width" value="0.05833" units="cm"/>
      <inkml:brushProperty name="height" value="0.05833" units="cm"/>
      <inkml:brushProperty name="fitToCurve" value="1"/>
    </inkml:brush>
  </inkml:definitions>
  <inkml:trace contextRef="#ctx0" brushRef="#br0">61 0 0,'-19'21'0,"0"-42"0,19 21 0,0 0 0,-23 0 0,23 0 0</inkml:trace>
</inkml:ink>
</file>

<file path=ppt/ink/ink6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6:02.272"/>
    </inkml:context>
    <inkml:brush xml:id="br0">
      <inkml:brushProperty name="width" value="0.05833" units="cm"/>
      <inkml:brushProperty name="height" value="0.05833" units="cm"/>
      <inkml:brushProperty name="fitToCurve" value="1"/>
    </inkml:brush>
  </inkml:definitions>
  <inkml:trace contextRef="#ctx0" brushRef="#br0">26 26 17,'0'0'18,"0"0"-4,0 0-3,-18 6-1,18-6-1,0 0-1,0 0-1,0 0 0,0 0-1,0 0 1,0 0-2,0 0 1,0 0-2,0 0 0,0 0 0,-8 18-1,8-18-1,0 0 1,0 0-1,0 0 0,18-2 0,-18 2 0,22-4 0,-22 4-1,30-2 1,-30 2-1,35-2 0,-17 2 0,0-6 0,-18 6-1,36 0 0,-16 0 1,1-6 0,-1 4-1,0-4 0,-2 4 1,0-4-1,-18 6 0,31-8 0,-31 8 1,18-4-1,-18 4 0,0 0 0,0 0 0,0 0 1,0 0-1,18 0 0,-18 0 0,0 0 0,0 0 0,0 0 1,0 0-1,0 0 0,0 0 0,0 0 2,0 0-1,0 0 0,-4 24-1,4-24 1,0 0-1,-12 26 0,12-26 0,-22 33 0,3-9 1,5 2-1,-8 1 1,2 3-1,-2-2 1,4 5-1,-1-3 1,1-1 0,4-3-1,2-2 0,4-2 1,0-3-1,0-1 1,8-18-1,-14 28 0,14-28 0,0 0-1,-8 21 2,8-21-2,0 0 1,0 0 0,0 0 0,22 14 0,-22-14 1,22 6-1,-2-4 0,0 0 0,7-2 1,1 4-1,6-8 0,0 4 0,5 0-1,-3 0 1,-4 0 0,3 4-1,-9-4 1,-4 2-1,-22-2-1,28 6-1,-28-6-8,0 0-21,0 0 0,0 0-3,0 0 2</inkml:trace>
  <inkml:trace contextRef="#ctx0" brushRef="#br0" timeOffset="390.0007">14 227 28,'0'0'28,"0"0"1,28-9-1,-2 1-19,-1 14-1,7-8-1,-2 10-2,6-14-1,-5 12-2,-1-10 0,-4 2-1,0-4 0,-3 2-1,-5-2-1,2-2-3,-20 8-8,0 0-17,24-10-2,-24 10 1,0 0 0</inkml:trace>
  <inkml:trace contextRef="#ctx0" brushRef="#br0" timeOffset="936.0016">619 133 36,'0'0'31,"8"25"0,-6-9 0,-8 18-18,16-13-6,-10 15-1,10-4-3,-4 3 0,6-7-1,-6 3 0,0-9 0,0-4-1,-6-18 2,11 26-2,-11-26 1,0 0-1,0 0-1,0 0 1,-11-20-1,11 20 0,-6-38 0,6 13 0,2-7 0,4 2 0,0 1 0,5-1-1,1 4 1,2 1 0,4 9-1,-18 16 1,34-10 0,-34 10 0,26 20 1,-13 2 0,-3 5-1,2 3 0,-2 1 1,-4 3-1,0-4 1,0-3-1,0-3 0,2-6-1,-8-18 0,8 27-2,-8-27-5,0 0-14,22 12-11,-22-12-2,31-12 1</inkml:trace>
  <inkml:trace contextRef="#ctx0" brushRef="#br0" timeOffset="1887.6032">1317-37 11,'0'0'28,"0"0"-1,0 0-7,-10-28-4,-9 28-5,19 0-2,-28-16-2,28 16-2,-32-17-2,14 15 0,-2 4-1,-3 2 0,3 1-1,0 5 0,4 4-1,16-14 0,-26 26 0,18-8 0,8-18 1,4 31-1,-4-31 0,28 36 0,-8-16 0,10 1 0,3 1 1,3 2-1,-4 1 0,8 1 0,-5 2 0,-7-1 1,-6-5 0,-6 0-1,-12-2 1,-4-20 0,-16 33 0,-6-19 0,-2 0 0,-8-4-1,-1 3 1,-1-3-1,2-4-1,2 2 0,3-2 0,3 0-1,24-6-4,-26 6-5,26-6-14,2-20-7,-2 20 1,12-29 0</inkml:trace>
  <inkml:trace contextRef="#ctx0" brushRef="#br0" timeOffset="2371.2041">1623-77 17,'0'0'29,"-20"-17"0,20 17 0,-22-4-19,2 25-1,8-1-3,-9 12-2,7 5-1,2 9 0,6 5 0,0 2 0,8-1-2,4 5 0,8-8 0,4-9 0,7-7-1,5-9 0,4-10 0,2-12 0,5-10 0,-3-10 0,-6-11 0,5-9 1,-13-9-1,-10-5 0,-10-7 1,-6 4-1,-12 5 0,-14 7 1,-3 3-2,-9 13 0,2 7 0,3 8-5,-5 22-8,14-10-17,8 14-1,18-14 1,0 0-1</inkml:trace>
  <inkml:trace contextRef="#ctx0" brushRef="#br0" timeOffset="3260.4057">2081 603 14,'0'0'18,"0"0"-1,8 21-2,-8-21-1,0 0 0,0 0-4,0 0-3,0-19-1,0 19-2,0 0-1,-10-24 0,10 24-1,-16-28 0,8 3 0,-2 1 0,1-10 0,-3-1-1,2-7 0,2-3 0,4-2-1,0 5 0,0 5 0,0 7 0,2 4 1,2 26-1,-6-23 1,6 23 0,0 0-1,-24 27 1,12-9 0,2 2 0,-2 5-1,-3-1 0,3-2 1,0 0-1,0-3 0,12-19 0,-18 28 0,18-28 0,0 0 0,-10 20 0,10-20 0,0 0-1,20 4 2,-20-4-2,36-6 1,-13 0 0,5 4 0,0-2-1,0-2 0,0 0-3,-9 8-5,7-12-13,-8 8-10,-18 2 1,26-2 0</inkml:trace>
  <inkml:trace contextRef="#ctx0" brushRef="#br0" timeOffset="3666.0064">2293-124 9,'-6'-20'29,"6"20"0,0 0 2,0 0-15,0 0-7,0 0-1,0 0-3,-15 32-1,5 1-2,6 1 1,-4 13-2,6 3 1,-4 9 0,6 0 0,4 2-1,-2-9-1,10-5 1,-2-3-4,11-17-1,-9 1-8,16-22-10,-4 0-10,2-12 0,1 0 1</inkml:trace>
  <inkml:trace contextRef="#ctx0" brushRef="#br0" timeOffset="4789.2083">2670 127 20,'0'0'25,"-33"-30"0,33 30-9,-40-14-7,20 10-4,-8 14-1,1-2-2,-1 16 0,4 0 0,2 11-1,6-5 0,6 9 0,8-9 0,4-3-1,8-3 1,-10-24 0,26 28-1,-26-28 1,36 0 0,-16-14 0,1-2 0,-5-2 0,0-5 0,-2-1 0,-6 0-1,-2 1 0,-4 3 2,-2 20-1,0-26-1,0 26 1,0 0 0,0 0 0,0 0 0,-16 32 0,18-14 0,2 7 0,2-3 0,4 0-1,10-3 1,0-5-2,1-6 1,9-8-2,-4-2-1,2-10-1,-2 4-1,7-11 1,-15 5-2,6-10 1,-24 24 1,30-43 1,-26 25 0,4-6 2,-8 6 1,0-7 0,-6 5 1,-6 0 1,4 1 0,8 19 1,-26-24 0,4 26 1,4 0 1,-4 18 0,22-20-1,-33 45 0,23-19 0,-2 9-1,12-7-1,2 1-1,6-9 1,-2 4-7,18-26-1,-24 2-1,41-10 2,-41 10-2,42-39 1,-42 39-2,38-52 1,-24 23 6,-1 1 0,-7 6 1,2-3-1,-8 25 1,2-28-2,-2 28 2,0 0 0,0 0 0,-18 41 0,10-11 2,-5 11-1,7 3 0,-4 9 0,8-3 0,0 7-1,6-6 1,6-5-1,0-3-1,7-9 0,-7-3 1,10-9-2,-20-22 1,32 12-2,-32-12 0,38-12 1,-21-8-1,3-5 0,-2-3 0,-6-4 0,-10 1 1,-6-1 1,-6 1 1,-10 7 1,-3 4 1,-11 10 1,10-2 0,-6 12 1,12 0-1,-3 8-1,21-8 0,0 0-1,0 0 1,25 12-2,-3-14 0,6-4-2,4-2 0,9-9-2,-11 5-1,8-14-4,-8 12-8,-5-8-10</inkml:trace>
  <inkml:trace contextRef="#ctx0" brushRef="#br0" timeOffset="5085.6089">3162-256 9,'22'19'27,"8"7"2,-2 8-2,19 3-13,-19 22-2,10-13-2,-22 23-2,7-12-2,-19 10-3,-4-5-3,0-7-8,-11 2-22,-5-11-1,-4-11-1,6-5 1</inkml:trace>
</inkml:ink>
</file>

<file path=ppt/ink/ink6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5:22.944"/>
    </inkml:context>
    <inkml:brush xml:id="br0">
      <inkml:brushProperty name="width" value="0.05833" units="cm"/>
      <inkml:brushProperty name="height" value="0.05833" units="cm"/>
      <inkml:brushProperty name="fitToCurve" value="1"/>
    </inkml:brush>
  </inkml:definitions>
  <inkml:trace contextRef="#ctx0" brushRef="#br0">1388 642 17,'0'0'14,"0"0"-1,0 0-3,0 0-1,7-20-1,-7 20 1,0 0 0,0 0 0,0 0 0,0 0-2,28-20 0,-28 20-1,20 4-2,-20-4-1,24 2 0,-24-2-1,36 2 0,-15 2-1,3-2 0,4 0-1,0 2 1,0-2-1,3 0 0,-1 2 0,-2 0 1,0-4-1,3 2 1,1 2-1,-4-2 0,0-2 0,1 2 1,1 2-1,2-2 1,-6-2-1,3 2 0,-9 0 0,8 2 1,-4-4 0,2 2 0,-5-2-1,-3 3 0,4 1 0,-2-4 1,4 0-1,-4 2-1,1 0 1,-3 2 0,2-2 3,2 4-4,-2-2 4,0 2-3,1-2 3,-21-4-2,36 12 1,-18-10-2,0 4 1,-18-6-1,18 8 0,-18-8 0,0 0 0,0 0 0,22 17 0,-22-17 0,0 0-1,11 16 1,-11-16 1,18 14-2,-18-14 1,0 0 1,18 20-1,-18-20 0,0 0 0,0 0 0,-2 24 0,2-24 0,0 0 1,-20 17-2,20-17 2,0 0-1,-23 16-1,23-16 0,0 0-1,-24 20 0,24-20 0,-30 12-1,30-12-2,-30 12 0,30-12-4,-32 15-5,32-15-14,-39 2-5,15 4 1</inkml:trace>
</inkml:ink>
</file>

<file path=ppt/ink/ink6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6:09.822"/>
    </inkml:context>
    <inkml:brush xml:id="br0">
      <inkml:brushProperty name="width" value="0.05833" units="cm"/>
      <inkml:brushProperty name="height" value="0.05833" units="cm"/>
      <inkml:brushProperty name="fitToCurve" value="1"/>
    </inkml:brush>
  </inkml:definitions>
  <inkml:trace contextRef="#ctx0" brushRef="#br0">320 171 19,'0'0'24,"0"0"-7,16 18-4,-16-18-1,0 0-5,0 0 0,0 0-2,22 14 0,-22-14 0,0 0-1,0 0 1,8-26-1,-8 26-1,-10-38 0,-2 15 0,-2-3-1,-8 2 0,-2 3 1,-5-1-2,3 10 0,-4 4 1,2 4-1,-1 8 0,3 8 0,-2 10 0,10 3-1,-6 9 2,8 7 0,-3 15-1,11-1 0,4 6 1,8-2-1,6-1 0,7-1 0,11-6-1,4-11 0,8-9 1,-3-13-1,3-8-1,4-8 0,-3-8 0,-7-8-1,2-9-2,-14 7-1,7-16-2,-15 12-2,10-15-1,-22 17 0,14-21-1,-18 21 2,12-12 1,-6 5 4,0 1 4,6 2 4,-10 22 3,10-33 2,-10 33 2,0 0-1,0 0 1,0 0-2,-12 45-2,6-19-2,-6 15-2,6-5 0,0 7-2,4-7 0,4-1 0,6-11-1,8-6 1,-16-18-1,37 14 0,-19-18 0,4-8 0,0-6 0,-2-8 0,-4-3 0,-6-3 0,5 0 0,-5-1 0,-6 7 0,0 1 0,-4 25 0,0-24 0,0 24 0,0 0 0,0 22 0,2-1 0,6 3 0,-2 2 0,8 3 0,-2-5 0,6 0-1,-2-5 0,-2-1-3,11-12-5,-25-6-15,28 14-7,-28-14-3,28-10 2</inkml:trace>
  <inkml:trace contextRef="#ctx0" brushRef="#br0" timeOffset="530.4009">1032 29 30,'-26'-26'30,"5"10"1,1 6-1,2-7-21,-10 19-2,4-2-3,-7 9-2,7 5 0,2 4-1,8 0 0,4 8 0,12-3-1,8 1 1,10-6 0,6 3-1,9-1 1,-1 0-1,10 0 1,3 1-1,-1 1 0,-10 2 0,1 3 0,-11 3 0,-12-4 0,-12 1 0,-10 1 1,-20-4-1,-5-1 2,-3-3-2,-8-6 1,1-2-2,5-4 1,10-8-2,-4 0-4,32 0-10,-29-22-15,29 22-1,-12-30 0,16 11 0</inkml:trace>
  <inkml:trace contextRef="#ctx0" brushRef="#br0" timeOffset="936.0016">1415 58 23,'-18'-8'29,"18"8"0,-33-9 1,7 22-20,26-13-1,-40 34-3,24-10-1,-8 25 0,11-5-1,-5 15-1,16 0 0,0 4-1,8-4-1,8-7-1,7-5 1,5-17-1,2-10 1,4-14-1,1-16 1,-3-10-1,-2-10 0,-10-13 0,0-3 0,-4-7 1,-9 0-1,-10 1-1,-7 3 0,-6 4-1,-8 9-1,6 2-1,-16 19-6,11-9-16,-1 20-7,26 4 1,-30 0 1</inkml:trace>
  <inkml:trace contextRef="#ctx0" brushRef="#br0" timeOffset="1762.8031">1806 801 14,'0'0'24,"-6"20"-4,6-20-4,0 0-1,0 0-2,2 25-2,-2-25-1,0 0-2,0 0-1,0 0-1,14-27-1,-14 27-2,-8-40-1,4 11 0,6-9 0,-6-7-2,4-1 1,-2-7-1,4 2 0,4-1 0,-6 7-1,-2 7 1,2 7 0,-2 11 0,2 20-1,-12-18 1,12 18 0,-24 14 0,6 0 0,-7 6-1,-1 3 1,6 1 0,-6 0 0,2 1-1,-1-1 1,7-2 0,-2-6 0,20-16 0,-16 25 0,16-25-1,0 0 1,0 0 0,0 0 0,24 14 0,-2-14 0,7 2 0,3-2 0,2-2-1,2 2 0,5-4-3,-11 8-9,10-12-18,-5 8-1,-1-4 0,-6 2 0</inkml:trace>
  <inkml:trace contextRef="#ctx0" brushRef="#br0" timeOffset="2199.6038">2203 72 13,'-8'-22'29,"8"22"0,0 0 1,-20 6-16,-2 24-3,10-8-4,-8 21-1,8-1-1,-9 15-2,15-2 0,-2 1-1,10 1-1,0-6 0,6-7-1,4-5-1,1-5 0,5-11-3,-8-1-3,20-18-7,-30-4-6,40 10-12,-15-12 0,5-8 1</inkml:trace>
  <inkml:trace contextRef="#ctx0" brushRef="#br0" timeOffset="3354.0059">2532 309 16,'-6'-27'28,"6"27"2,-38-16-2,38 16-16,-47 0-6,23 8 0,-8 7-4,8 3 1,-3 6-1,11 2 0,2 5 1,12-3-2,2 1 1,8-7-1,6-4-1,-14-18 0,35 16 0,-15-16 0,6-8 1,-8-6-1,6-6 1,-4-3-1,-3-5 1,-3 2-2,-2-3 1,-4 5-1,-6 4 1,-2 2-1,0 18 0,0 0 2,0 0-1,-24 14 2,22 10 0,-2 6 0,6 3-1,14 3 0,-4-7 1,12 1-2,2-10 1,5-6-2,3-11 0,2-3-1,4-11-1,-13 1 0,17-14-1,-20 8-2,10-15 0,-11 13 0,5-12 0,-14 5 1,2-9 1,-8 8 1,-4-5 2,-4 5 2,-12 8 1,2-3 1,-12 13 2,22 8 0,-46 2 1,25 0-1,-13 17 1,16-3-1,-8 10-1,14-6-1,-3 7-1,13-9-1,0 4 0,11-1 0,-9-21-1,30 24 1,-8-20-1,-4-6 1,6-6-1,0-4 0,-1-5 0,-5-1 0,-18 18 0,28-34 1,-28 34-2,12-31 1,-12 31 0,-2-18 0,2 18 0,0 0 0,-22 8 0,22-8 0,-26 43 1,12-9-1,0 9 1,1 1-1,-3 9 0,10 4 0,-2-5 1,4 3 0,6-10-1,4 1 0,0-9 0,0 1-1,4-12 1,0-3 0,-10-23-1,33 20 0,-11-20 0,-22 0 0,36-18-1,-36 18 1,28-41-2,-28 17 0,8-10 0,-18 7-1,4-7-1,-8 5 1,-4 1 1,-4 10 0,-2-2 1,2 11 2,-1 5 1,23 4 2,-34 4 0,34-4 1,-18 15 0,18-15 0,0 0-1,28 10 0,-28-10 0,38 0-1,-11-8-1,3 0 0,4-9-2,-2 5 0,5-12-3,-17 10-5,20-19-14,-24 9-10,3-2 1,-13-1 1</inkml:trace>
  <inkml:trace contextRef="#ctx0" brushRef="#br0" timeOffset="3728.4065">3115-106 27,'10'-25'30,"-10"25"3,0 0-2,26-20-21,-26 20-2,24 22-2,-12 5-3,13 1 1,-7 12-1,8 5-1,-6 10 0,2-3 0,-10 7-1,-2-2 0,-6 0-1,-12-1-2,0-5-5,-20 8-15,6-17-10,-8 3-3,3-15 2</inkml:trace>
</inkml:ink>
</file>

<file path=ppt/ink/ink6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6:30.274"/>
    </inkml:context>
    <inkml:brush xml:id="br0">
      <inkml:brushProperty name="width" value="0.05833" units="cm"/>
      <inkml:brushProperty name="height" value="0.05833" units="cm"/>
      <inkml:brushProperty name="fitToCurve" value="1"/>
    </inkml:brush>
  </inkml:definitions>
  <inkml:trace contextRef="#ctx0" brushRef="#br0">36 27 8,'-16'0'21,"16"0"-4,0 0-2,0 0-3,0 0 0,-22 4-3,22-4-1,0 0-1,0 0-1,0 0 0,0 0-1,0 0-1,0 0-1,0 0-1,0 0 0,0 0 0,0 0-1,18-8-1,-18 8 1,26 4 0,-6-4-1,2 2 1,7-2 0,-3 0-1,4-8-1,-6 8 2,2-8-1,-3 8 0,1-8 0,-4 6-1,-20 2 1,32 0 0,-32 0 0,26 0 0,-26 0 0,23 0 0,-23 0 1,0 0-1,20 10 0,-20-10 0,0 0 0,0 0 0,0 0 0,0 0 0,0 0 0,0 0 0,0 0 0,0 0 0,0 0-1,6 22 1,-6-22 1,-6 24-1,6-24 0,-22 31 1,12-11-1,-11 10 1,-3-1 0,0 5 0,-2 3-1,-6 1 1,-1 3-1,1-1 0,2-5 1,6-1-1,-1 0 1,9-5-1,0-5 0,4-4 0,6 1 0,2-3 0,4-18 1,-2 30-1,2-30 0,0 23 0,0-23 1,4 18-1,-4-18 0,22 8 0,-22-8 0,34 0 0,-9-2 0,1-2 0,4 0 0,6 0 0,5 0-1,-13 0 1,6 0 0,0 1 0,-5-1 0,-5 0-1,-2 4-1,2-4-1,-24 4-3,39-12-4,-39 12-7,0 0-16,20-16 1,-20 16 0</inkml:trace>
  <inkml:trace contextRef="#ctx0" brushRef="#br0" timeOffset="390.0007">-39 311 11,'0'0'29,"0"0"0,0 0 2,20-9-21,5 11-4,11-6-1,-2 0-2,17 0 0,-7-4-3,6 2 0,-3-2 0,-3 2-1,-12-2 0,-7 4-2,3-4-4,-28 8-7,20 0-16,-20 0 1,0 0-1</inkml:trace>
  <inkml:trace contextRef="#ctx0" brushRef="#br0" timeOffset="1076.4019">609 177 3,'0'0'28,"0"0"-1,0 0-4,0 0-11,-23 38-4,25-17-2,-6 11-2,8-6 0,-4 13-1,4-9 0,1 3-1,-1-9 1,2 0-1,-4-4 0,0-1 0,-2-19-1,4 24 0,-4-24 0,0 0 0,0 0 0,-10 18 1,10-18-2,0 0 1,-13-20-1,13 20 1,-10-30-1,10 7-1,2 1 1,4-4-1,1-3 1,7-1-1,-4 2 1,8-1-1,-2 9 1,6-2-1,-2 6 1,3 5 0,-23 11 0,36-10 0,-36 10 0,34 10 0,-34-10 1,32 27-1,-11-9 1,-3 2-1,2-2 1,-4 9-1,6-1 1,-8 2 0,4-1 0,-8 3 0,3 3-1,-5-1 1,-2-2-1,-2-3 0,-6-1-1,6-8-1,-6 0-4,2-18-11,0 0-15,0 0-1,20-4 1</inkml:trace>
  <inkml:trace contextRef="#ctx0" brushRef="#br0" timeOffset="2043.6036">845-247 9,'0'0'11,"0"0"-2,0 0-1,0 0 0,0 0 1,0 0 0,0 0 0,10-20 1,-10 20-2,12-18-1,-12 18-2,24-26-1,-24 26-2,34-33 0,-12 23-1,1-6 0,-1 2 0,0 0-1,-2 5 0,-2 1 1,0 6-1,-18 2 1,29 10-1,-29-10 1,14 33-1,-10-11 1,-6 2 0,-4 3 0,-6 5 0,-3-3 0,-5 1 0,0 2 0,-2-5 0,4-5-1,-2 0 1,20-22 0,-27 31-1,27-31 1,-10 18-1,10-18 0,0 0 1,0 0-1,0 0 1,27 14-1,-5-14 1,-4-2-1,4-6 0,8 0 0,3 0-2,-7-4-1,10-1-3,-16 5-4,11-6-10,-13 4-10,-18 10 0</inkml:trace>
  <inkml:trace contextRef="#ctx0" brushRef="#br0" timeOffset="2745.6047">1282-271 29,'-20'-6'30,"20"6"2,0 0-3,22-10-23,0 4-4,2 0-1,3 2-1,3-4-2,0 0-2,2-7-4,-13 13-5,1-10-15,0 6-2,-20 6 0</inkml:trace>
  <inkml:trace contextRef="#ctx0" brushRef="#br0" timeOffset="2511.6043">1373-558 9,'0'0'23,"0"0"-10,0 0-1,0 0-2,2 24 0,-2-24 0,4 50-1,8-23-2,-12 19 1,10-9-2,-6 18-1,4-13-1,0 7-1,2-11 0,-2 1-2,0-11 0,-2 0-1,-1-11-1,-5-17-3,0 24-6,0-24-16,0 0-5,0 0 1,-15-30 0</inkml:trace>
</inkml:ink>
</file>

<file path=ppt/ink/ink6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6:34.844"/>
    </inkml:context>
    <inkml:brush xml:id="br0">
      <inkml:brushProperty name="width" value="0.05833" units="cm"/>
      <inkml:brushProperty name="height" value="0.05833" units="cm"/>
      <inkml:brushProperty name="fitToCurve" value="1"/>
    </inkml:brush>
  </inkml:definitions>
  <inkml:trace contextRef="#ctx0" brushRef="#br0">450 274 8,'0'0'24,"0"0"2,0 0-11,-4-21-5,4 21 0,-14-32-4,-2 14-1,-1-11-1,-5 5 0,0-10 1,-10 7-1,6-5 0,-5 9-1,5 1 0,2 14 0,0 4 0,-5 16-1,7 13 1,0 19 0,-4 13-1,-2 18 1,7 10-1,-3 6 0,12 2 0,6 6 0,6-3-1,8-11 0,10-12 0,11-15 0,5-15 0,4-9 0,9-17-1,1-13 0,4-17-1,1-7-2,-7-2-3,9-19-6,-21 15-11,0-6-10,-10-1-1,1-1 1</inkml:trace>
  <inkml:trace contextRef="#ctx0" brushRef="#br0" timeOffset="7238.4127">736 381 10,'0'0'14,"0"0"-1,0 0-2,0 0-1,0 0 0,0 0 0,0 0 0,0 0-2,0 0-1,0 0-1,0 0 0,0 0 0,-22-4-3,22 4 0,0 0 0,0 0-1,-14 20 0,14-20 0,-10 32 0,10-13-1,-8 13 1,6-4 0,-6 7-1,8-3 1,-4 5-2,6-5 1,0-5 0,4-1-1,2-6 1,-8-20-1,20 24 0,-20-24 1,22 4-1,-22-4 1,24-8-1,-24 8 0,26-24 0,-11 4 0,1-2 0,0-5 0,0-7 0,-2 1 0,6-3 1,-2-3-2,-8-1 1,5 3-1,-7 3 2,2 6-1,-4 5 1,0 5-2,-6 18 1,0 0 0,0 0 1,0 0-1,0 0 1,-14 39-1,12-9 1,-4 8 1,6 7-1,2 2 1,-2 3-2,4-1 1,6-5 0,-2-3 0,6-5 0,0-7-1,2-11 0,-16-18-1,30 16 0,-30-16-2,31-18-7,-31 18-15,16-30-9,-12 9 0,0-3 1</inkml:trace>
  <inkml:trace contextRef="#ctx0" brushRef="#br0" timeOffset="8143.2143">1125-65 14,'0'0'21,"0"0"-1,0 0-3,-18 8-2,18-8-3,0 0-3,16-26-2,-16 26-1,26-26-2,-26 26-1,37-35 0,-17 21-1,2-2 0,0 6-1,-2 4 1,-20 6-1,29 6 0,-29-6 0,14 28 0,-14-6 0,-4 7 0,-8 3-1,-4 3 1,-1 1 0,-7-2 0,-2 1 0,0-3 0,2 1 0,3-9-1,1-2 1,20-22 0,-20 31 0,20-31 0,2 22-1,-2-22 0,24 6 1,-24-6 0,41-6-1,-17 0 0,4-2 1,-2-2-2,5 0 0,-7-3 0,4-3-4,-8 8-1,10-10-5,-30 18-8,29-18-13,-29 18 0,20-15 1</inkml:trace>
  <inkml:trace contextRef="#ctx0" brushRef="#br0" timeOffset="8767.2154">1420-18 10,'-22'-2'29,"22"2"2,0 0 1,0 0-14,0 0-8,22 0-2,4-10-3,-4 10-2,18-8 0,1 1 0,3-5-2,0 2 0,5-2 0,-5 4 0,1 0-1,-1 2 0,-14 2-1,2-4-3,-32 8-7,33-4-21,-33 4-1,0 0 1,0 0-1</inkml:trace>
  <inkml:trace contextRef="#ctx0" brushRef="#br0" timeOffset="8517.615">1547-221 7,'0'0'27,"6"-20"0,-6 20-10,0 0-1,0 0-3,0 0-3,0 0-2,4 22-2,2-1-1,-12 13-1,12-2-1,-2 13 0,2-3-2,-8 5 0,10-4 0,-4-7 0,4-1-1,-4-9 0,-2-4-1,-2-22-1,4 18-3,-4-18-6,0 0-8,0 0-14,-16-34 2,10 12-1</inkml:trace>
</inkml:ink>
</file>

<file path=ppt/ink/ink6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54:36.656"/>
    </inkml:context>
    <inkml:brush xml:id="br0">
      <inkml:brushProperty name="width" value="0.05833" units="cm"/>
      <inkml:brushProperty name="height" value="0.05833" units="cm"/>
      <inkml:brushProperty name="fitToCurve" value="1"/>
    </inkml:brush>
  </inkml:definitions>
  <inkml:trace contextRef="#ctx0" brushRef="#br0">-903 555 22,'0'-18'26,"0"18"0,26-10 0,-2-2-22,0 10 0,9-8-1,-5 6-1,6-8-1,-4 5 0,3-3-1,-11 6 1,0-6-1,-4 6 0,-18 4 0,28-16-1,-28 16-2,0 0-2,21-10-2,-21 10 0,0 0-1,0 0 1,0 0 2,0 0 4,0 0 4,0 0 3,0 0 4,0 0 0,0 0 1,8 18 0,-8-18-1,-2 43-3,6-21-1,-6 14-2,4-5 0,-6 5-2,6-3 0,-4-3-1,4-8 0,-2-2-1,0-20 0,-2 25 0,2-25 0,0 0 0,0 0-1,0 0 0,0-31 1,0 9-1,2-2 1,4-11 0,-4 1 0,8-3 0,2 3 0,4 2-1,-2 5 1,6 5 0,0 8-1,-1 10 1,1 6 0,-20-2 0,34 30 0,-24-6 2,6 7-2,-8-1 2,6 5-1,-6-1 0,-1-6 0,1 1-1,-4-9 0,0-2 0,-4-18-1,16 21-1,-16-21-5,0 0-13,0 0-13,0 0-1,0 0 0</inkml:trace>
  <inkml:trace contextRef="#ctx0" brushRef="#br0" timeOffset="-748.8013">-885 286 13,'0'0'21,"0"0"-5,0 0-3,0 0-2,0 0 1,0 0-3,0 0 0,0 0-2,0 0 0,0 0-1,22-24-1,-22 24-1,26-12-1,-8 7-1,7-5-1,-25 10 0,38-14 0,-18 8 1,0 0-2,-20 6 1,31-8 0,-31 8 0,26-2 0,-26 2 0,18-6-1,-18 6 1,0 0 0,20-2-1,-20 2 1,0 0 0,0 0 0,0 0 0,8 26-1,-8-26 1,-10 33 0,0-9 0,-2 0 0,-2 5 0,0 1 0,-3 0 0,-3 7-1,0 3 1,0-1 0,-2 3 0,2-1 0,1 1-1,3-5 1,-4-1-1,10-7 1,2-7-1,8-22 0,-8 30 1,8-30-1,0 0 0,18 18 2,-18-18-2,32-4 1,-9 0-1,-1 0 1,4 0-1,2-4 0,0 4 0,1-2 0,1 0 0,-6-2 0,-2 4-1,-22 4-2,33-12 0,-33 12-7,0 0-22,12-25-1,-12 25 0,-12-20-1</inkml:trace>
  <inkml:trace contextRef="#ctx0" brushRef="#br0" timeOffset="405.6007">-159 85 31,'0'0'31,"0"0"0,0 0-12,0 0-8,-24 23-2,24-23-2,-23 46-2,13-15-1,-10 15-1,0 9 1,-2 10-1,4 2-1,2 4 0,3-5-1,9 1 0,0-12-2,14 0 0,3-21-1,3-10 0,2-3-4,8-15-2,-26-6-10,34 2-15,-13-4 0,-1-15 0</inkml:trace>
  <inkml:trace contextRef="#ctx0" brushRef="#br0" timeOffset="795.6014">-54 327 32,'-33'4'31,"15"2"1,18-6-2,-22 14-25,22-14-2,-18 28-2,18-28 0,0 26 0,0-26-1,24 21 0,-24-21 0,36 20 1,-13-12 0,3 0 0,-4 0 0,0 6 1,-22-14-1,26 31 1,-24-9 0,-4 2-1,-10 5 1,-6-3-2,-4 3 0,-4-7-2,4-4-3,-9 2-8,11-22-19,2 2 0,18 0-1,-20-26 1</inkml:trace>
  <inkml:trace contextRef="#ctx0" brushRef="#br0" timeOffset="1092.0019">0 0 19,'0'0'29,"0"0"0,10 33 2,14-13-24,-5 23-1,11-3 2,-12 17-2,12-9-1,-20 15-1,6-2 0,-10 8-1,-6-8-2,-4-3-2,-14 3-7,8-14-20,-14 5-5,4-7 1,-2-5-1</inkml:trace>
</inkml:ink>
</file>

<file path=ppt/ink/ink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0:05.006"/>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32 326 5,'0'0'9,"0"0"-1,-10 20-3,10-20-1,0 0-1,0 0-1,0 0 0,0 0 1,0 0 0,0 0 0,0 0 1,20-6 0,-20 6 0,0 0 0,16-18 0,-16 18-2,16-20 0,-16 20 0,14-20-1,-14 20-1,14-19 1,-14 19 0,0 0-1,0 0 1,25-22 0,-25 22-1,0 0 0,18-24 0,-18 24 0,0 0 0,0 0 0,14-18 0,-14 18 0,0 0 1,-16 24-1,6-4 0,-2 2 0,1 5 1,-7-3-1,8 2 0,-2-5 0,4-1-1,8-20 2,-8 18-1,8-18 1,0 0 0,0 0 0,22-30 1,-22 30-1,30-41 1,-13 17-1,-1-8 0,-2 7-1,0-3 1,-2 6 0,-12 22 0,12-29-1,-12 29 0,0 0 0,0 0 0,-26 2-2,8 12 0,0 1 1,-5 5-1,1-4-1,0 2 2,2-4 0,20-14 0,-28 17 2,28-17-2,0 0 1,0 0 0,-14-21 1,14 21-1,6-28 0,-6 28 0,12-34 0,-12 34 0,12-33 0,-12 33 0,10-28 0,-10 28 0,8-22 0,-8 22 1,8-21-1,-8 21 0,0 0 1,10-22-1,-10 22 0,0 0 2,0 0-2,0 0 1,0 0 0,0 0-1,0 0 1,-14 26 0,14-26 0,-20 25 0,20-25 0,-16 22-1,16-22 1,0 0 0,0 0 0,0 0-1,0 0 1,20-12 0,-20 12-1,26-33 0,-10 13 0,0 0 0,-2-2 0,-1 3 1,-13 19-2,18-26 1,-18 26 0,0 0 0,0 0 0,-14 18 0,-1 3 1,3-1-2,-6 2 2,2 2-1,0-1 0,6-5-1,10-18 1,-16 26 0,16-26 0,0 0 0,0 0 0,0 0 0,0 0 0,24-10 1,-24 10 0,26-28 0,-8 12-1,2-1 1,-20 17-1,29-26-1,-29 26 1,20-8-1,-20 8 0,-2 26 1,-8 3-1,-6 9 1,-2 5 0,-5 5 0,1-3 1,2 1-1,2-7 1,8-9 1,10-30-1,0 0 0,0 0 0,36-16 0,-10-10 0,11-15 0,-3-3 0,4-3-1,5 7 1,-13-1-1,2 11-1,-8 11 1,-4 9-1,-20 10 0,6 21 1,-14 7-1,-8 8 0,-6 13 1,-4 6 1,-2 1-1,-5-5 1,7-8 0,4-1 0,4-12-1,4-5 1,14-25 0,0 0-1,0 0 1,16-18-1,2-15 0,2-5 0,4-3 1,9-9-1,-1-3 0,-2 0-1,-2 7 1,-1 9 0,-11 11 0,-16 26-1,18-18 0,-18 18 1,-26 48 0,-5-1 0,1 9 0,-8 9 1,-1 0 0,-1-2 1,12-8-2,4-9 1,10-17 0,10-11 0,4-18 0,0 0-2,36-35 1,-8-3 1,6-7-1,9-7 0,3-3 0,-2-4 0,1 9 0,-3 5-1,-14 9 1,-5 19-1,-23 17 1,0 0 0,-15 47-1,-19 0 2,-2 11-1,-8 5 1,-1 2 0,3-6 0,6-3 0,7-13-1,13-13 1,16-30-1,0 0 0,0 0 0,26-30 0,3-11 0,5-9 0,8-3-1,5-6 1,-5 3-1,-4 7-1,-1 4 1,-11 17-1,-26 28 0,0 0 0,0 32 0,-28 17 1,-13 8 2,3 12-1,-4 6 2,1-4-1,7-9 0,8-13 0,6-11 1,16-19-1,4-19 0,0 0 0,38-41-1,-6 7 1,4-13-1,5-4 1,3-1-2,-2-3 1,-3 13-1,-7 3 0,-8 11 1,-24 28-1,24-25 1,-24 25 0,-2 19 0,-6 1 0,-2 0 1,2-4 0,-2 5 0,10-21 0,-16 20-1,16-20 1,0 0 0,0 0-1,-16-26 0,16 26 0,-4-31 0,4 15 0,-2-2 0,4-1-1,-2 19 1,0-30 0,0 30 0,0-32 0,0 32 0,2-27 0,-2 27 0,-2-30 0,2 30 0,2-26 0,-2 26 0,2-21 0,-2 21 0,0 0-1,0 0 1,0 0 0,6 23 0,-6 5-1,-2 13 1,0 9 0,0 9 1,-2 8-1,-2 12 0,-4 2 1,2 6-1,-2-12 0,-3 0 0,3-4 0,4-11 0,0-9 0,2-18-1,2-7 0,2-26 1,0 0-1,0 0 1,26-22 0,-13-9-1,-1-13 1,0-9 0,-2-6 0,2-2 0,0-9 0,-6-3 0,2-6 0,0 6-1,-2 6 1,0 8-1,0 10 0,-2 11 0,4 12 0,-8 26 1,0 0-1,0 0 0,8 24 1,-3 10-1,-5 15 1,0 8 0,4 10 1,-6 6-1,2 3 0,-2-1 0,-3-8 0,3-14 1,0-13-1,0-7 0,0-11 1,2-22-1,0 0 0,-4-24 1,8-7 0,-6-5-1,6-7 1,-6-13 0,4-5-1,2-4 0,-2 2 0,3-1 0,-1 3 0,0 6 0,-2 2 0,2 11 0,0 1 0,0 9 0,-2 4 0,2 7 0,-4 3 0,0 18 0,4-30 0,-4 30 0,2-18 0,-2 18 0,0 0 0,2-21 0,-2 21 0,0 0-1,0 0 1,-4-18-1,4 18 1,0 0-1,0 0 1,0 0-1,0 0 1,0 0 0,0 0 0,0 0 0,0 0-1,0 0 1,0 0 1,2 36-1,2-7 0,-2 7 0,0 13 0,0 10 0,4 7 1,-2 7-1,-2 4 0,0 0 0,0-4 0,-2 0-1,2-12 1,0-4 0,-4-15 0,6-1-1,-6-13 1,6-4-1,-4-3 0,0-21 0,-2 18 1,2-18-1,0 0 1,0 0 0,4-33 0,-8 3 0,6-4 0,-6-11 1,2-6-1,0-7 0,-2-5 0,2 6 0,-2 7 1,0 7-2,0 11 1,4 32 0,0 0-1,0 0 1,-14 64 0,12 3-1,-4 16 1,2 8 1,0 9-1,0-1 0,0-8 0,0-12 1,2-16 0,2-14 0,2-13 0,-7-8 0,5-28 0,-2 17 0,2-17 0,0 0 0,-26-33-1,14 5 0,-2-5 0,0-13 0,-4-5 0,4-8 0,0-5-1,5-9 1,-5-6 0,4 0 0,2 4 0,0 8 0,0 4 0,-2 14-1,0 13 0,10 36 1,-26-12-1,14 36 0,0 19 0,3 11 0,-3 17 0,10-2 0,-2 12-1,4-4 0,2 2-1,4-16 0,-6 0 0,2-23 0,-4 1 1,0-15 0,2-26 2,-14 18 1,14-18 1,-24-40 0,8-1 0,-4-5 1,2-17-1,-9-4-1,3-8 0,4 0 0,0 2-1,2 6 1,6 11-1,0 5 0,3 15 0,1 11-1,8 25 1,0 0 0,0 0-1,10 41 1,1 5 0,1 9-1,-2 4 2,4 8-1,-2-2 0,-2-7 1,-4-13 0,-4-7 0,0-13 1,-2-25 0,0 0 0,-20 8 0,12-24 0,-2-11 0,2-11 0,0-13-1,0-2-1,8-9 1,-4-3-1,6-2 0,0 2 0,2 4 0,-2 13 0,0 5 0,0 17-1,-2 26 0,0 0 0,0 0 0,-10 34 1,8 9-1,0 3-1,2 9 2,0 0-1,2-7 1,-2 1 0,4-13-1,-2-3 1,0-9 1,-2-6-1,0-18 0,0 0 0,0 0 0,0 0 0,-10-32 0,6 6 0,-3-9 0,1-7 0,4-5 0,-6-4 0,4-3 0,2 5 1,0 1-1,-2 11 0,2 3 0,0 9 0,0 5 0,2 20-1,0 0 0,0 0 0,0 0 1,0 0-1,0 0 0,0 0 0,0 0 1,0 0 0,0 0 0,0 0 1,0 0-1,0 0 0,0 0 1,0 0 0,6-20-1,-6 20 0,0 0 0,0 0 0,0 0 0,-4-20 0,4 20 0,0 0-1,-2-19 1,2 19 0,-4-20-1,4 20 1,-2-24 0,2 24 1,0-20-1,0 20 0,0 0 0,0-21-1,0 21 2,0 0-1,0 0 0,0 0-1,0 0 1,0 0 0,0-18 0,0 18 1,0 0-1,0 0 0,-6-22 0,6 22 1,0 0-1,0 0 0,-8-20 0,8 20-1,0 0 1,0 0 0,-8 22-1,8-22 1,-6 22 0,6-22 0,-4 24 0,4-24 1,0 0-1,-2 19 1,2-19 0,0 0-1,0 0 1,0 0-1,0 0 1,0 0-1,-6-23 0,6 23 0,0 0 0,-2-24 0,2 24 0,0 0 0,2-20 0,-2 20 0,0 0 0,0 0 0,10 32 0,-6 5 0,2 11 1,0 5-1,-2 12 1,6 8-1,-4 2 0,0 8 0,-2-6 0,4-11 0,-2 1 0,2-2 1,-1-6-1,-3-2 0,2-7 0,-2-1 0,2-9 1,-6 1-1,0-9 0,0-7 0,0-5 1,0-20-1,0 24-1,0-24 1,0 0 0,0 0 0,0-24 0,0 24 0,2-37 0,-4 9 0,0-4 0,0-5 0,0 5 0,2-11 0,-4 3 0,4 7 0,-2 1-1,4 8 1,0 5 0,-2 19-1,0 0 0,0 0 1,4 29-1,-4 9 1,2 11-1,-2 8 1,2 5 0,0 3-1,2 2 1,-2-6 0,0-9 0,0-13 0,0-9 0,-2-7 0,0-23 0,0 0 0,0 0 0,0 0 1,2-43-1,-2 11 1,0-17-1,0-6 1,2-7-1,0-1 0,0 2 0,0 6-1,2 11 1,0 11 0,-4 33-1,0 0 1,0 21 0,-2 27-1,-2 15 1,0 6 0,-2 12 0,2-6 0,-2-2 1,2-19-1,4-9 0,2-25 1,-2-20-1,0 0 1,0 0 0,26-44-1,-18 9 1,4-5 0,0-9-1,-6 3 0,4 1 0,-4 6 0,-4 5 0,2 14-1,-4 20 1,0 0-1,0 0 1,-12 46 0,4-5-1,4 5 1,2 3 0,-2-4 0,0-5 0,2-7 0,0-13 0,2-20 1,0 0-1,0 0 1,0 0 0,20-33 0,-16 3 0,6-6 0,0-7 0,1-2-1,-1-1 1,-2 3-1,-4 3 0,2 14-1,-2 7 1,-4 19-1,0 0 1,0 35 0,-6 5-1,4 7 1,-2 5 0,2-3 0,0-2 0,2-11 1,0-7-1,2-11 0,-2-18 0,0 0 1,0 0-1,0 0 0,28-31 1,-24 9-1,8-4 1,-6-7-1,8 1 0,-8 4 0,6-1 0,-4 7 0,1 4-1,-9 18 1,0 0 0,0 0 0,14 30-1,-12-2 1,-2 9 0,2 1 0,-2 1 1,0-9-1,2-3 0,0-11 1,-2-16 0,0 0 0,0 0-1,0 0 1,18-12 0,-10-9 0,0-1-1,4-4 0,2-5 1,0-3-1,0 2 0,1-1 0,-1 3-1,-4 5 1,2 3-1,-12 22 1,18-12 0,-18 12-1,16 22 1,-12 3 0,0 9 0,0 2 0,-2 5 1,-2 2-1,-4-9 0,2 0 0,-6-7 0,10-3 0,-2-24-1,-6 26 1,6-26 0,0 0-1,0 0 1,0 0 0,14-20-1,-10 2 2,4-4-1,0-1 0,0-5 0,0 2 1,-1 1-1,-1 1 0,-6 24 0,10-24 0,-10 24-1,0 0 1,-2 32 0,-2-1 0,0 1 0,4 6 0,-2 5 0,0-5 0,2 1 0,2-7 0,0-7 0,2-3-1,-4-22 1,10 24 0,-10-24-1,0 0 1,0 0 0,18 0 0,-18 0 0,0 0 0,0 0 1,0 0-1,0 0 0,0 0 0,0 0 0,0 0 0,0 0 0,0 0 0,0 0-1,0 0 1,0 0 0,-18-6-1,18 6 1,0 0 0,-22 8-1,22-8 1,0 0 0,-27 8-1,27-8 1,-18 2-1,18-2 1,0 0 0,-20-2 0,20 2-1,-18-4 1,18 4 0,0 0 0,-28-2 0,28 2 0,-29 0-1,29 0 1,-36 4 0,36-4 0,-36 6 0,36-6 0,-28 9 0,28-9 0,-31 8 0,31-8 0,-26 8 0,26-8 0,-28 6-1,28-6 1,-26 6 0,26-6 0,-31 6 0,31-6 0,-24 8 0,24-8 0,-18 6 0,18-6 0,0 0 0,-24 6 1,24-6-1,0 0 0,0 0 0,-20 6-1,20-6 1,0 0 1,0 0-1,0 0 0,-20 8 0,20-8 0,0 0 0,0 0 1,0 0-1,0 0 0,0 0 0,0 0 0,0 0 1,0 0-1,20-4 0,-20 4 0,0 0-1,0 0 1,0 0 0,16-2 0,-16 2 0,0 0 0,22 2 1,-22-2-1,28 0 0,-10-2 1,3 2-1,-3 0 0,-2 0 0,2 0 1,-18 0-1,30 2 0,-30-2 0,20 2 0,-20-2 0,23 0 0,-23 0 0,18 0 0,-18 0 0,22-4 0,-22 4 0,20-4 0,-20 4 0,0 0 0,24-2 0,-24 2 0,0 0 0,20 0 0,-20 0 0,0 0 0,21 0 0,-21 0 0,0 0 1,0 0-2,20-2 1,-20 2 1,0 0-1,0 0 0,22 2 0,-22-2 0,0 0 0,20 2 0,-20-2 1,0 0-1,20 2 0,-20-2 0,0 0 0,24 8 1,-24-8-1,0 0 0,0 0 1,19 13-1,-19-13 1,0 0-1,16 12 0,-16-12 0,0 0 0,20 14 0,-20-14 0,0 0 0,0 0 0,18 6 0,-18-6 0,0 0 0,0 0 0,0 0 0,0 0 1,22 0-1,-22 0 0,0 0-1,0 0 1,0 0 1,20 4-2,-20-4 1,0 0 0,0 0 0,0 0 1,19-2-1,-19 2 0,0 0 0,0 0 0,0 0 0,0 0 0,0 0 0,0 0 0,0 0 0,0 0 0,0 0 0,0 0 0,0 0 0,18-4 0,-18 4 0,0 0 0,0 0 0,0 0 0,0 0 0,0 0 0,0 0 0,0 0-1,0 0 1,0 0-1,0 0-5,0 0-16,0 0-7,0 0 0,0 0 0</inkml:trace>
</inkml:ink>
</file>

<file path=ppt/ink/ink7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6:23:24.774"/>
    </inkml:context>
    <inkml:brush xml:id="br0">
      <inkml:brushProperty name="width" value="0.05833" units="cm"/>
      <inkml:brushProperty name="height" value="0.05833" units="cm"/>
      <inkml:brushProperty name="fitToCurve" value="1"/>
    </inkml:brush>
  </inkml:definitions>
  <inkml:trace contextRef="#ctx0" brushRef="#br0">0 0 4,'0'0'27,"0"0"1,0 0-6,0 0-9,14 33-1,-14-33-5,27 18-1,-7-10-1,-20-8-3,44 24 1,-22-14 0,11-8-1,-3 7 1,4-9-1,-4 6 0,5-6 0,-7 2 0,2 2 0,-8 4-1,4-4 1,-1 4 0,9 0 1,0 4-1,7-6 0,5 0 0,4 0 0,5-2-1,1 1 0,1 3 1,-5-4-3,-3 4 2,-5 0-1,-10 6 0,2-4 0,-3 4 0,-3-1 0,0-1 0,5-2 1,1-2-1,2 0 0,2-2 0,3 0 0,-3-2 2,7 4-2,-11-4 0,0 4 0,-4 1 0,1 1 0,-5-2 0,-2 0 0,2-2 0,3 0 1,1-2 0,2 0 0,4 0-1,3-2 0,1 2 1,0 0 0,-1 0-1,1 4 0,-2-1 0,-1 1 0,-1-2 0,2 2 1,-5 0-1,11-4 0,0 2 0,5-4 1,3 2-1,3-4 1,-1-2-1,1 2 0,3 0 1,-11 2-1,-3-2 0,-2 0 0,-7 0 1,-5 0-1,0 2 0,0-2 0,1 2 0,3-2 0,2 0 0,5 0 0,9-2 0,0 0 0,-1 0 0,3 2-1,-3-4 1,3 4 0,-3 0 0,-9 0 0,-8 0 0,9 4 0,-9-2 0,-4 0 0,2-2 0,-1 0 0,3 0 0,4 0 0,7-2 0,-3-4 0,6 4 0,5-4 0,1 4 1,-3 0-1,-3-2 0,-4 4 0,-5 0 0,-1-2 0,0 0 0,-6-2 0,-1 4-1,1-4 2,2 0-2,-3 0 1,3 0 0,0 0 0,0-3 1,1 7-2,-5 0 2,0-2-2,-2 2 2,3 0-1,-7 0 1,4-2-2,4 2 1,-1-4 0,1 2 0,0 0 0,2-2 0,-1 2-1,5-4 2,-4 6-1,-8-2-1,9-4 1,-3 4 0,4-4 0,1 4 0,1 0 0,-4-2 0,4 0 0,-1 0-1,-1 4 1,0-2 0,-5 0 0,-5-2-1,2 2 1,2-4 0,-1 6 0,-1-5 0,2 1 0,0 4 0,7-2-1,-1 0 2,-4-2-1,0 4 0,-1-4 1,-1-2-1,-2-2 1,-4 0-1,-2 0 1,-1-2-2,-1-2 1,4 1 0,-24 11-1,32-16 0,-32 16 0,26-14 2,-26 14-3,21-10 2,-21 10-2,0 0-1,0 0-7,8-20-22,-8 20-3,0 0-2,0 0 2</inkml:trace>
</inkml:ink>
</file>

<file path=ppt/ink/ink7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487"/>
    </inkml:context>
    <inkml:brush xml:id="br0">
      <inkml:brushProperty name="width" value="0.05833" units="cm"/>
      <inkml:brushProperty name="height" value="0.05833" units="cm"/>
      <inkml:brushProperty name="fitToCurve" value="1"/>
    </inkml:brush>
  </inkml:definitions>
  <inkml:trace contextRef="#ctx0" brushRef="#br0">153 5842 9,'0'0'15,"0"0"-1,0 0-2,0 0 0,0 0 0,0 0 0,0 0-2,0 0-1,0 0-3,4-19 0,-4 19-2,0-18-1,0 18-1,0-32 0,4 12-1,0-5 1,-2-3-1,5-2 0,-5-3 0,6 3 0,-10-7-1,6-1 1,0 5-1,0-5 1,-4 3 0,2 1-1,-2-4 0,2-5 1,4 7 0,-6-9-1,2 2 1,0 1-1,0-1 0,0-1 1,-2-3-1,2 3 0,0-1 0,0-6 0,2 7 0,-2-3 0,0 1-1,2-3 1,0 2 0,-2-1 0,2-5 1,-2 5 0,-6 1-1,2-2 1,0-1 1,0-3-1,-4 2 0,4-1 0,-4-3-1,4 4 0,0 1 1,4-1-1,-4 3 0,2-1 1,0 6-1,0 1 0,4-7 0,-4 1 1,0-1-1,2-2 0,2 1 0,-2-1 0,-2 0 0,2 3 0,-4 1 0,2 5 0,2-1 0,-4 3 0,2-1 0,-2-1-1,4 3 1,-2-3 1,2-1-1,0 3 0,-4-3 0,4-2 0,-2 3 0,0 3 0,-6-1 0,6-1 0,-8 3 0,4 1 0,2-1 0,-2-1 0,0 3 0,0-3 0,4-3 0,-4-1 0,2 3 0,-2-1 1,0 1-1,2-3 0,-2 7 0,2-5 0,0 9 0,-3 0 0,3-3 0,-2-3 0,0 1 0,0-3 0,-2-1 0,2 1 0,2-1 0,-2 3 0,0 1 0,-4 3 0,4 5 0,2 1 0,-2 0 1,-2-1-1,0 1 0,2 0 0,-4-5 0,6 1 0,0-3-1,-4 3 2,6-5-1,-4 9 0,2-2 0,-4 1 0,4 1 1,-2 4-1,-2-1 0,2 1 0,-3-4 0,7 1 0,-4-3 0,4 2 1,-4-1-1,6 3 0,-8 0 0,8 1 0,-4 5 0,0 0 0,-2 2 0,4-1 0,0 19 0,-4-34 0,4 34-1,-2-35 1,-2 15 0,6 0 0,-2 0 0,-2-3 0,2 1 0,-2-2 0,4 0 0,-6-1 1,2 3-1,2 0-1,-2-1 1,2 5 1,0-4-1,0 4 0,-2-1 0,2 19-1,2-32 1,-2 32 0,-2-34 0,4 11-1,-2 23 1,0-34 0,0 18 0,0 16 0,-2-33 0,2 33 0,-2-24 0,2 24-1,-2-18 1,2 18 0,0 0 0,2-19 0,-2 19 0,0 0 0,0 0 0,-2-18 0,2 18 0,0 0 0,0 0 0,0 0 1,0 0-2,4-20 1,-4 20 1,0 0-1,0 0 0,0 0 0,0 0-1,0 0 1,-6-20 0,6 20 1,0 0-1,-4-25-1,4 25 1,0-22 1,0 22-1,-2-24 0,2 24 0,4-25 0,-4 25-1,2-18 2,-2 18-1,0-16 0,0 16 0,0-18 0,0 18-1,2-22 2,-2 22-1,2-17 0,-2 17 0,0 0 0,-6-26 0,6 26 1,0 0-1,0 0 0,0 0 0,-2-16-1,2 16 1,0 0 0,0 0 0,0 0-1,0 0 1,0 0 0,0 0-1,0 0 1,0 0 0,0 0 0,18-6 1,-18 6-1,0 0 0,26 0 0,-26 0 0,25 4 0,-25-4 0,32 4 0,-14 0 0,4-2 0,0-2 0,3 0 0,-1 0 0,0-2 0,4-2 0,-6 2 1,3 0-2,-3-2 1,-2 2 0,0 2 0,0 2 0,5 2 0,-25-4 0,38 2-1,-14 4 2,0-4-2,0-2 1,3 0 0,-1 0 0,-2-2 0,-2-2 0,-2 2 0,1 2 0,-3 0-1,-18 0 1,30 6-1,-10-4 1,0 4-2,6-4 2,-7 4-2,3-2 2,4-2-1,0 2 1,-2-4-1,-3-4 1,-3 4-1,0-2 1,0 0 0,-18 2 0,32 0 0,-32 0 0,24 2 0,-24-2 0,31 2 0,-31-2 0,40 0 0,-20-2 0,2 0 0,5-2 0,-3 0 0,-4 4 0,-20 0 0,32-8 0,-32 8 1,0 0-1,18 0 1,-18 0-1,0 0 0,0 0 0,0 0-1,0 0 1,23-4 0,-23 4 0,0 0 0,18 0 0,-18 0 0,0 0 0,0 0 0,0 0 0,0 0-2,0 0-9,0 0-19,-20-4-3,20 4 1,-25 0 0</inkml:trace>
</inkml:ink>
</file>

<file path=ppt/ink/ink7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488"/>
    </inkml:context>
    <inkml:brush xml:id="br0">
      <inkml:brushProperty name="width" value="0.05833" units="cm"/>
      <inkml:brushProperty name="height" value="0.05833" units="cm"/>
      <inkml:brushProperty name="fitToCurve" value="1"/>
    </inkml:brush>
  </inkml:definitions>
  <inkml:trace contextRef="#ctx0" brushRef="#br0">1 6769 16,'0'0'15,"0"0"-1,0 0 0,0 0-2,0 0-1,0 0-1,0 0-5,0 0-1,-10-20 0,10 20-2,4-22 1,-4 22 0,4-29-1,-4 29 1,4-34 0,-4 34-1,0-33 0,-2 13 0,4 2-1,0-6 0,2-1 0,-2 1 0,2-2 0,5 1 0,-5-7-1,0 6 0,0-7 1,0 1 0,-2-1 0,2-1 0,0-1-1,4 1 1,-2-5-1,4 1 0,0-5 1,-4 1-1,2-7 0,8 5 0,-8-3 0,2 1 0,-2-5 0,1 2 0,1 1 0,0-5 0,2-2 0,-4 3 0,-6 3 0,2-2 0,4 3 0,-2-3 0,2 5 0,-2 1-1,-4 2 2,2-5-1,8-1 0,-2-1 0,-6 1 0,2 0 0,0-3 0,3 3 0,-3 0 0,2-1 0,-4 5 0,-4 1 0,2-3 0,2 1 0,-4 3 0,0 0 0,0 1 0,0-1 0,2 3 0,-2-1 0,-2 1 0,2-9 0,4 3-1,-6 1 1,2 1-1,-2-1 1,2 0 0,-4 1 0,4-3-1,-2 7 1,2-3 0,0 1 0,-2-5 0,2 2 0,0 1 0,0-3 0,-2 5 0,4 1 0,-4 3-1,2 1 1,0-1 0,4 1 0,-6-7 1,2 3-1,0-3 0,2-3 0,-8-1 0,0 1 0,4 2 0,-6-1 0,3 5 1,1 1-1,-2 1-1,-4 5 1,4-3 0,4 1 0,-8-3 0,4 1-1,-2-5 1,2-1 0,-2 1 0,4-3 1,-4 1-1,2-3 0,0 3 1,2 0-1,-2 3 0,0 3 1,2-1-1,-4 3 1,3 3-1,1-2 0,2 3 0,-6-1 0,2-5 1,0 3-2,0-1 1,0 1 0,2-3 1,0 3-1,0-1 0,-2 1 1,6 4-2,-2-1 2,0-1-1,-4 1 0,4-7-1,2 5 1,0-5 0,0-1 0,-2 1-1,-2-1 1,2-1 0,2 5 0,-6 1 1,-2 3-1,6-1 0,-2 2 0,2 1 0,-2 1 0,2-1 0,0 1 0,4 0 0,-2-3 0,-2 1 0,-2 1 0,4 1 0,0 2 0,0-5 0,-2 7 0,2 0 0,0 1 0,0 3 0,2 2 0,-2-5 0,-2 9 0,0-4 0,0 2 0,2 18 0,0-33 0,0 33 0,0-32 0,-4 14 0,4 18 0,2-37 0,2 21 1,-4-6-1,0 22 0,2-35 0,-2 35 0,-2-34 0,2 34 0,0-30 0,0 30 0,-2-27 0,2 27 0,0-32 0,0 32-1,2-27 1,4 5 0,-4 4 0,4 2 0,-4-5 0,-2 21 0,4-32 0,-4 32 0,4-30 0,-4 30 0,0 0 0,-2-25 0,2 25 0,0 0 0,0 0 0,-2-16 0,2 16 1,0 0-1,0 0 0,0 0 0,0 0 0,0 0 0,-10-18 1,10 18-1,0 0-1,0 0 1,0 0 0,0 0 0,0 0-1,0 0 1,0 0-1,0 0 1,0 0 0,20-8 0,-20 8 0,20 0 1,-20 0-1,0 0 0,20 0 0,-20 0 0,0 0 0,18 0 0,-18 0 0,22 6 0,-22-6 0,35 8 0,-35-8 0,40 10 0,-18-6 0,6 2 0,-3 0 0,3-4 1,-2 0-1,-2 2 0,1-4 0,1 0-1,2 0 1,-4 0 0,4 0 0,-3 0 0,3 2-1,0-2 1,0 7 0,-2-5 0,3 0 0,-5 2 0,8-2 0,-6-2 0,-1 0 1,1-6-1,-2 4 0,0-5 0,-2 3 0,-1-2 0,-21 6 1,34-10-1,-16 4 0,-18 6 2,34-6-3,-34 6 2,37-4-2,-17 4 2,2-6-1,-2 4 0,-2-6-1,-18 8 1,32-8 0,-32 8-1,21-14 1,-21 14 0,0 0 0,24-13-1,-24 13 2,20-14-1,-20 14 0,26-10 0,-26 10 0,28-14 0,-9 8 0,-19 6 1,26-10-1,-26 10 0,0 0 0,22-8-1,-22 8 1,0 0 0,0 0 0,0 0 0,0 0 0,0 0 0,18-2 0,-18 2 0,0 0 0,0 0 0,0 0 0,0 0 0,20-9 0,-20 9 0,0 0 0,0 0 0,0 0 0,0 0 0,0 0 0,0 0 0,0 0 0,0 0 0,18 0 0,-18 0 0,0 0 1,0 0-1,0 0 0,19-4 0,-19 4 0,0 0 0,0 0 0,0 0-1,0 0-3,0 0-19,-29-2-9,7 8-1,0-4-1</inkml:trace>
  <inkml:trace contextRef="#ctx0" brushRef="#br0" timeOffset="1">1473 14 11,'0'0'16,"0"0"-2,0 0-1,0 0-2,0 0-2,0 0-1,0 0-2,-6 18-2,6-18 0,-2 22-2,2-22 0,6 30 0,-6-11 0,2 5 0,0-4-1,0 11 1,-4-3 0,4 4 0,-4 7-1,2-5 0,0 7 0,2-9 0,0 9 0,0-5-1,2 3 0,-2-5 0,2 5 1,-4-1-1,-2-1 1,9 1-1,-12 1 0,10-3 0,-10 3 0,5-3 0,0 5-1,2-3 1,5 0-1,-14-5 1,10 5 0,-3-1 0,2-1 0,0-1 0,0 1 1,0-3-1,-8 7 0,6-5 0,0 3 1,-2-2-1,-1-3 0,6 1 1,-8 3 0,5-3 0,0-1 0,2 1 0,1-6 1,-3 7-1,-5-3 0,1 5-1,0-3 1,-2 3-1,6 3 1,-6 1-1,6 1 1,-2-3-1,4 1 1,-2-1-1,8-1 1,-10-7-1,-2-1 0,4-2 1,-4 3-1,0-1 1,0-2-1,0 3 1,2-1 0,2 5-1,-2 1 1,2-1 0,-2-1 0,2-2-1,2 1 1,0-3-1,0 1 0,2-5 0,-2 2 0,-4-3 1,6 1-1,-2 2 1,-2-1-1,-2 5 1,0-2 0,4 3 0,-4-1 0,8 1-1,-6-3 1,2-4-1,-4 5 1,6-11-1,-6 4 0,2-1 0,-2 1 1,2 0-1,-4 3 0,4-1 0,0 6 1,2 1-1,0-5 0,0 2 0,0 3 0,2-7 0,-2-2 0,0 1 0,-2-5 0,-4 0 0,0-1 0,0 5 0,2 0 1,-6 2-1,2 3-1,0 1 1,4 1 1,2 3-1,0-8 0,2 1-1,-2-5 1,8-4-1,-8-18 1,4 27 0,-4-27 0,2 20 0,-2-20 0,-6 18 0,6-18 0,-10 26 1,10-26-1,-8 31 0,12-13 0,-4-18 0,-4 32 0,4-32 1,2 31-1,-2-31 0,0 24 0,0-24 0,-8 22 0,8-22 0,-8 25 0,8-25 0,-8 30 0,4-4 0,2 3 1,0-1-1,4 2 0,0 1 0,-2-3 0,2 1 0,-6-3 0,6-8-1,-2 0 2,0-18-1,-4 35-1,4-17 1,2 0 0,-2 3 0,6-3 1,-6 2-1,8 0 0,-4 3 0,4-1 0,-4-2-1,2 2 1,-2 1 0,-2-3 0,0 4 0,-4-1 0,0 1 0,-4 2 0,2 0 0,2 1 0,-2-3 0,-2 9 0,6-5 0,-2 4 0,2 5 0,2-7 0,-2 7 0,-2-3 0,2 0 0,2 1 0,-4 3 0,2-3 0,0-3 0,0 3 0,0-3 1,6 3-1,-4-1 0,2 2 0,-2-1 1,2-1-1,-6 9-1,4-5 2,-2-1-1,-4-1-1,0-1 1,-2-1-1,4 1 1,-2-3 0,0-2 0,2 5-1,2-1 1,2-1 0,0 1-1,2 0 1,-2-1 0,-2-1-1,6 1 1,-2-5 0,-4-2 1,-2 3-1,2-3 0,0 0 0,2 1 0,0-3 0,-4 0 0,2 3-1,2-3 1,6 0 0,-6 1 0,4-1-1,-4-2 1,-4-2 0,6 7 0,-2-5 0,0 4 0,-6 1 0,6 3 0,-4-4 0,2 5 0,2-5-1,-2-1 1,0-7-1,4 2 1,-4-20 0,2 26-1,-2-26 1,2 19 0,-2-19 0,0 28 0,-4-8 0,-2 0 0,4 3 0,-2 3-1,4-4 1,-4 5-1,4-3 0,0-8 1,0-16 0,6 24 0,-6-24 0,0 0 1,0 0-1,2 17 1,-2-17 0,0 0 0,-16 24 0,16-24 0,-16 20 0,16-20 0,-8 18-1,8-18 0,0 0 0,0 0 0,0 0 0,0 0 1,0 0-1,-18 9-1,18-9 2,0 0-1,-26 0 0,26 0 0,-19 8 1,19-8-1,-26 8 0,26-8 0,-22 12 0,22-12 0,0 0 1,-28 2-1,28-2 0,-22 0 0,22 0 0,-29 2 1,29-2-1,-34 4 0,14 0 0,2 0 0,-2 0 0,-3 0 0,-1 0 0,4-2 0,-2-2 0,2 2 0,-3-4-1,1 0 2,0-2-2,-4 0 2,4 0-2,-4 4 2,-3-4-2,5 2 2,-2 0 0,-2 2-2,3 0 1,1 0 0,0-4 0,2 0 0,0-2 0,-5 0 0,5 2 1,-2-2-1,4 4 0,-4-2 0,4 2 1,-1 2-1,1 0 0,20 0 0,-34 2-1,34-2 1,-34-2 0,16 0 0,-3 2 0,3 0 0,-4 0 0,-2 0 1,2 0-1,-5 2 0,3-2 0,0 4 0,6-4 0,0 2 0,-6-2 0,24 0 0,-35-6-1,35 6 1,-32-2 0,32 2 0,-30 0 0,30 0 0,-24 0 0,24 0 1,-27 6-1,27-6 0,-18 0 0,18 0 0,0 0 0,-18 0 0,18 0 0,0 0 0,0 0-1,-18 0 1,18 0 0,0 0 0,0 0 0,-20-4 0,20 4 0,0 0 0,0 0 0,0 0 0,0 0 0,0 0-1,0 0 1,0 0 0,0 0 0,0 0 0,0 0 0,12-19 0,-12 19 0,0 0 1,8-26-1,-8 26-1,12-32 2,-12 32-1,6-41 0,-2 13 0,-2-3 0,2-1 0,-4 0 1,0-1-1,-2 5 0,2 1 0,0 7-1,0 20 0,2-20-1,-2 20-2,0 0-8,0 0-19,22-10-3,-22 10 2,0 0-1</inkml:trace>
</inkml:ink>
</file>

<file path=ppt/ink/ink7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08"/>
    </inkml:context>
    <inkml:brush xml:id="br0">
      <inkml:brushProperty name="width" value="0.05833" units="cm"/>
      <inkml:brushProperty name="height" value="0.05833" units="cm"/>
      <inkml:brushProperty name="fitToCurve" value="1"/>
    </inkml:brush>
  </inkml:definitions>
  <inkml:trace contextRef="#ctx0" brushRef="#br0">1966 361 3,'0'0'9,"0"0"-1,0 0 0,0 0 0,0 0-2,0 0 1,0 0-2,0 0 2,0 0-1,0 0 0,0 0 0,0 0 1,0 0-2,0 0 0,0 0-1,0 0-1,0 0-1,0 0 0,0 0 0,0 0-1,0 0 1,0 0-1,0 0 1,-14-21 0,14 21-1,0 0 1,0 0 0,0 0 0,0 0-1,0 0 0,0 0 0,0 0 0,0 0 0,0 0 0,-18-4-1,18 4 1,0 0 0,0 0-1,0 0 1,0 0-1,0 0 1,0 0-1,0 0 0,0 0 1,0 0-1,0 0 0,0 0 1,0 0-1,0 0 0,0 0 0,0 0 1,0 0-1,0 0 0,-18-4 1,18 4-1,0 0 0,0 0 1,0 0-1,-19-2 0,19 2 1,0 0-1,0 0 0,0 0 1,0 0-1,0 0 0,-20-4 0,20 4 1,0 0-1,0 0 0,0 0 0,0 0 0,-20-2 1,20 2-1,0 0 0,-24 0 0,24 0 1,0 0-1,-24 4 0,24-4 0,0 0 0,-22 2 1,22-2-1,0 0 0,-25 0-1,25 0 1,-22 0 0,4 2 0,18-2 0,-30-2 0,30 2 0,-37 0 0,19 0 0,-2-2 0,-2 2 0,4-2 0,-4 2 0,-3-2 1,-7 0-1,4 2 0,-2 2 1,-1-2-1,1 0 2,2 2-2,-4-2 1,3 2-1,3 0 1,0 0-1,-6-2 1,2 2-1,-5 0-1,-3 0 2,0 2-1,-7-2 0,-1 2 0,0-2 0,-1 0 0,-1 1 0,-1 3 0,-1 0 0,0 2-1,3 0 1,1 2 1,-3-2-1,5 2 0,2 2 0,1-4 0,5 1 0,2-3 1,2 2-1,1 2 0,3 0 1,-4 2-1,2 2 0,-3 5 1,-1-1-1,6 0 1,0 4-1,1-3 2,7-3-3,20-16 2,-22 26-1,22-26 0,-6 18 0,6-18-1,6 19 1,-6-19 0,12 24 0,-12-24 0,18 28 0,-18-28 0,22 33 0,-5-15 0,-3-2 1,6 0-2,0 5 1,4-7-1,-2 0 1,11-2-1,-1 0 2,4-2-2,5-2 1,1 3-1,2 1 1,3-4 0,1 0 0,0 2 0,3-2-1,-5 0 1,5 0 0,-5 0 0,2-3 0,1 1 0,-3 0-1,5-4 2,-5 0-2,4 4 1,-1-6-1,3 2 1,7 2 0,3-2-2,1-2 2,1 0-2,7 0 2,-1 0-1,9-4 0,-2 0 0,-1 0 1,5 0 0,10-4 0,-5-1 0,9 1 0,-4 0 0,-2-2-1,-3 4 1,-1-2-1,-2 0 0,-7 2 0,1 2-1,-3-4 0,1 4 1,4-5 0,3 1-1,3-4 1,6 4 1,2-6-1,-1 4 0,3 0 0,2-4 1,-4 5 0,-1-1 0,3-2 0,0 2 0,0 0 0,6 2 0,7-6 1,-3 3-1,14-5 0,0 2-1,2-4 0,-6 0 1,6 1 0,-6-3 1,-12 2-2,-2 0 2,-15-1-1,-7 3 0,-6 0 1,-7 0-1,-13 0 0,-3 1-1,-4-3 1,-5-2 0,-9 2 0,0 0 0,-8-1-1,-3-1 1,-5 0 0,-4 2 0,-12 18 0,8-33 0,-8 33 0,-12-32-1,12 32 1,-20-27 0,20 27 0,-39-24 0,13 8-1,-6 2 1,0 2 0,-9-3-1,-5-1 1,-2 6 0,-9-4-1,-5 4 1,-7-4-1,-2 5 0,-3-1 1,-7 4-1,-2-4 0,-3 2 0,-1 0 1,0-2-1,3 4 2,-3-4-1,2 3 1,5-3-1,3 8 1,-2-8-1,3 6 1,7 0 0,1 2-2,7 2 1,7 0-1,-1 0 2,3 0-3,7 0 3,5 0-2,-2 2 1,7-2 0,-5 0 0,2 2 1,-2 0-1,1-2 0,-1 8 0,4-8 1,-1 8-1,5-2-1,0 1 1,6-3 1,3 2-2,3-4 1,20-2 0,-22 4 0,22-4 0,0 0 1,-26 8-1,26-8 0,-24 8-1,5-4 2,-5 0-1,-4 0 0,0 2 0,2-2 0,1-2 0,1 0 1,0 0-1,24-2 0,-30 2-2,30-2-4,0 0-12,-28 10-12,28-10 2,0 0-1</inkml:trace>
</inkml:ink>
</file>

<file path=ppt/ink/ink7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10"/>
    </inkml:context>
    <inkml:brush xml:id="br0">
      <inkml:brushProperty name="width" value="0.05833" units="cm"/>
      <inkml:brushProperty name="height" value="0.05833" units="cm"/>
      <inkml:brushProperty name="fitToCurve" value="1"/>
    </inkml:brush>
  </inkml:definitions>
  <inkml:trace contextRef="#ctx0" brushRef="#br0">22 0 8,'0'0'16,"0"0"-1,0 0-2,0 0-4,0 0-1,0 0-2,0 0-1,0 0 1,0 0-2,0 0 0,0 0 0,-12 19 0,12-19 0,0 0 1,0 0 0,0 0-2,-8 18 1,8-18-2,-2 26 1,2-26-1,0 33-1,2-11 0,0-4-2,0 6 2,0-1-2,-4 1 2,4 4 1,-2-1-2,4 5 2,-4 3 0,6 3 0,-6 5-1,4-3 0,-2 9 0,4-7 0,-6 9 0,0-11 0,-2 1 1,2-1-1,4-5 0,-2-1 1,-4 1-1,4-3 0,2 7 0,-2-3 0,2 5 0,-4-1 0,-2 3 0,4-1 0,-2 1-1,0-3 1,-4 3 0,6-3 0,-4 1 0,2-1 0,-2 5 0,2 0 0,0 3 0,2 1-1,-4 3 0,4-5 2,0 2-1,2-5-1,-4 1-1,2-3 2,2 1-1,2 3-1,0-1 2,-2-2-1,0 5 0,0 1 0,0 1 1,2-1-1,-6 2 0,3-3 1,-1 3-1,2-2 0,0-7 1,0 5-1,0-5 0,0 3-1,-6 1 1,2-1 1,2 1-2,-4 3 1,-4 6 0,4-1 1,2-1-1,-8 4 1,10-4-1,-8-1 1,10-3 0,-8-1-1,8 1 1,-2-4-1,2 1 0,4-5 0,-4 1 0,2 5 0,-4-3 0,4 7 0,-2 2 0,-6-1 1,6-3-1,-2 0 0,-2-1 1,0-1-1,-2 1 0,4-5 0,-4-1 0,-4-3 1,4 4-2,2-3 1,0-1 0,-2-5 0,2 0 0,0-1 0,0-9 0,4-2 0,-4-1 0,0-21 1,4 28-2,-4-28 2,8 28-1,-8-28 0,2 35 0,2-11 0,-2 0 1,0 1-1,0-1 1,-2 0-1,0-24 0,2 31-1,-2-31-1,0 0-5,0 0-25,0 0 1,4-25-3,-4 25 1</inkml:trace>
</inkml:ink>
</file>

<file path=ppt/ink/ink7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11"/>
    </inkml:context>
    <inkml:brush xml:id="br0">
      <inkml:brushProperty name="width" value="0.05833" units="cm"/>
      <inkml:brushProperty name="height" value="0.05833" units="cm"/>
      <inkml:brushProperty name="fitToCurve" value="1"/>
    </inkml:brush>
  </inkml:definitions>
  <inkml:trace contextRef="#ctx0" brushRef="#br0">1 348 10,'0'0'11,"0"0"0,0 0 1,0 0 0,0 0 2,18-12 1,-18 12-2,0 0-1,0 0-2,0 0-2,0 0-3,0 0-1,2 18-1,-2-18-1,0 0 0,27 21-1,-27-21 0,26 14 0,-26-14 0,30 16 0,-30-16 0,36 16-1,-36-16 1,33 17-1,-15-9 1,2-2 0,-2 2 0,2 0-1,0-2 1,2 0 0,3-2-1,-3 0 1,2 2-1,-2-2 1,8 2-1,-3 0 1,-5 3-1,2-1 1,4 2-1,1-2 1,3 2-1,2-2 0,-2-2 0,7-2 1,1 0-1,2-4 0,1 2 0,-5-2 0,0 2 0,1 0 0,-7 2 0,0 1-1,4-1 1,-1 2 0,-7 0 0,6-2 0,7-4-1,-1 0 1,2-4-1,1 4 0,-7-4 1,0 0-1,2 4 1,1-2-1,-13 2 1,-2 2 1,0-2-2,-1 4 2,1 0-1,0-4 0,2 4 0,0-2 0,3 0 0,-3-2 0,-4 0 0,6 0 0,-4 0-1,1 4 1,-7-4 0,0 2 0,0 0 1,0 2-1,8-2 0,-3 0 0,-1-2 0,2 0 0,4 0 0,0 0 0,-1 0 0,1 0 0,0 0-1,-2 0 2,5 0-2,-7 4 1,4-4 0,-2 0 1,0 0-2,3 2 1,-5 0 0,0-2 0,-2 0 0,0 0 0,-1 2 0,3 2 0,-2-2-1,2-2 0,2-2 1,7-2-2,-5 2 2,2 2-2,2-2 2,1 0-2,-1-2 2,2 4-1,3 0 1,-5 6 0,2-6 0,0 2-1,7-2 1,-3 0 0,4 0-1,3-2 1,1-4 0,4 6 0,3-6-1,1 4 0,1 0 0,1-2 1,1 2 0,-3 2 0,1 0-1,-1-2 1,1-2-1,-3 0 1,0-2 1,1-2-1,1-1 0,5-1 0,-9 2 1,9 0-2,-9 0 2,2 0-1,1 0-1,3 0 1,-3 0 0,1-1-1,7-1 1,-1 2 0,7-4-1,-3 2 0,7 0 0,-5-4 1,1-1-1,-3 5 0,-1-8 0,-11 2 0,7-10 1,-7 9 0,3-3 0,-3 0 0,5-5 0,-7 7-1,4-2 0,-3 2 1,-1 2-2,-5 3 1,-5-7 0,-8 10 0,3-6 1,-13 6 0,6-3 0,-10 1 0,0-2 0,0 2 0,5-2-1,-5-2 1,2-1-1,0 7 0,-20 10 0,30-22 0,-30 22-3,0 0-6,0 0-20,0 0 1,-28-10-1</inkml:trace>
  <inkml:trace contextRef="#ctx0" brushRef="#br0" timeOffset="1">205 4473 6,'0'0'17,"0"0"-4,0 0-1,4 23 1,-4-23 0,0 0-1,18 18-2,-18-18 0,0 0-2,10 24-1,-10-24-1,0 0-2,20 6 0,-20-6-1,0 0-1,18 14 0,-18-14-1,0 0 0,29 23 0,-29-23 0,24 16 0,-24-16 0,24 14 0,-24-14-1,26 4 1,-26-4 0,24 4-1,-24-4 1,25 2 0,-25-2-1,28 6 1,-28-6 0,24 13-1,-24-13 1,24 16 0,-24-16-1,18 14 0,-18-14 0,19 8 0,-19-8 0,0 0 1,24 8-2,-24-8 2,18 2-1,-18-2 1,0 0-1,24 10 1,-24-10-1,20 14 1,-20-14 0,28 17 0,-28-17 0,43 14 0,-23-10-1,2 2 1,2-4 0,5 4-1,-1 0 1,-2-2 1,0 4-2,0 9 1,7-5-1,-5 4 2,2 4-1,-4-8 0,9 2-1,-3 1 1,-2-3 0,4-6 0,1-2-1,1-2-1,-8-2 0,9 2 0,-9 4 0,0-2 0,-2 4 1,2-2-1,-1 4 1,-1-1 0,0 3 0,4-4 1,3 0-1,-3 0 0,2-4 0,4 0 1,5 0-1,-7 0 1,2 0-1,5 0 0,-1 0 0,0 4 0,7-1 0,-3 1 0,0 0-1,7-2 1,-1-2 0,-3 0 0,1 2-1,-2-6 1,1 0 0,-5-2 0,-2 0 0,3 2 0,-7 2-1,4 0 1,3-2 0,-3 4-2,-2 0 2,3-2-3,-1 0 3,2-2-1,3 2 0,-7-6 1,2 0 0,1 0 1,-1-2-2,-4 4 1,5-2 0,-3 0 0,-4 2-1,7 2 1,-3 0-1,2 0 1,1 2 0,-1 0 0,0 0 0,3 0-1,-1 0 1,-6-2 0,3 0 0,-5 0 0,-2-4 0,2 4 0,-3 0-1,-1-2 1,0 2 0,2-2-1,-3 2 1,-1 0 0,-2 0 2,2-4-2,3 2 2,-3-4-2,-4 2 2,2-2-2,0-1 1,1-1-1,-3-2 0,2 8-1,-2-4 1,2 4-1,3-2 0,-1 4 1,-2 4 0,2-4 0,7 0 0,-5-4-1,-2 2 1,4-2 0,-1 0 0,-1 2 0,0-4 0,0-2 0,3 6 0,1-4 0,-2 4 0,0 0-1,1-2 1,-3 4 0,0-3 0,2 1 0,-1-2 0,-3 4 0,4-4 0,0-2 1,1 2-2,1 0 1,-4-2 0,7 4 1,-7-4-1,-2 6 0,-2-2-1,8 0 1,-7 2 0,3-6 1,-6 4-1,6-4 0,1 0 1,-3 0-1,2-2 1,-2-5 0,3 5-1,-1 0 0,-4-2-1,2-4 1,-2 4 0,1 0 0,-3-5-1,0 3 1,-2-4 0,0 0 0,1 2 0,-1-1 0,-4 3 0,0-2 0,2 0 0,-20 14 0,31-18 0,-31 18 0,22-17-1,-22 17 1,0 0 0,26-18 0,-26 18-1,18-14 1,-18 14-1,32-10 1,-32 10 0,35-10-1,-17 6 1,-18 4-1,32-10 1,-32 10-1,0 0-1,20 0-1,-20 0-5,0 0-21,-8 22-5,8-22 1,-30 24 0</inkml:trace>
  <inkml:trace contextRef="#ctx0" brushRef="#br0" timeOffset="2">237 3262 9,'0'0'10,"0"0"-1,0 0 1,0 0-1,0 0 1,0 0-2,0 0 1,0 0 0,0 0-1,0 0-2,0 0-1,0 0-1,-18 12-1,18-12 0,0 0 0,-2 18-1,2-18 1,2 25 0,-2-25 0,-2 26 0,-4-6 0,6-2 0,-2 9-1,2-1 1,-2 4 0,4 1-1,0 5 1,-2-7-1,2 3 0,2-2 0,-4 3 0,2-5 0,-2 1-1,0-1-1,0-2 1,0 1 0,0-1 0,-2 0 0,0 1 0,2-1 0,0 0 0,0 3 0,-2 5 2,4-6-2,-4 5 0,2-5 0,-4-1-1,2-5 0,0-2 1,0 0-1,2-20 0,-4 33 0,4-33 0,-8 34 0,6-7 1,0 1-1,-2 0 1,2 5-1,-2-3 1,0-4-1,4-1 1,0-7-1,0-18 0,0 26 0,0-26 0,0 0 0,0 0 0,0 0 0,4 23 0,-4-23 0,0 0 0,0 18 0,0-18 0,0 0-1,0 16-1,0-16-1,0 0-2,0 0-1,0 0 0,4-22-1,2 4 1,-6 18 1,2-27 0,-2 27 2,-2-22 1,2 22 2,0 0 0,0 0 0,-6-18 0,6 18 0,0 0 0,-4-16 0,4 16 0,-4-25 1,4 7-1,0-6 1,2-1-1,0-7 0,0-5 0,0-9 1,-2 1-1,4-7 0,4-1-1,-8 0 1,0 1 0,2 5 0,-2 4 0,0 3 0,0 7 0,2 3 0,-4 4 0,4 1 1,0-1-1,-2 0-1,0 1 1,-2-1 0,-2 0 0,0-5-1,0 3 1,-2-2 0,4 3 0,-2-1 0,4 4 0,-2-3 0,2 7 0,0 0 0,0 20 0,-3-29 0,3 29 0,3-24 0,-3 24 0,0-20 0,0 20 0,2-18 0,-2 18 0,2-21 1,-2 21-1,-2-16 0,2 16 1,0 0-1,-9-22 1,9 22-1,0 0 1,0 0-1,0 0 1,0 0-1,0 0 0,0 0 1,0 0-1,0 0 0,0 0 0,0 0 1,0 0-1,0 0 1,0 0-1,0 0 0,-10 30 1,8-10-1,0 11 1,0 11 1,0 9-1,0 4 0,0 4 1,2 3-1,-2-3 0,2-2 0,4 0-1,-4-9 1,2-1-1,0 3 0,2-3 0,-2 0 0,0 3 1,-6 1-1,0-4 0,-2-3 0,0-1 0,2-7 0,2-14-2,-6 3-4,8-25-17,0 0-4,0 0-3,0 0 2</inkml:trace>
</inkml:ink>
</file>

<file path=ppt/ink/ink7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14"/>
    </inkml:context>
    <inkml:brush xml:id="br0">
      <inkml:brushProperty name="width" value="0.05833" units="cm"/>
      <inkml:brushProperty name="height" value="0.05833" units="cm"/>
      <inkml:brushProperty name="fitToCurve" value="1"/>
    </inkml:brush>
  </inkml:definitions>
  <inkml:trace contextRef="#ctx0" brushRef="#br0">137 0 10,'0'0'9,"4"21"-1,-4-21-1,2 42-2,-4-13-1,4-1 1,-6 10-1,2-1 1,-4 5-1,6 3 0,-6-2 0,2-3 0,-2 9 0,4-5 0,-2 5 0,4-3-2,-2 9 1,6-6 0,-8 12 0,6-11 0,-4 11-1,0-8 0,-6 1 0,6-7 1,-6 8-2,8-5 0,-8 1 0,6-5 0,-4 5 0,2 0 0,0 1 0,2-3-1,-2 2 2,0-1-1,-2 5 0,2-6 0,0 1 0,2 1 0,-2-3 1,4 3-1,-6 0 1,8-3-1,-6 1 1,2-6-1,-3 7 1,3-5-1,-4 5 0,6-1 0,0-2 0,-4-3 0,4 1-1,0-3 2,6 1-2,-6-5 1,2-1 0,-2-1-1,-2 3 1,2-1-1,-4 1 0,6 7 1,-6-1-1,2-3 0,-2-1 0,2-3 0,2-1 0,0 1 0,2-3 1,-2 1-1,0 3 0,4-7 1,-2 9-1,0-1 1,-4-1-1,6 5 0,0-5 1,0 3-1,1-5 0,-3 1 0,0-1 0,4-3 1,0-4-1,-4 5 0,-2-7 0,0 3 0,2 3 1,-2 3-1,0-3 0,0 2 1,0 1-1,4-3 0,-2-3 0,2-1 1,-2-4-1,0-5-1,2-3 1,-4-18 0,4 34 0,-2-13 0,-2 1 0,0 2 1,-2 0-1,2 1-1,0 3 1,2-6 0,-4-1 0,2 1 0,0-22 0,4 34-1,-4-34 1,12 29 0,-12-29 0,4 30 0,6-8 0,-10-1 1,4 3-1,-2 0 0,0 7 0,0-5 0,4-2 0,-4 1 0,-2-1 0,8 0 0,-6 1 0,4-1 0,-4-4-1,0 6 2,4 7-1,-2-1 0,-1-3 0,-1 1 1,2 2-1,2 3 1,2 3-1,2-3 0,-2-3 0,-2 1 0,2 1 0,0-6 0,-2 5 0,-2-7 0,-4-2 0,2 5 1,-4-7-1,4 6 0,-2-3 0,-2-1 0,4 2 0,-2 3 0,0-1 0,2-4-1,2 3 1,-4-3 0,-2 2 0,6-3 0,-6-1 0,4 0 0,-4 1 0,2 3 0,0-2 0,2 0 0,4-3 0,-6 1 0,4-2 0,-4-20 0,10 31 0,-10-31 1,2 20-1,-2-20 0,2 22 0,-2-22 0,0 22 0,0-22 0,-2 29 0,2-29 0,-2 22 0,2-22 0,0 0 0,-8 20-1,8-20-2,0 0-8,-24-8-22,24 8 0,-22-14 0,22 14-1</inkml:trace>
</inkml:ink>
</file>

<file path=ppt/ink/ink7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15"/>
    </inkml:context>
    <inkml:brush xml:id="br0">
      <inkml:brushProperty name="width" value="0.05833" units="cm"/>
      <inkml:brushProperty name="height" value="0.05833" units="cm"/>
      <inkml:brushProperty name="fitToCurve" value="1"/>
    </inkml:brush>
  </inkml:definitions>
  <inkml:trace contextRef="#ctx0" brushRef="#br0">0 166 14,'0'0'14,"0"0"0,0 0-1,0 0 0,0 0-1,0 0 0,0 0-3,0 0-1,0 0-2,0 0-1,0 0-1,0 0-2,0 0 0,26 4 1,-26-4-1,23 0 0,-23 0 0,30 0-1,-30 0 1,20-2 0,-20 2-1,0 0 1,28-8 0,-28 8 0,28-8 0,-28 8 0,41-11 0,-11 5-1,4 2 0,3-4 0,5 4 0,0 0-1,5 2 0,-7-2 0,-2 2 0,-3 0 0,3-4 0,-2 4-1,0-2 1,5-4 0,-3 2 0,6 0 0,-3-1 0,3 3 0,-4 0-1,1 2 2,-5 2-1,-2 0 0,3 4-1,-5-2 1,-2 0-1,0-2 1,5 0-1,-7-2 1,6 0-1,-1-2 1,-3 0-1,0-2 0,0 2 1,-4 0 0,3 0 0,-5 2 0,-4 0 0,-2 2 0,0-2 0,-18 2 0,29 0 0,-29 0 0,26-2 0,-26 2 0,26-2 0,-26 2 0,30-6 0,-10 4 0,-20 2 1,35-2-1,-35 2 0,20-2 0,-20 2 0,0 0 0,0 0 0,0 0-1,22 2 1,-22-2 0,0 0-1,0 0 0,26-6 1,-26 6-2,0 0 1,33-8-4,-33 8-8,0 0-17,0 0-1,0 0 1,0 0 0</inkml:trace>
</inkml:ink>
</file>

<file path=ppt/ink/ink7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16"/>
    </inkml:context>
    <inkml:brush xml:id="br0">
      <inkml:brushProperty name="width" value="0.05833" units="cm"/>
      <inkml:brushProperty name="height" value="0.05833" units="cm"/>
      <inkml:brushProperty name="fitToCurve" value="1"/>
    </inkml:brush>
  </inkml:definitions>
  <inkml:trace contextRef="#ctx0" brushRef="#br0">0 17 15,'0'0'16,"0"0"-3,0 0-2,0 0-2,0 0-1,0 0-2,0 0 1,18-16-2,-18 16 0,0 0 0,24 2-1,-4-4 0,-20 2 0,36 0-1,-13 2 0,3-2 0,0 4-2,2-4 1,4 6-1,-5-4 0,3 0 0,-4 4 0,0-4-1,5 2 1,-5 0 0,6-4 0,-6 0 1,13 0-2,-11 0 2,6 0-2,-4 0 2,7 0-2,-5 4 1,0 0-1,4 0 0,-5 0 0,3 2 0,0-4 0,5 4 0,-9-4-1,4 0 2,0 2-1,-3-4-1,-5 3 1,4-3 0,-2 0 0,-1 0-1,1 0 2,0 0-2,0 0 1,4 0-1,1 0 1,1 0 0,0-3 0,7-1 0,-7 2-1,0 0 1,2-4 0,-11 6 0,7-6-1,-6 6 1,-2 0 0,1 0-1,-5 2 1,2 2 0,2-4 0,2 4 0,-1 0 0,3-4 0,0 4 0,6-4 1,5 0-1,-7 0 1,4 5 0,-2-5-1,3 0 1,-3 0 0,-2 2-1,-4 4 0,3-4 1,-5 0-2,4 4 2,2-6-2,-3 2 2,-1 2-2,0-4 2,-2-4-2,3 4 1,-9-2 1,-20 2-1,34-6 0,-34 6-1,18-4 1,-18 4 0,0 0 0,0 0 0,0 0 0,0 0-3,20-8-12,-20 8-16,0 0-3,-18-9 2</inkml:trace>
</inkml:ink>
</file>

<file path=ppt/ink/ink7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17"/>
    </inkml:context>
    <inkml:brush xml:id="br0">
      <inkml:brushProperty name="width" value="0.05833" units="cm"/>
      <inkml:brushProperty name="height" value="0.05833" units="cm"/>
      <inkml:brushProperty name="fitToCurve" value="1"/>
    </inkml:brush>
  </inkml:definitions>
  <inkml:trace contextRef="#ctx0" brushRef="#br0">0 214 7,'0'0'7,"0"0"0,0 0 1,0 0 0,0 0 0,0 0 0,0 0-1,0 0 0,0 0 0,24-16-1,-24 16 1,0 0-3,26 8 1,-26-8-1,26 4-1,-8-4 0,-18 0-1,33 6 0,-33-6 0,30 4 0,-30-4 0,32 4 0,-32-4 0,38 2 0,-15 3 0,5-5 0,-2 2-1,4-2 1,3 2-1,-1-2 0,-2 0 0,2 2 0,-5 0-1,3 0 1,2 2 1,-2 2-1,5-2 0,-1 0 0,4 2 0,4 0 1,7-4 0,3-2-1,3 4-1,3-2 1,3 0 0,-1-2 0,-1 6-1,1-4 0,-7 6 0,-5 0 1,-4-1-1,-1-3 0,1 4 1,-4 0-1,-3 0 0,5-2 1,-4 0-1,9-2 1,-3 0 0,4 0-1,-5 0 0,5-2-1,-3 0 1,-1 2 0,-6 0 0,3-4-1,-9 0 1,0 4 1,-2-2-1,3 1 1,1-3 0,2 6-1,5-6 1,1 2 1,8 2-2,7 0 1,-3-4 0,5 2 0,-1 0-1,5 2 1,-9-2-1,5 4 0,-7-4 1,-8 4-1,-1-4 0,-3 0 0,-2-2 0,1 4 1,-3-4-2,0 0 1,15 2 1,1-4-1,1 4 0,-1 0-1,0-2 2,-1 2-1,-1-2 0,-1 0 0,-9 0 0,-6 0 0,5 0 0,1-2 0,-4 2 0,6 0 0,3-2 0,3 2 1,-3 0-1,1 0-1,-2-4 1,3 4 0,-3-2 0,2 0 0,-3 2-1,3-4 1,1 2-1,1 0 2,2 0-2,-1-2 1,1 0 0,-1 2 1,-1-4-1,-2 2 0,1 4 1,-3 0-1,0 0 1,3 0-1,-5 0 0,3 0-1,-3 0 1,-2 2 0,1-6 0,1-2 0,-4 2-1,0-5 1,-1 1 0,3 0 0,2 0 0,-5 0 0,3 0 0,-8 0 0,3 0 0,1 2 0,-4-2 0,-4 1 0,1-1-1,-1 2 1,0 0 0,-2-2 0,3-2 0,-7 2 1,8 0-1,-6-4 1,0 1-1,-3 1 0,1 2 0,-2-2 2,-20 10-2,32-16 1,-32 16-2,32-16 2,-32 16-1,31-17 1,-31 17-2,34-20 2,-34 20-2,32-12 1,-32 12 0,28-16 0,-28 16 0,27-14 0,-27 14 1,20-17-2,-20 17 1,24-12 0,-24 12 0,22-14 0,-22 14 0,20-14 0,-20 14-1,18-12 1,-18 12 0,0 0 0,0 0-1,21-16 2,-21 16-1,0 0-1,0 0 1,0 0-1,0 0 0,0 0-3,14-21-10,-14 21-21,-20 8 0,1-6 0,19-2 1</inkml:trace>
</inkml:ink>
</file>

<file path=ppt/ink/ink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39:56.395"/>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1 0 9,'0'0'19,"12"18"-3,-12-18-4,-2 18-3,2-18-3,0 22-2,0-22-1,2 31 0,-2-31-1,4 28 2,-4-28-1,4 29 0,-4-11 0,0-18 0,4 36 0,-4-36 0,4 37-1,-1-17-1,-3 2 0,0 5 0,2-5-1,0 8 1,-2-1-1,0-1-1,4 0 1,-4 1 1,0-1-2,2-4 1,-4 3 0,4-5 1,0-2-1,-2 4 0,2 5 0,0-3 0,0 0 0,0 1 0,0-3 0,0 7 0,0-5 0,0 0 0,0-2 0,0 1 0,-2-1 0,0 0 0,2 3 0,-4-1 0,0-2 0,2 3 1,-2 1-1,0-2 0,-2 3 0,4 3 0,-4-1 0,2 1 0,2 2 0,0 1 0,-2-3 0,2 1 0,0-1 0,2-4 0,0 1 0,0-3 0,-2 2 0,0 1 0,0-1 0,0 3 0,0-3 0,2 4 1,-2-1-1,2 1 0,2-1 0,0-1 0,-2-2 0,-2 5 0,4-3-1,-2-2 1,-2 5 0,0-3 1,-4 5-1,4-1 0,-2 1 0,2 1 0,-2-2 0,2 3 0,0 1 0,0-5 0,0 1 0,-2 1 1,0-3-1,2 3 0,0-3 0,0 2 0,0 7 0,0-5 0,0 1 0,0 5 0,2-5-1,0 1 1,0 3 0,-2-9 0,2 5 0,-2 1 0,0-1 0,0 1 0,0 3 0,2-5-1,-4 7 1,0 1 0,0-1 0,2 3-1,-2-1 1,2 1 0,-2 3 0,4 0 0,2-1 0,-4-1 1,2 4-2,0-5 1,0-1 0,0-3 0,0-1 0,0-1 0,-2 3 0,2-1 0,0-3-1,-2 1 1,0 5 0,0-7 0,4 7 0,-4 0 0,4-5-1,-4 5 1,0-3-1,2 5 1,0-7-1,0 3 0,-2-3 0,2 1 0,-2 1 0,0-1 1,2-5-1,0 7 1,-2-5 0,2 3 0,0-1-1,-2 1 1,4-3 0,-4 3-2,4-5 1,-6 3 0,4-5 1,-4 5-1,2-3 0,0 5 1,-2-3 0,2 5 0,0-3 1,2-1 0,-2 1-1,2-1 1,-2 1 0,4-5-1,-2 3 1,2-5-1,-2 5 0,0-6 0,-2 3 0,2 1 0,-2 1 0,2-3-1,0 3 2,-2-3-1,4 3 0,-4-5 0,2 2 0,0-1 0,4-1 0,-6 1-1,4-1 0,-1 3-1,3-3 0,-4 8-1,2-5 0,-4-1-2,4-3 2,-2-3 0,2-4 1,-4-5 1,0-19-1,4 22 3,-4-22-1,0 0 1,4 18 1,-4-18-1,0 0 0,0 0-1,4 22 0,-4-22-1,0 0-1,0 0-3,0 0-5,0 0-4,0 0-2,0 0-5</inkml:trace>
</inkml:ink>
</file>

<file path=ppt/ink/ink8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18"/>
    </inkml:context>
    <inkml:brush xml:id="br0">
      <inkml:brushProperty name="width" value="0.05833" units="cm"/>
      <inkml:brushProperty name="height" value="0.05833" units="cm"/>
      <inkml:brushProperty name="fitToCurve" value="1"/>
    </inkml:brush>
  </inkml:definitions>
  <inkml:trace contextRef="#ctx0" brushRef="#br0">705 477 12,'0'0'13,"0"0"-3,0 0 1,0 0-2,0 0 0,0 0-1,0 0-1,0 0 0,0 0-1,0 0-2,0 0 0,-28 10 0,28-10-1,-24 4-1,24-4 0,-26 2 0,26-2-1,-31 2 0,31-2 0,-28 0 0,28 0-1,-30 2 0,12-2 0,18 0 0,-37 2 1,37-2-1,-34 2 0,34-2 0,-30 2 0,10 0 1,2-2-2,-1 0 2,-3 0-1,0 2 0,-2-4 0,-4 2 0,3 0 1,5-2 0,20 2 0,-34-6-1,34 6 1,-24-8-1,24 8 1,0 0 0,0 0-1,-26-20 0,26 20 0,-21-10-1,21 10 1,-22-12 0,22 12 0,-24-10 0,24 10 0,-28-11 0,28 11 0,-20-10 1,20 10-1,0 0 0,0 0 0,0 0 0,-18-20 0,18 20 0,0 0 0,0 0 0,0 0 1,-11-18-1,11 18 0,0 0 0,0 0 1,0 0-1,0 0 1,7-18-2,-7 18 2,0 0-1,0 0 0,24-23 1,-24 23-1,0 0 0,30-20-1,-30 20 2,28-14-1,-28 14 1,26-14-1,-5 8 1,-1-2 0,10-1 0,-8 1 0,8 0 0,3 0 0,1 0-1,2-2 1,-3 2 0,5 0-1,-6 0 0,0 1 0,1 1 0,-1 2 0,0-2 0,0 0 1,1 2-1,-1 0 1,0 2 0,2-2 0,5 0 0,-1 2 0,0 0 0,3-4-1,-3 2 2,4 0-2,-5-2 0,5 0 1,-4-5-2,5 7 1,3-6 0,4 6 1,-3-4-1,1 6 0,7-6 0,-7 0 0,7 4 1,-5-4-1,-4 4 0,1-6 0,-3 6 0,-4-5 0,5 5 0,-5 2 0,-6 0 0,1 2 0,9-2 0,-2 2-1,1 0 1,-1 0-1,-4 0 1,11 0 0,-3-2 0,0 2-1,-11-2 1,7 2 0,-4-2 0,1 0 0,-3 0 0,-8 2 0,7 0 0,-7 0 1,6 0-2,-6 0 2,9 0-1,-1 0 1,6 0-2,-1 0 2,5-2-1,-4 0 0,1 2 0,-1-2 0,-8 0 0,9 2 0,-11-2 0,0 2 0,-2 2 0,1-2 0,-3 0 0,2 0 0,0 2 0,1-2 1,-5 0-1,6-2 0,-4 2 0,7 0 1,-9 0-1,12 0 0,0 0 1,-3 0-1,-3 2 0,-2-2 0,0 2 0,-1-2 0,1 2 0,-12-2 0,-2 0 0,6 0 1,-3 0-1,3 0 0,-2 0 0,0-2 0,-20 2 0,36-2 0,-36 2 0,31-2-1,-31 2 1,20-2 0,-20 2 0,0 0-1,0 0-3,0 0-21,-18 12-8,-9-10-1,7-2-1</inkml:trace>
</inkml:ink>
</file>

<file path=ppt/ink/ink8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19"/>
    </inkml:context>
    <inkml:brush xml:id="br0">
      <inkml:brushProperty name="width" value="0.05833" units="cm"/>
      <inkml:brushProperty name="height" value="0.05833" units="cm"/>
      <inkml:brushProperty name="fitToCurve" value="1"/>
    </inkml:brush>
  </inkml:definitions>
  <inkml:trace contextRef="#ctx0" brushRef="#br0">86 0 14,'0'0'22,"0"0"-1,0 0-3,0 0-2,0 0-6,0 0-2,0 0-2,0 0-2,0 0 0,-10 21-2,10-21 1,0 0 0,0 0-1,2 24 1,-2-24-2,4 16 1,-4-16 0,-4 20-1,4-20 0,-4 25 0,4-25 0,-4 28 0,4-28 0,-10 28-1,10-28 0,8 31 1,-8-31-1,-4 32 0,6-14-1,-4 1 1,2 3 1,-4-2-1,-4-2 0,0 5 0,2-1 0,-2 0 0,2 1 0,8 1 1,-4 4-1,2-3 0,2 3 0,2-6 0,-4 9 0,6-5 0,-6 0 1,-2-1-1,4 1 0,-4 0 0,2 1 0,0-1 0,4 2 1,0-3-1,2-1 0,-6 0 0,6-2 0,-4 3 0,8-5 0,-4 2 0,0-3 0,-8 5 0,6-2 0,0-2 0,1 9 1,-3-1 0,-11-2 0,7 1 0,-2 1 0,6-2-1,-4 3 0,0-1 1,0-2-1,2-1 0,2 1-1,-2-2 1,0 1 0,-4-1 1,2 6-1,-2-1 0,0-5 0,-2 4 0,-2 3 0,4-5 0,0 5 0,-2-3 0,2-2-1,4 3 2,-2-5-1,2 0 0,2 1-1,-2-5 1,0 4 0,0-6 0,0 5 0,-2-1 1,2 0-1,4 0 0,-6 1 1,0-1-1,2 0 0,-2 1 0,2-1 0,-2 0 0,0 4 0,-4-3 0,6-1-1,0 0 1,-6 1 0,4-3 0,2 6 1,0-1-1,0-1 0,0 0 0,-4 9 0,-2-1 1,10 2-2,-4-1 1,0-3 0,-2-1 0,6 1 0,-6-2-1,4-7 1,4-3 0,-4 0 0,-2 4 0,0-1 0,0-1 0,-2 0 0,2 4 1,-2 1 0,-2-1-1,4 0 0,0 3 0,0-1 0,2 0 0,-4 5 0,4-1-1,0-2 1,0 3 0,2-3 0,-2 3-1,2-1 1,0 2 0,-2-1 0,2 1 0,-4 3 0,4-1 0,0 0 0,0 3 0,-4-1 0,2 1 0,0-3 0,2 3 0,0-5 0,-2-1 0,-2-1 0,0 0 1,2-1-1,6-1 0,-8 0 0,4 1 1,-4-3-1,2 2 0,-2 5-1,0 1 1,2 1 0,-10-3-1,6 3 1,-2-1-1,6-2 1,-2 3-1,-2-9 2,8-2-1,-6 3 0,2-1 0,2-2 0,-2 3 0,0 1 0,-6 0 0,8-1 0,-4 3 1,-2 1-1,0-1 0,2 2 0,0 1 0,0 1 0,2 5 0,-8-5 0,2 1 0,4 3 0,4-4 0,-6 3 0,2 1 0,0-5 0,0 3 0,2-1 0,-4 1 0,2-1 0,-8-1 0,6-2 0,2 3-1,0-3 1,-2 1-1,4-3 1,-2-2 0,2 1-1,4-3 1,-4 3 0,0-3-1,-2 0 1,-4 3 1,2-1-2,0 0 1,-2 1 0,2-3 1,-2 0-1,2 1 0,0-5 0,8 4 0,-6-1 1,0-3-1,2 2 0,0 0 0,-2 1 0,-2 3 0,4-4 0,-6 1 0,6 1 0,-2-4 0,0 1 0,0-3 0,2-2 0,-2-18 0,6 33 0,-6-33 0,-2 32 0,2-32-1,-2 28 0,2-28-4,-6 31-12,6-31-16,-18 16 1,18-16-2,-22 0 2</inkml:trace>
</inkml:ink>
</file>

<file path=ppt/ink/ink8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20"/>
    </inkml:context>
    <inkml:brush xml:id="br0">
      <inkml:brushProperty name="width" value="0.05833" units="cm"/>
      <inkml:brushProperty name="height" value="0.05833" units="cm"/>
      <inkml:brushProperty name="fitToCurve" value="1"/>
    </inkml:brush>
  </inkml:definitions>
  <inkml:trace contextRef="#ctx0" brushRef="#br0">-1 0 5,'0'0'9,"6"23"1,-6-23-4,4 28-2,-4-28 0,8 35 0,-8-35 1,9 40 0,-7-22 0,-2 11 1,2-7-1,-4 6 1,2 1 1,-11 7-1,11-1 0,-8 7-2,6-5 0,-4 3 0,8-1-1,-6 1-1,6-6 1,0 1-2,2-1 1,0 3-1,4-3 1,-4 3-1,3 1 1,-7 1 0,10 5 0,-4 3 0,0-1 0,-4 3-1,6-4 1,-4 3-1,4 1 1,-2 1-1,0-7 0,0 4 0,-2-3 0,2 7 0,2 1-1,-6 1 1,4 4 0,-2 2 0,2-3 0,-4 3-1,4-2 1,-6-5-1,2-1 1,0-2-1,0-5 0,0-3 1,1-1-1,-3 1 1,6-7-1,-4 9 1,2-3 0,-6 1 0,4-1-1,-4 1 0,2-5 1,0 5 0,2-1-1,-2-11 0,-4 1 1,6-6-1,0 3 0,2-3 0,-4 0 0,2 1 0,0-1 0,-6 2 0,6 5-1,-4-1 2,0-2-1,-2 3 0,4-1-1,-4 1 1,6-5 0,-2 0 0,2 1 0,-2-3 0,2 2 0,0 3 0,0-3 0,-2 0 0,0-1 0,-2 1 0,0 2 0,2 1 0,-2 1 0,0 2-1,-4 1 1,4 1 0,-3 1-1,5 1 1,-2-3 0,2 1 0,2 0 0,-2-1 1,7 1-1,-5-1 0,2 1 0,2-2 1,-8 1-1,2 3 1,-2-5-2,2 1 1,0 5 0,4-7 0,-4 6 0,4-3 1,-4-1-1,6-1 0,-8 1 0,8 0 0,-8-7 0,2 7 0,-2-5 0,-2 5 0,6 2 0,-6-1 0,4 5 0,-2-3 0,2 3-1,0-1 1,0-1 0,4-3 0,-4-1 0,4-2 0,-2 1 0,0-3 0,0 0 0,-4 3 0,4 1 0,-2-3 0,2-1 0,0 0 0,0-1 0,-2-3 0,2-2 0,4 3 0,-6-3 1,2-2-2,2 2 2,-2 1-1,0-1 1,-2 0-1,4 5 0,-4-5 0,6-2 0,-4 2 0,0 1 0,-2-23 0,16 34-1,-16-34 1,10 32 0,-10-32 0,14 27 0,-14-27 0,12 28 0,-12-28 0,7 29 0,-7-29 0,12 24 0,-12-24 0,6 18-1,-6-18 1,0 0 0,0 0 0,0 0 0,6 18 0,-6-18 0,0 0 0,-4 21 1,4-21-1,-2 18 0,2-18 0,2 22 0,-2-22 0,0 0 0,0 0 0,0 0 0,0 0 0,0 0 0,0 0 0,0 0 0,0 0 0,0 0 0,0 0 0,0 0 0,0 0 0,0 0 0,0 0 0,0 0 0,0 0 0,0 0 0,0 0 0,0 0 0,0 0 0,0 0 0,0 0 0,0 0 0,0 0 0,0 0 0,0 0 0,0 0 0,0 0 0,0 0 0,0 0 0,0 0-1,0 0 1,0 0 0,0 0 0,0 0-1,0 0 1,0 0 0,0 0 0,0 0 0,-10 18 0,10-18 0,0 0 1,0 25-2,0-25 2,0 0-2,0 22 2,0-22-1,0 0 0,0 0 0,0 0 0,0 0 0,0 0 0,0 0 0,12 18 0,-12-18 0,0 0 0,0 0 0,0 0 0,10 18 0,-10-18 1,0 0-1,0 0-1,0 0 1,0 0 0,0 0 0,0 0 0,0 0-1,0 0 1,0 0 0,0 0 0,0 0 0,0 0 0,0 0 0,4 23 0,-4-23 0,0 0 1,-2 20-1,2-20 0,0 0 0,2 24 0,-2-24 0,0 0 1,2 20-2,-2-20 1,0 0 0,-8 25 0,8-25 0,-4 20 0,4-20 0,-2 26 0,2-26 0,-6 25 0,6-25 0,2 16 0,-2-16 0,0 0 0,2 24 0,-2-24-1,2 18 1,-2-18 0,2 19 0,-2-19 1,4 22-1,-4-22 0,0 0 0,0 0 0,0 0-1,20 10 0,-20-10-7,0 0-23,-4-18-2,4 18 0,-20-8 0</inkml:trace>
</inkml:ink>
</file>

<file path=ppt/ink/ink8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21"/>
    </inkml:context>
    <inkml:brush xml:id="br0">
      <inkml:brushProperty name="width" value="0.05833" units="cm"/>
      <inkml:brushProperty name="height" value="0.05833" units="cm"/>
      <inkml:brushProperty name="fitToCurve" value="1"/>
    </inkml:brush>
  </inkml:definitions>
  <inkml:trace contextRef="#ctx0" brushRef="#br0">0 0 4,'0'0'27,"0"0"1,0 0-6,0 0-9,14 33-1,-14-33-5,27 18-1,-7-10-1,-20-8-3,44 24 1,-22-14 0,11-8-1,-3 7 1,4-9-1,-4 6 0,5-6 0,-7 2 0,2 2 0,-8 4-1,4-4 1,-1 4 0,9 0 1,0 4-1,7-6 0,5 0 0,4 0 0,5-2-1,1 1 0,1 3 1,-5-4-3,-3 4 2,-5 0-1,-10 6 0,2-4 0,-3 4 0,-3-1 0,0-1 0,5-2 1,1-2-1,2 0 0,2-2 0,3 0 0,-3-2 2,7 4-2,-11-4 0,0 4 0,-4 1 0,1 1 0,-5-2 0,-2 0 0,2-2 0,3 0 1,1-2 0,2 0 0,4 0-1,3-2 0,1 2 1,0 0 0,-1 0-1,1 4 0,-2-1 0,-1 1 0,-1-2 0,2 2 1,-5 0-1,11-4 0,0 2 0,5-4 1,3 2-1,3-4 1,-1-2-1,1 2 0,3 0 1,-11 2-1,-3-2 0,-2 0 0,-7 0 1,-5 0-1,0 2 0,0-2 0,1 2 0,3-2 0,2 0 0,5 0 0,9-2 0,0 0 0,-1 0 0,3 2-1,-3-4 1,3 4 0,-3 0 0,-9 0 0,-8 0 0,9 4 0,-9-2 0,-4 0 0,2-2 0,-1 0 0,3 0 0,4 0 0,7-2 0,-3-4 0,6 4 0,5-4 0,1 4 1,-3 0-1,-3-2 0,-4 4 0,-5 0 0,-1-2 0,0 0 0,-6-2 0,-1 4-1,1-4 2,2 0-2,-3 0 1,3 0 0,0 0 0,0-3 1,1 7-2,-5 0 2,0-2-2,-2 2 2,3 0-1,-7 0 1,4-2-2,4 2 1,-1-4 0,1 2 0,0 0 0,2-2 0,-1 2-1,5-4 2,-4 6-1,-8-2-1,9-4 1,-3 4 0,4-4 0,1 4 0,1 0 0,-4-2 0,4 0 0,-1 0-1,-1 4 1,0-2 0,-5 0 0,-5-2-1,2 2 1,2-4 0,-1 6 0,-1-5 0,2 1 0,0 4 0,7-2-1,-1 0 2,-4-2-1,0 4 0,-1-4 1,-1-2-1,-2-2 1,-4 0-1,-2 0 1,-1-2-2,-1-2 1,4 1 0,-24 11-1,32-16 0,-32 16 0,26-14 2,-26 14-3,21-10 2,-21 10-2,0 0-1,0 0-7,8-20-22,-8 20-3,0 0-2,0 0 2</inkml:trace>
</inkml:ink>
</file>

<file path=ppt/ink/ink8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22"/>
    </inkml:context>
    <inkml:brush xml:id="br0">
      <inkml:brushProperty name="width" value="0.05833" units="cm"/>
      <inkml:brushProperty name="height" value="0.05833" units="cm"/>
      <inkml:brushProperty name="fitToCurve" value="1"/>
    </inkml:brush>
  </inkml:definitions>
  <inkml:trace contextRef="#ctx0" brushRef="#br0">0 32 12,'0'0'12,"0"0"-2,0 0-1,0 0-2,0 0 2,24-16-3,-24 16 3,0 0-2,0 0 2,20-12-3,-20 12 0,0 0 0,0 0 0,0 0-2,0 0-1,22-4 0,-22 4-1,27 2 0,-9-2-1,-18 0 1,38 0-1,-20 0 0,4 0 0,3 0 0,-7 0-1,12 0 1,-6 0-1,0 0 1,1 0-1,1 2 0,0 0 1,2 0-1,-4 0 0,-1 2 0,-1-2 1,4-2-1,-2 2 0,0-2 0,-1 0 0,3-2 1,-4 2 0,0 0 0,4 0-1,-3 0 1,-3 2-1,-20-2 1,38 6-1,-20 0 0,2-4 0,-20-2 1,35 18-1,-15-9 0,4-3 0,-2 2 1,0-4 2,-22-4-2,39 14 2,-21-8-4,-18-6 4,24 10-4,-24-10 4,0 0-4,22 12 1,-22-12-1,0 0 1,20 12-1,-20-12 2,0 0-1,23 17 0,-23-17 0,0 0-1,0 0 0,0 0-3,-15 18-3,15-18-17,-18 0-8,0 0-3,18 0 3</inkml:trace>
</inkml:ink>
</file>

<file path=ppt/ink/ink8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23"/>
    </inkml:context>
    <inkml:brush xml:id="br0">
      <inkml:brushProperty name="width" value="0.05833" units="cm"/>
      <inkml:brushProperty name="height" value="0.05833" units="cm"/>
      <inkml:brushProperty name="fitToCurve" value="1"/>
    </inkml:brush>
  </inkml:definitions>
  <inkml:trace contextRef="#ctx0" brushRef="#br0">0 207 5,'0'0'11,"0"0"0,0 0-1,0 0-2,0 0 0,0 0-1,0 0-2,0 0 0,0 0 0,18 12-1,-18-12 0,25 0 2,-25 0-2,34-2 0,-10 2-1,-2-4 1,-2 2-2,7-4 1,-3 4-1,4-2 0,-2 4-1,2-4 1,3 4-1,-1-2 0,0 2 1,7 0-2,-5 0 1,4-6 0,0 6-1,3-3 0,-9 3 0,0-4 1,-2 2-1,3 0 0,-3 2 1,0 0 0,0-4 0,7 2 0,-1 2 0,6-2 0,3-4 1,1 4-1,2-4-1,5 4 0,-1-4 0,-1 0 1,-3 4-1,-4 0 0,3-2 0,-3 2 0,-2 2 0,3-2 0,-3 2 1,2 0 0,9 0 0,-1-4 0,1 4-1,3-4 1,0 4 0,1-6-1,-3 2 1,1 2-2,-5-3 2,-4 3-2,1-6 1,-7 6 0,2-2 1,1 0-2,-3 4 1,-2-2 0,1-2 0,-1 2 0,-2 2 0,3-2 1,-1 2-2,0-2 1,0-4 0,5 2 0,-3 4 0,0-2 0,-1 0 1,1 0-1,-4 2 0,1-2 1,-9 2-1,2-2 0,-2 2 0,5-2 1,-9 0-2,8-4 1,0 4 1,2-6-1,1 3-1,-1-1 1,-2 4 0,4-4 0,-1 4 0,-9 0 0,0 2-1,0 0 2,-1 0-1,1 0 0,10 0 0,0 0-1,1 0 1,5 0-1,-4-2 1,0 2-1,1-4 1,-1 4-1,-18-2 0,6 2 1,1 0 0,-3 2 0,-2-2 0,0 0 0,4 4 0,-1-4 0,3 2 0,-4 0 0,2-2 0,-4 0 0,2 0-1,-1 0 1,1 0-1,-22 0 1,24 4-1,-24-4-2,20 2-4,-20-2-8,0 0-17,-12 23 1,12-23 0</inkml:trace>
</inkml:ink>
</file>

<file path=ppt/ink/ink8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24"/>
    </inkml:context>
    <inkml:brush xml:id="br0">
      <inkml:brushProperty name="width" value="0.05833" units="cm"/>
      <inkml:brushProperty name="height" value="0.05833" units="cm"/>
      <inkml:brushProperty name="fitToCurve" value="1"/>
    </inkml:brush>
  </inkml:definitions>
  <inkml:trace contextRef="#ctx0" brushRef="#br0">218 16 2,'0'0'6,"-22"4"0,22-4-2,0 0 1,-29 8-1,29-8 1,0 0-1,-24 12 0,24-12-1,0 0 1,-22 10-2,22-10 0,-20 6 1,20-6-2,-22 8 1,22-8-1,-23 9 1,23-9-1,-18 8 1,18-8-1,-18 10 1,18-10 0,0 0 1,-16 20-1,16-20 0,0 0 1,0 0-1,-6 20 0,6-20 1,0 0-1,0 0 0,0 0 0,10 21 0,-10-21 0,0 0 1,4 20 0,-4-20 0,0 0 0,20 12-1,-20-12 1,0 0 0,26 16-2,-26-16 1,39 4-1,-21-2-1,4 4 1,-22-6 0,36 6-1,-13-2 0,-3 0 1,2 3 0,0-1 0,8 2 0,-1-6 0,3 4 0,-2-4 0,2 4 0,3-2-1,-1 0 1,-6 4-1,0-4 1,1 2-1,-1 4 0,-2-4 0,2 3 0,0-3 2,5 0-1,-1-2 1,0 2-2,3-2 2,3 0-2,0 2 2,0-4-1,1 4-1,-1 0 0,-2 0 0,3 0 1,-5 2-1,-2-1 0,-2 3 0,5-6 0,-5 4 0,2-4 0,1 2 1,5-2-1,0 0 0,2 0 1,1 0-2,-5 0 2,-2 2-1,7 0 0,-7-2 1,-2 3-1,1-1 0,3-2 1,0 2 0,2-2 0,3-2 0,-3 2-1,8-2 0,1-2 0,-5 2 1,1-2-2,1 0 2,-4 2-2,1 0 2,1-4-1,-6 2 1,7 0 0,1-4-1,0 2 1,5 0-1,9 2 1,-3-4-1,1 4 0,-4 0 1,-3 0-1,-3 0 0,-5 0 0,-5 0 0,-6 0 0,4 0 0,-3 0 1,3 0-1,-2 0 0,4-2 1,1 0-1,1-2 1,4 2-1,-5 0 0,-1-2 0,-6 4 0,19-2-1,-9 2 1,0-2-1,-3 2 1,-3-3 0,0 1 0,0 0 0,3-2 0,-15 2 1,6 0-1,0 2 1,-1-4-1,7 4 0,0-2 0,-2 0 0,3 2 0,-5 0 0,2 0-1,0 0 2,9-4-2,-9 0 2,8 2-2,1-4 2,5 6-2,-2-8 1,3 6 0,-3-4 0,5 4-1,-3-2 1,-6 2-1,1 2 1,-3 0-1,0 0 1,-5 0-2,1 0 2,-4-2-1,4-2 1,-3 2 0,3 0 0,0-2 1,2 2-2,1-1 2,-1-1-1,0 4 1,-1-2-2,1 2 1,-4 0-1,4-2 1,-5-2 0,-3 2-1,4 2 1,4-6-1,-5 4 1,3-4 0,-2 4 0,-1 0 0,3-2 0,-2 0 1,-2 4-2,-3-4 1,1 2 0,-4 2-1,-2-2 1,4 2 0,-3-4 0,1 2 0,2 0 0,0 0 0,0-4 0,5 0 0,-3 2 1,2-3-1,4 3 0,-1 0 0,-1-4 0,-6 0 0,2 2 0,-8 2 0,5-2 0,-1-2 0,-6 2 0,2-2 0,2 0 2,1 4-2,1-5 1,-2 1-1,0 0 2,-22 8-2,36-10 1,-17 6 0,-19 4-1,22-10 0,-22 10 0,26-12 0,-26 12 0,26-16 0,-8 7 0,-18 9 2,39-20-3,-15 10 3,-4 2-4,0 0 3,-20 8-2,26-14 2,-26 14-2,0 0 1,0 0-1,0 0 1,0 0 0,12-19-2,-12 19 2,0 0 0,0 0 0,11-22-3,-11 22 3,0 0 0,12-20 0,-12 20 3,0 0-3,0-22-1,0 22 1,0 0 1,0 0-3,0 0-2,0 0 0,0 0-4,0 0-4,0 0-7,0 0-13,0 0 0,0 0 3</inkml:trace>
</inkml:ink>
</file>

<file path=ppt/ink/ink8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34"/>
    </inkml:context>
    <inkml:brush xml:id="br0">
      <inkml:brushProperty name="width" value="0.05833" units="cm"/>
      <inkml:brushProperty name="height" value="0.05833" units="cm"/>
      <inkml:brushProperty name="fitToCurve" value="1"/>
    </inkml:brush>
  </inkml:definitions>
  <inkml:trace contextRef="#ctx0" brushRef="#br0">1388 642 17,'0'0'14,"0"0"-1,0 0-3,0 0-1,7-20-1,-7 20 1,0 0 0,0 0 0,0 0 0,0 0-2,28-20 0,-28 20-1,20 4-2,-20-4-1,24 2 0,-24-2-1,36 2 0,-15 2-1,3-2 0,4 0-1,0 2 1,0-2-1,3 0 0,-1 2 0,-2 0 1,0-4-1,3 2 1,1 2-1,-4-2 0,0-2 0,1 2 1,1 2-1,2-2 1,-6-2-1,3 2 0,-9 0 0,8 2 1,-4-4 0,2 2 0,-5-2-1,-3 3 0,4 1 0,-2-4 1,4 0-1,-4 2-1,1 0 1,-3 2 0,2-2 3,2 4-4,-2-2 4,0 2-3,1-2 3,-21-4-2,36 12 1,-18-10-2,0 4 1,-18-6-1,18 8 0,-18-8 0,0 0 0,0 0 0,22 17 0,-22-17 0,0 0-1,11 16 1,-11-16 1,18 14-2,-18-14 1,0 0 1,18 20-1,-18-20 0,0 0 0,0 0 0,-2 24 0,2-24 0,0 0 1,-20 17-2,20-17 2,0 0-1,-23 16-1,23-16 0,0 0-1,-24 20 0,24-20 0,-30 12-1,30-12-2,-30 12 0,30-12-4,-32 15-5,32-15-14,-39 2-5,15 4 1</inkml:trace>
</inkml:ink>
</file>

<file path=ppt/ink/ink8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38"/>
    </inkml:context>
    <inkml:brush xml:id="br0">
      <inkml:brushProperty name="width" value="0.05833" units="cm"/>
      <inkml:brushProperty name="height" value="0.05833" units="cm"/>
      <inkml:brushProperty name="fitToCurve" value="1"/>
    </inkml:brush>
  </inkml:definitions>
  <inkml:trace contextRef="#ctx0" brushRef="#br0">1806 801 14,'0'0'24,"-6"20"-4,6-20-4,0 0-1,0 0-2,2 25-2,-2-25-1,0 0-2,0 0-1,0 0-1,14-27-1,-14 27-2,-8-40-1,4 11 0,6-9 0,-6-7-2,4-1 1,-2-7-1,4 2 0,4-1 0,-6 7-1,-2 7 1,2 7 0,-2 11 0,2 20-1,-12-18 1,12 18 0,-24 14 0,6 0 0,-7 6-1,-1 3 1,6 1 0,-6 0 0,2 1-1,-1-1 1,7-2 0,-2-6 0,20-16 0,-16 25 0,16-25-1,0 0 1,0 0 0,0 0 0,24 14 0,-2-14 0,7 2 0,3-2 0,2-2-1,2 2 0,5-4-3,-11 8-9,10-12-18,-5 8-1,-1-4 0,-6 2 0</inkml:trace>
  <inkml:trace contextRef="#ctx0" brushRef="#br0" timeOffset="2">2532 309 16,'-6'-27'28,"6"27"2,-38-16-2,38 16-16,-47 0-6,23 8 0,-8 7-4,8 3 1,-3 6-1,11 2 0,2 5 1,12-3-2,2 1 1,8-7-1,6-4-1,-14-18 0,35 16 0,-15-16 0,6-8 1,-8-6-1,6-6 1,-4-3-1,-3-5 1,-3 2-2,-2-3 1,-4 5-1,-6 4 1,-2 2-1,0 18 0,0 0 2,0 0-1,-24 14 2,22 10 0,-2 6 0,6 3-1,14 3 0,-4-7 1,12 1-2,2-10 1,5-6-2,3-11 0,2-3-1,4-11-1,-13 1 0,17-14-1,-20 8-2,10-15 0,-11 13 0,5-12 0,-14 5 1,2-9 1,-8 8 1,-4-5 2,-4 5 2,-12 8 1,2-3 1,-12 13 2,22 8 0,-46 2 1,25 0-1,-13 17 1,16-3-1,-8 10-1,14-6-1,-3 7-1,13-9-1,0 4 0,11-1 0,-9-21-1,30 24 1,-8-20-1,-4-6 1,6-6-1,0-4 0,-1-5 0,-5-1 0,-18 18 0,28-34 1,-28 34-2,12-31 1,-12 31 0,-2-18 0,2 18 0,0 0 0,-22 8 0,22-8 0,-26 43 1,12-9-1,0 9 1,1 1-1,-3 9 0,10 4 0,-2-5 1,4 3 0,6-10-1,4 1 0,0-9 0,0 1-1,4-12 1,0-3 0,-10-23-1,33 20 0,-11-20 0,-22 0 0,36-18-1,-36 18 1,28-41-2,-28 17 0,8-10 0,-18 7-1,4-7-1,-8 5 1,-4 1 1,-4 10 0,-2-2 1,2 11 2,-1 5 1,23 4 2,-34 4 0,34-4 1,-18 15 0,18-15 0,0 0-1,28 10 0,-28-10 0,38 0-1,-11-8-1,3 0 0,4-9-2,-2 5 0,5-12-3,-17 10-5,20-19-14,-24 9-10,3-2 1,-13-1 1</inkml:trace>
</inkml:ink>
</file>

<file path=ppt/ink/ink8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48"/>
    </inkml:context>
    <inkml:brush xml:id="br0">
      <inkml:brushProperty name="width" value="0.05833" units="cm"/>
      <inkml:brushProperty name="height" value="0.05833" units="cm"/>
      <inkml:brushProperty name="fitToCurve" value="1"/>
    </inkml:brush>
  </inkml:definitions>
  <inkml:trace contextRef="#ctx0" brushRef="#br0">450 274 8,'0'0'24,"0"0"2,0 0-11,-4-21-5,4 21 0,-14-32-4,-2 14-1,-1-11-1,-5 5 0,0-10 1,-10 7-1,6-5 0,-5 9-1,5 1 0,2 14 0,0 4 0,-5 16-1,7 13 1,0 19 0,-4 13-1,-2 18 1,7 10-1,-3 6 0,12 2 0,6 6 0,6-3-1,8-11 0,10-12 0,11-15 0,5-15 0,4-9 0,9-17-1,1-13 0,4-17-1,1-7-2,-7-2-3,9-19-6,-21 15-11,0-6-10,-10-1-1,1-1 1</inkml:trace>
  <inkml:trace contextRef="#ctx0" brushRef="#br0" timeOffset="1">736 381 10,'0'0'14,"0"0"-1,0 0-2,0 0-1,0 0 0,0 0 0,0 0 0,0 0-2,0 0-1,0 0-1,0 0 0,0 0 0,-22-4-3,22 4 0,0 0 0,0 0-1,-14 20 0,14-20 0,-10 32 0,10-13-1,-8 13 1,6-4 0,-6 7-1,8-3 1,-4 5-2,6-5 1,0-5 0,4-1-1,2-6 1,-8-20-1,20 24 0,-20-24 1,22 4-1,-22-4 1,24-8-1,-24 8 0,26-24 0,-11 4 0,1-2 0,0-5 0,0-7 0,-2 1 0,6-3 1,-2-3-2,-8-1 1,5 3-1,-7 3 2,2 6-1,-4 5 1,0 5-2,-6 18 1,0 0 0,0 0 1,0 0-1,0 0 1,-14 39-1,12-9 1,-4 8 1,6 7-1,2 2 1,-2 3-2,4-1 1,6-5 0,-2-3 0,6-5 0,0-7-1,2-11 0,-16-18-1,30 16 0,-30-16-2,31-18-7,-31 18-15,16-30-9,-12 9 0,0-3 1</inkml:trace>
  <inkml:trace contextRef="#ctx0" brushRef="#br0" timeOffset="2">1125-65 14,'0'0'21,"0"0"-1,0 0-3,-18 8-2,18-8-3,0 0-3,16-26-2,-16 26-1,26-26-2,-26 26-1,37-35 0,-17 21-1,2-2 0,0 6-1,-2 4 1,-20 6-1,29 6 0,-29-6 0,14 28 0,-14-6 0,-4 7 0,-8 3-1,-4 3 1,-1 1 0,-7-2 0,-2 1 0,0-3 0,2 1 0,3-9-1,1-2 1,20-22 0,-20 31 0,20-31 0,2 22-1,-2-22 0,24 6 1,-24-6 0,41-6-1,-17 0 0,4-2 1,-2-2-2,5 0 0,-7-3 0,4-3-4,-8 8-1,10-10-5,-30 18-8,29-18-13,-29 18 0,20-15 1</inkml:trace>
  <inkml:trace contextRef="#ctx0" brushRef="#br0" timeOffset="4">1547-221 7,'0'0'27,"6"-20"0,-6 20-10,0 0-1,0 0-3,0 0-3,0 0-2,4 22-2,2-1-1,-12 13-1,12-2-1,-2 13 0,2-3-2,-8 5 0,10-4 0,-4-7 0,4-1-1,-4-9 0,-2-4-1,-2-22-1,4 18-3,-4-18-6,0 0-8,0 0-14,-16-34 2,10 12-1</inkml:trace>
</inkml:ink>
</file>

<file path=ppt/ink/ink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4:40:10.856"/>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254 1718 9,'-6'-34'11,"6"10"-1,-2 1 0,2-7 1,-2 10-2,2-13 0,-6 11-2,4-6-1,2 7-1,0 1-3,0 20 0,-2-26-2,2 26 0,0 0 1,0 0-1,0 0 0,0 0 0,10 30 0,-14-1 0,0 3 1,0 5 0,-2 1 0,-2 3 0,2-7 0,-2-6-1,6-5 1,2-23-1,0 26 1,0-26-1,0 0 2,0 0-1,16-20 1,-12 1 1,4-9 0,-4 0 0,4-13 0,-2 5-1,0-3 1,-6 7-2,4-1 0,-2 5 0,2 8-1,-4 20 0,7-22 0,-7 22 0,0 0 0,2 24-1,-2-2 1,-5 2 0,1 9-1,2-5 1,-8 5 0,4-7-1,0 0 1,4-5 0,2-21 0,0 26-1,0-26 1,26 10 0,-5-10 1,1-2-1,2-4 0,4 0 1,2-4 0,5 2-1,-3-9 1,-4 7-1,0 0 0,-5 4 1,-5 2-1,-18 4 1,28 0-1,-28 0 0,0 0 1,12 28-1,-12-28 1,-2 25-1,2-25 0,0 18 1,0-18-1,0 0 0,0 0 0,0 0 0,0 0 0,0 0-1,0 0 1,0 0 0,24 14 0,-24-14 0,33 2 0,-33-2 0,30 0 0,-30 0 1,30 0-1,-30 0 0,22 2 0,-22-2 0,0 0 0,0 0 0,20 0 0,-20 0 0,0 0 0,0 0 0,0 0 0,0 0 0,0 0 1,0 0-1,-22-2 0,22 2 1,-28 0-1,6-2 0,4 2 1,-5-2-1,-1-4 0,4 0 1,2-2-1,18 8 0,-30-22 0,30 22 0,-24-37 0,17 17 0,-3-9 0,0-1-1,-4-2 1,2-9 0,0 1 0,-2-7-1,-2-2 1,0-5-1,-3 5 0,5-2 1,2 9-1,-6-7 0,4 9 0,0-1 0,4 5 0,2 3 0,-2 1 0,2 0 1,2-1-1,2 7 1,2 2-1,-1 1 1,3 23 0,0-22-1,0 22-1,0 0 1,0 0 0,-6 20-1,0 7 1,6 5 0,-4 6 0,2 7 0,0 12 1,2 1 0,0 5 0,2-4 0,2-6 0,-2-5 1,0-1-1,0-11 0,4-9 0,-10-9 0,4-18 1,0 0 0,0 0 1,0 0-1,0 0 1,-12-28 0,4-5 0,2-1 0,-8-13-1,0 3 0,0-11-1,0 0 1,0-6-2,4 1 1,1 1 0,5 6 0,-2 1 0,4 5-1,0 0 1,4 7 0,-2 7 0,2 5 0,-2-2 0,0 3 0,-4 1 1,6 2-1,-4-3 0,-2 7 0,0 0 0,0 2 1,4 18-1,-8-23 0,8 23 0,0 0 0,0 0 0,-10-18 1,10 18-1,0 0 0,0 0 1,0 0-1,0 0 0,0 0 0,-8 33-1,6 3 1,0 13 0,2 13-1,0 17 1,4 11 0,2 3 0,0 4 0,4-4 0,2-10 0,2-8 0,-1-8 0,-3-12 0,0-13 0,0-7 0,-4-7 0,0-8 0,-6-20 0,4 16 1,-4-16-1,0 0 1,0 0-1,-10-24 1,2 0-1,-2-7 1,0-7-1,-2-11 1,-5-1-1,3-13 0,-2-4 1,0-6-1,0 2 0,2-2 0,0 2 0,6 13-1,0-1 1,-1 12 0,3 11-1,4 12 1,2 24-1,-2-27 1,2 27 0,0 0-1,0 0 1,0 0 0,0 0 0,0 0 0,0 0 0,0 0 0,0 0 0,19 25 0,-17 9 0,2 15 0,2 11 0,-4 7 0,8 10 0,-6 2 0,4 2 0,0-6 1,-2-14-1,-2-8 0,-2-15 1,0-7-1,-4-7 1,2-24-1,0 0 1,0 0 0,0 0-1,-22-27 1,14-3-1,-2-4 0,0-9 1,2-10-1,-1-1 0,1-7 0,4 4 0,0-1 0,2 1 0,4 2 0,2 4 0,-2 3 0,2 9 0,-2 3 0,0 1 0,0 11 0,-2-2 0,0 8 1,0 18-2,-4-25 1,4 25 0,0 0 1,0 0-1,0-18 0,0 18 0,0 0-1,0 0 1,0 0 0,0 0 0,-2-18 0,2 18 0,0 0 0,2-22 0,-2 22 1,2-25-1,-2 25 0,2-24 1,-2 24-1,-2-24-1,2 24 2,-2-21-1,2 21 0,-2-18 0,2 18 0,-2-18-1,2 18 2,0 0-2,-2-22 1,2 22 0,0 0 0,-2-27 0,2 27 0,-4-18 0,4 18 0,-2-18 0,2 18 0,-2-18 0,2 18 0,0 0 0,-2-21 0,2 21 1,0 0-2,0 0 1,0 0 0,0-18 0,0 18 0,0 0 0,0 0 0,0 0 0,0 0 0,6-18 0,-6 18 0,0 0 0,0 0 0,0 0 0,0 0 0,18-10 0,-18 10 0,0 0 0,0 0 0,0 0 0,19-6 0,-19 6 1,0 0-1,0 0 0,20-8 0,-20 8 0,0 0 1,20 2-2,-20-2 2,20 6-1,-20-6 0,22 10 0,-22-10 1,20 6-1,-20-6 1,23 4 0,-23-4 0,20-4 0,-20 4 0,20-4-1,-20 4 1,20-6 0,-20 6 0,22-4-1,-22 4 0,22 4 0,-22-4 0,0 0 0,25 6 0,-25-6 0,20 4 1,-20-4-1,0 0 1,26-2-1,-26 2 1,30-6 0,-30 6 0,20-8-1,-20 8 1,21-8-1,-21 8 1,0 0-1,20-6 0,-20 6 0,0 0 0,20-2 0,-20 2 0,0 0 0,20-3 0,-20 3 0,18-4 0,-18 4 1,18-4-1,-18 4 0,0 0 0,19-8 0,-19 8 0,0 0 0,18-6 0,-18 6 0,0 0-1,18-2 1,-18 2 0,18-4 0,-18 4 0,18-4 0,-18 4 0,30-6 1,-30 6-1,23-8 0,-23 8 0,22-8 1,-22 8-2,0 0 1,20-6 0,-20 6 0,0 0 0,0 0 0,0 0 0,0 0 0,20 0 0,-20 0 0,0 0 0,0 0 0,0 0 0,0 0 0,0 0 0,0 0 0,0 0 0,0 0 0,0 0-1,0 0 1,0 0 0,0 0 0,0 0 0,0 0 0,0 0 0,0 0 0,16 20 0,-16-20 0,0 0 0,0 0 0,2 18 0,-2-18 0,0 0 0,0 0 0,0 18 0,0-18 0,0 0-1,0 0 1,2 19 0,-2-19 0,0 0 0,6 18 0,-6-18 0,0 0 0,6 18 0,-6-18 0,0 0-1,8 22 2,-8-22-1,4 21-1,-4-21 1,7 26 0,-7-26 0,4 30 0,-4-30 0,2 29 0,-2-29 0,4 26 0,-4-26 0,2 28 0,-2-28 0,6 27 0,-6-27 0,0 32-1,0-14 1,-2 3 0,4-3 0,-4 2 0,2-20 0,-2 33-1,2-33 2,0 18-2,0-18 2,0 0-1,0 0-1,0 0 1,0 0 0,0 0 0,0 0 0,0 0 0,0 0 0,-10 18 0,10-18 0,0 0 0,0 0-1,0 0 1,0 0 1,-19 8-2,19-8 1,0 0 0,-28-10 1,28 10-1,-26-12 0,26 12 0,-30-16-1,30 16 1,-35-29 0,15 19 0,20 10-1,-32-24 1,32 24-1,-24-18 1,24 18 0,0 0 0,-20-17 0,20 17 0,0 0-1,0 0 1,0 0-1,0 0 1,0 0 0,0 0 0,14-18-1,-14 18 1,0 0 0,24-14 0,-24 14 0,22-16 0,-22 16 0,28-16 0,-28 16 0,27-21 1,-27 21-1,14-28 0,-14 28 1,10-24-1,-10 24 0,2-17 0,-2 17 0,0 0 0,-4-20 0,4 20 0,0 0 0,0 0 0,0 0 0,0 0 1,0 0-1,0 0 0,0 0 0,0 0 0,0 0 0,0 0 0,0 0 0,0 0 0,-2-18 0,2 18 0,0 0 0,0 0 1,0 0-1,0 0 0,0 0 0,0 0 0,0 0 0,-20-4 0,20 4 0,0 0 0,0 0 0,-23-4 0,23 4 0,-18 2 0,18-2 0,-20 14 0,20-14-1,-26 30 1,10-9 0,2 1 1,-3 4-1,3-1 0,-2 5 0,2-2 0,-4-1 0,0-1 0,2 0 0,0 3 0,-7 1 0,5 3 0,2-3 0,-2 2 0,6 3-1,4-1 2,-4-3-1,4-3-1,8-4 1,-4-1 0,0-5 0,2 4 1,-2-4-1,-1 5 0,3-3 0,0 4 0,-4 6 0,0-3 0,2-1 0,0 3 0,-2-1 1,4-2-1,-2-1 0,2 3 1,2-6-1,2 4 0,-4 1 1,4 1 0,-4-1-1,0 5 0,-2-4 0,0 3 1,0-3-1,-4 0 0,6 1 0,-4-5 0,4 0-1,0-5 1,0 1 0,2-20 0,-2 26 1,2-26-1,-2 33-1,2-33 2,-6 36-1,0-14 0,2 7 0,-2-1 0,0-2 0,0-1 0,2-3 0,-3-2 0,7-20 0,-4 20-1,4-20 2,0 0-1,0 0-1,0 0 1,0 0 1,0 0-1,0 0 0,-2 19 0,2-19 0,0 0 0,0 0 0,-2 20 0,2-20-1,0 0 1,0 0 0,0 0 0,0 0 0,0 0 0,0 0 0,0 0 1,0 0-2,0 0 2,0 0-1,0 0 0,0 0 0,0 0 0,0 0 0,0 0 0,0 0 0,0 0 0,0 0 0,0 0 0,0 0 0,0 0 0,0 0 0,0 0 0,0 0 0,0 0 0,0 0 0,0 0 0,0 0 0,0 0 0,0 0-2,0 0-4,4 20-16,-4-20-9,0 0-2,9-18 0</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0T15:48:31.788"/>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60 0,'0'-20'0,"0"20"0,0 0 0,0 0 0,0 0 0,0-21 0,0 21 0,0 0 0,19-19 0,-19 19 0</inkml:trace>
  <inkml:trace contextRef="#ctx0" brushRef="#br0" timeOffset="2418.0043">-3089-223 0,'0'0'0</inkml:trace>
</inkml:ink>
</file>

<file path=ppt/ink/ink9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53"/>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-1829-3810 22,'0'-18'26,"0"18"0,26-10 0,-2-2-22,0 10 0,9-8-1,-5 6-1,6-8-1,-4 5 0,3-3-1,-11 6 1,0-6-1,-4 6 0,-18 4 0,28-16-1,-28 16-2,0 0-2,21-10-2,-21 10 0,0 0-1,0 0 1,0 0 2,0 0 4,0 0 4,0 0 3,0 0 4,0 0 0,0 0 1,8 18 0,-8-18-1,-2 43-3,6-21-1,-6 14-2,4-5 0,-6 5-2,6-3 0,-4-3-1,4-8 0,-2-2-1,0-20 0,-2 25 0,2-25 0,0 0 0,0 0-1,0 0 0,0-31 1,0 9-1,2-2 1,4-11 0,-4 1 0,8-3 0,2 3 0,4 2-1,-2 5 1,6 5 0,0 8-1,-1 10 1,1 6 0,-20-2 0,34 30 0,-24-6 2,6 7-2,-8-1 2,6 5-1,-6-1 0,-1-6 0,1 1-1,-4-9 0,0-2 0,-4-18-1,16 21-1,-16-21-5,0 0-13,0 0-13,0 0-1,0 0 0</inkml:trace>
  <inkml:trace contextRef="#ctx0" brushRef="#br0" timeOffset="1">-1811-4079 13,'0'0'21,"0"0"-5,0 0-3,0 0-2,0 0 1,0 0-3,0 0 0,0 0-2,0 0 0,0 0-1,22-24-1,-22 24-1,26-12-1,-8 7-1,7-5-1,-25 10 0,38-14 0,-18 8 1,0 0-2,-20 6 1,31-8 0,-31 8 0,26-2 0,-26 2 0,18-6-1,-18 6 1,0 0 0,20-2-1,-20 2 1,0 0 0,0 0 0,0 0 0,8 26-1,-8-26 1,-10 33 0,0-9 0,-2 0 0,-2 5 0,0 1 0,-3 0 0,-3 7-1,0 3 1,0-1 0,-2 3 0,2-1 0,1 1-1,3-5 1,-4-1-1,10-7 1,2-7-1,8-22 0,-8 30 1,8-30-1,0 0 0,18 18 2,-18-18-2,32-4 1,-9 0-1,-1 0 1,4 0-1,2-4 0,0 4 0,1-2 0,1 0 0,-6-2 0,-2 4-1,-22 4-2,33-12 0,-33 12-7,0 0-22,12-25-1,-12 25 0,-12-20-1</inkml:trace>
  <inkml:trace contextRef="#ctx0" brushRef="#br0" timeOffset="2">-1085-4280 31,'0'0'31,"0"0"0,0 0-12,0 0-8,-24 23-2,24-23-2,-23 46-2,13-15-1,-10 15-1,0 9 1,-2 10-1,4 2-1,2 4 0,3-5-1,9 1 0,0-12-2,14 0 0,3-21-1,3-10 0,2-3-4,8-15-2,-26-6-10,34 2-15,-13-4 0,-1-15 0</inkml:trace>
  <inkml:trace contextRef="#ctx0" brushRef="#br0" timeOffset="3">-980-4038 32,'-33'4'31,"15"2"1,18-6-2,-22 14-25,22-14-2,-18 28-2,18-28 0,0 26 0,0-26-1,24 21 0,-24-21 0,36 20 1,-13-12 0,3 0 0,-4 0 0,0 6 1,-22-14-1,26 31 1,-24-9 0,-4 2-1,-10 5 1,-6-3-2,-4 3 0,-4-7-2,4-4-3,-9 2-8,11-22-19,2 2 0,18 0-1,-20-26 1</inkml:trace>
  <inkml:trace contextRef="#ctx0" brushRef="#br0" timeOffset="4">-926-4365 19,'0'0'29,"0"0"0,10 33 2,14-13-24,-5 23-1,11-3 2,-12 17-2,12-9-1,-20 15-1,6-2 0,-10 8-1,-6-8-2,-4-3-2,-14 3-7,8-14-20,-14 5-5,4-7 1,-2-5-1</inkml:trace>
  <inkml:trace contextRef="#ctx0" brushRef="#br1" timeOffset="2.75961E6">-1644 179 24,'20'8'18,"-20"-8"-4,20 14 0,-20-14-3,26 10 0,-26-10-4,24 8 0,-24-8 0,22 8-2,-22-8-1,23-2 0,-23 2-1,20-10 1,-20 10-2,24-20 1,-24 20-2,30-28 2,-14 7-2,1 1 2,-9-2-2,4-5 0,-8 7 1,0-4-1,-6 4 1,-2 1-2,4 19 0,-27-22 0,27 22 0,-38-2 0,16 10-1,2 4 1,-6 9 0,5 3 0,-1 2 0,6 13 1,8-3-1,0 3 1,4 1-1,4-3 1,4-3-1,2-1 0,6-5 0,2-6 0,0-2-1,5-7 1,3-3 0,2-6 1,0-10-2,0 2-1,7-9-4,-13 11-8,6-16-17,-4 4-1,-20 14-1,28-32 0</inkml:trace>
  <inkml:trace contextRef="#ctx0" brushRef="#br1" timeOffset="2.75989E6">-1173 19 29,'0'0'29,"0"0"1,0 0-12,37-14-9,-19 16 0,10-15-3,2 13-3,1-10 0,-1 8-2,-10-6 0,4 4-3,-24 4-5,28-10-17,-28 10-7,0 0 0,0 0 0</inkml:trace>
  <inkml:trace contextRef="#ctx0" brushRef="#br1" timeOffset="2.76189E6">-1146-648 22,'0'0'21,"0"0"-3,0 0-2,0 0-2,0 0-3,0 0-2,0 0-3,0 0-1,20 2-1,-20-2-1,34 2-1,-14-4 1,2 2-2,3-2 1,-3-4 0,4-4 0,-6-4 0,6 0-1,-26 14 0,33-29 1,-33 29-1,16-26 0,-16 26 0,4-24 0,-4 24 0,-8-21-1,8 21 1,-22-12-1,22 12 1,-31 0-1,11 8 0,-4 1 0,2 3 1,-2 8-1,1 8 1,7 1-1,0 5 0,8-2 0,6 3 1,6 1-1,8-3 0,8-5 0,5-6 0,-1-3 0,6-3-1,-2-4 1,0-4-1,1-4-1,1-6 0,-6 2-2,8-12-3,-32 12-5,41-24-10,-25 10-11,-16 14 1,24-37 0</inkml:trace>
  <inkml:trace contextRef="#ctx0" brushRef="#br1" timeOffset="2.76212E6">-660-899 24,'0'0'31,"18"0"1,-18 0-1,36-12-24,-18 12-2,12-8-2,1 2-2,1 0-2,4-4-3,-8 6-2,7-9-12,-11 5-14,-4 6 2,-20 2-1</inkml:trace>
  <inkml:trace contextRef="#ctx0" brushRef="#br1" timeOffset="2.76329E6">-1695-1440 19,'0'0'27,"0"0"-3,8 23-9,-8-23-3,22 14-3,-1-12-3,-21-2 0,38 14-1,-20-6 0,6-12 0,-2 4-1,3-10 1,-7 2-2,2-10 0,-20 18 1,24-33-3,-24 33 0,20-34 0,-20 34 0,-4-29-2,4 29 1,-20-24-1,20 24 0,-24-20 1,6 14 0,-4 4 0,-1 4 0,-5 8 0,0 6 1,4 8-1,-3 9 0,3 5 1,4 5 0,10-1-1,6 1 0,8 3 0,8-9 0,8-3 0,7-3 1,1-11-2,10-4 2,-2-4-2,9-16 0,-9 2-1,12-16-4,-19 12-9,5-20-18,-2 1-1,-6-3 0</inkml:trace>
  <inkml:trace contextRef="#ctx0" brushRef="#br1" timeOffset="2.76354E6">-1193-1644 32,'0'0'31,"-4"18"2,4-18-1,34 0-27,-11 6 1,3-12-1,-4 6-2,8-4-1,-6 2-1,-3-2-1,1-4-5,-22 8-16,0 0-11,24-2-2,-24 2 1</inkml:trace>
  <inkml:trace contextRef="#ctx0" brushRef="#br1" timeOffset="2.76462E6">-1199-2509 19,'2'20'26,"-2"-20"-4,20 10-9,-20-10-1,31 16-5,-31-16-1,40 10 0,-20-3-1,8-12 0,-8 7-1,7-10 0,-5 4 0,-2-8-1,-20 12-1,36-32 0,-36 32 0,25-41-1,-17 23 1,-4 0-1,-4 18 0,0-31 0,0 31-1,-16-16 1,16 16 1,-33-10-2,9 14 0,-2 8 1,-2 4-1,-3 11 1,1-1-1,4 11 1,6 1-1,10 3 0,4-1 0,8-3 0,10-3 0,4-2 0,6-3 0,8-7-1,3-2 1,-7 1-1,0-7 0,0-4-1,0-6-1,-5-2-1,11-14-6,-32 12-14,30-20-9,-10-3 1,2 1 0</inkml:trace>
  <inkml:trace contextRef="#ctx0" brushRef="#br1" timeOffset="2.76604E6">-1769-2833 28,'0'0'20,"0"0"-2,18 28-3,0-34-1,-18 6-4,24 10-2,-24-10-2,36 4 0,-18-4-1,5-8 0,-23 8-2,34-20 1,-34 20-2,32-27 1,-32 27-2,22-26 1,-22 26-1,8-26-1,-8 26 1,-2-23 0,2 23-1,-12-24 1,12 24-1,-28-18 0,28 18 1,-34-16-1,12 16 0,-1 6 0,-5 4 0,2 8 0,2 6 1,6 7-1,0 1 0,7 5 0,5 3 1,10-3-1,6-5 0,5 0 0,3-1 0,2-7 0,4-4 0,0-3 0,1-5-1,-5-4 1,0-6-2,2-2 1,4-8-2,-8 0-1,13-15-3,-31 23-9,38-28-16,-16 8-1,0 0 0</inkml:trace>
  <inkml:trace contextRef="#ctx0" brushRef="#br1" timeOffset="2.76496E6">-687-2862 18,'0'0'31,"0"0"0,0 0 0,14 25-19,-14-25-8,37 2 0,-19 0-1,10-4-1,-2 4 1,3-6-1,-5-3-1,-2 1 0,-4 4-1,2-4-2,2-4-5,-22 10-19,0 0-7,0 0 0,0 0 1</inkml:trace>
  <inkml:trace contextRef="#ctx0" brushRef="#br1" timeOffset="2.76634E6">-1279-3036 17,'0'0'30,"0"0"1,28-10 0,-6-6-23,-22 16-1,46-16 0,-24 9-4,7-3 0,-5 4-1,-2-2-1,-2 2 0,-20 6-4,37-10-7,-37 10-20,0 0-3,0 0 2,0 0-2</inkml:trace>
  <inkml:trace contextRef="#ctx0" brushRef="#br0" timeOffset="2.79481E6">-1844 1019 6,'0'0'10,"0"0"-4,6 21-1,-6-21-2,0 0 0,0 0 1,0 0 0,0 0 0,0 0 1,20 8 0,-20-8 0,0 0 1,0 0-1,0 0-1,0 0-1,0 0 0,0 0 1,0 0-2,0 0 1,0 0 0,6 18-1,-6-18 1,0 0 0,0 0 0,0 0 0,0 0-1,0 0-1,0 0 1,0 0-1,0 0 0,0 0 0,8 20 0,-8-20-1,0 0 1,0 0 0,2 18-1,-2-18 0,2 19 1,-2-19-1,8 24 0,-8-24 0,8 22 1,-8-22-1,10 25 1,-10-25 0,0 0 0,21 20 0,-21-20 1,22 8-1,-22-8 0,22 2 0,-22-2 1,30 2-1,-10-2-1,-1 4 1,3-4 1,-4 4-1,4-2 0,2 4 0,2-8 0,3 2 1,-1-2 0,0 2 0,4-2-1,-1 0 1,-1 0 0,-4 0-1,6 2 1,-5 4-2,1-4 1,-2 4 0,4-2-1,-1 2 1,1-4-1,-2 4 0,-2-4 0,0-2 0,-1 6 0,-1-6 0,-2 4 0,-2-2 0,2 2 0,-22-2 0,29 2 0,-29-2 0,28 0-1,-28 0 1,24 2 0,-24-2 0,0 0 0,28-2 0,-28 2 0,22-4 0,-22 4 0,25-6 0,-25 6 1,20-4-1,-20 4 0,22-6 0,-22 6 0,0 0-1,24-6 1,-24 6 0,0 0 1,20 2-2,-20-2 1,0 0 0,25 0 0,-25 0 0,0 0 0,24 8 0,-24-8 0,0 0-1,20 0 1,-20 0 0,0 0 0,0 0 1,18 2-1,-18-2 0,0 0 0,0 0 0,0 0 0,0 0 0,20 2 0,-20-2 0,0 0 0,0 0 0,0 0 0,18-12 0,-18 12 0,0 0 0,0 0 0,0 0 0,19-10-1,-19 10 1,0 0 0,0 0 0,0 0-1,0 0 1,0 0 0,0 0 0,0 0 0,20-12 0,-20 12 0,0 0 0,0 0 0,0 0 0,0 0 0,0 0 0,0 0-1,8-18 1,-8 18 0,0 0 0,-4-19 0,4 19 0,-2-18 0,2 18 0,-8-22 0,8 22 0,-12-35-1,3 11 1,3 0 0,-4-5 0,4-3-1,0 0 1,-4-3-1,4 7 0,-2 1 0,4 9-3,4 18-3,-14-24-13,14 24-11,-24 2-2,24-2 2</inkml:trace>
  <inkml:trace contextRef="#ctx0" brushRef="#br0" timeOffset="2.79763E6">-1850 863 10,'0'0'15,"0"0"-2,0 0 0,0 0-3,0 0-2,0 0-3,0 0-1,0 0-1,0 0-2,0 0 2,0 0-2,0 0 1,0 0 0,0 0 0,18 17 1,-18-17 0,4 18 0,-4-18 1,4 22-2,-4-22 1,2 26-1,-2-26 0,2 25-1,-2-25 0,2 26-1,-2-26 0,6 24 1,-6-24-1,0 25 1,0-25 0,2 20 1,-2-20-1,0 0 1,-2 28-1,2-28 0,-2 17 1,2-17-1,0 0-1,-2 24 1,2-24-1,0 0 0,-2 20 1,2-20-1,0 0 0,0 0 0,-2 18 0,2-18 1,0 0-1,0 0 0,0 0 1,2 21-1,-2-21 0,0 0 0,0 0 0,0 0 0,0 0 1,4 18-1,-4-18 0,0 0 1,20 6 0,-20-6-1,0 0 1,27 2-1,-27-2 0,20 2 1,-20-2-1,22 0 0,-22 0 0,24-2 0,-24 2 0,32-2 0,-14 0 1,-18 2-1,35-2-1,-35 2 2,30-2-2,-12 2 2,-18 0-2,34 2 2,-34-2-1,35 8 1,-13-10 0,2 0-1,2-4 1,1 2 0,1 0 0,2-4-1,-4-3 0,4 3 0,-1 2 0,-3 0-1,2 0 1,-2 2 0,3 2-1,-1 2 1,0-2-1,6 2 1,1-4-1,-5 4 0,-2-4-3,2 6-4,-7-12-21,-3 4-2,-20 6 0,20-10 0</inkml:trace>
  <inkml:trace contextRef="#ctx0" brushRef="#br0" timeOffset="-11">36 27 8,'-16'0'21,"16"0"-4,0 0-2,0 0-3,0 0 0,-22 4-3,22-4-1,0 0-1,0 0-1,0 0 0,0 0-1,0 0-1,0 0-1,0 0-1,0 0 0,0 0 0,0 0-1,18-8-1,-18 8 1,26 4 0,-6-4-1,2 2 1,7-2 0,-3 0-1,4-8-1,-6 8 2,2-8-1,-3 8 0,1-8 0,-4 6-1,-20 2 1,32 0 0,-32 0 0,26 0 0,-26 0 0,23 0 0,-23 0 1,0 0-1,20 10 0,-20-10 0,0 0 0,0 0 0,0 0 0,0 0 0,0 0 0,0 0 0,0 0 0,0 0 0,0 0-1,6 22 1,-6-22 1,-6 24-1,6-24 0,-22 31 1,12-11-1,-11 10 1,-3-1 0,0 5 0,-2 3-1,-6 1 1,-1 3-1,1-1 0,2-5 1,6-1-1,-1 0 1,9-5-1,0-5 0,4-4 0,6 1 0,2-3 0,4-18 1,-2 30-1,2-30 0,0 23 0,0-23 1,4 18-1,-4-18 0,22 8 0,-22-8 0,34 0 0,-9-2 0,1-2 0,4 0 0,6 0 0,5 0-1,-13 0 1,6 0 0,0 1 0,-5-1 0,-5 0-1,-2 4-1,2-4-1,-24 4-3,39-12-4,-39 12-7,0 0-16,20-16 1,-20 16 0</inkml:trace>
  <inkml:trace contextRef="#ctx0" brushRef="#br0" timeOffset="-10">-39 311 11,'0'0'29,"0"0"0,0 0 2,20-9-21,5 11-4,11-6-1,-2 0-2,17 0 0,-7-4-3,6 2 0,-3-2 0,-3 2-1,-12-2 0,-7 4-2,3-4-4,-28 8-7,20 0-16,-20 0 1,0 0-1</inkml:trace>
  <inkml:trace contextRef="#ctx0" brushRef="#br0" timeOffset="-9">609 177 3,'0'0'28,"0"0"-1,0 0-4,0 0-11,-23 38-4,25-17-2,-6 11-2,8-6 0,-4 13-1,4-9 0,1 3-1,-1-9 1,2 0-1,-4-4 0,0-1 0,-2-19-1,4 24 0,-4-24 0,0 0 0,0 0 0,-10 18 1,10-18-2,0 0 1,-13-20-1,13 20 1,-10-30-1,10 7-1,2 1 1,4-4-1,1-3 1,7-1-1,-4 2 1,8-1-1,-2 9 1,6-2-1,-2 6 1,3 5 0,-23 11 0,36-10 0,-36 10 0,34 10 0,-34-10 1,32 27-1,-11-9 1,-3 2-1,2-2 1,-4 9-1,6-1 1,-8 2 0,4-1 0,-8 3 0,3 3-1,-5-1 1,-2-2-1,-2-3 0,-6-1-1,6-8-1,-6 0-4,2-18-11,0 0-15,0 0-1,20-4 1</inkml:trace>
  <inkml:trace contextRef="#ctx0" brushRef="#br0" timeOffset="-8">845-247 9,'0'0'11,"0"0"-2,0 0-1,0 0 0,0 0 1,0 0 0,0 0 0,10-20 1,-10 20-2,12-18-1,-12 18-2,24-26-1,-24 26-2,34-33 0,-12 23-1,1-6 0,-1 2 0,0 0-1,-2 5 0,-2 1 1,0 6-1,-18 2 1,29 10-1,-29-10 1,14 33-1,-10-11 1,-6 2 0,-4 3 0,-6 5 0,-3-3 0,-5 1 0,0 2 0,-2-5 0,4-5-1,-2 0 1,20-22 0,-27 31-1,27-31 1,-10 18-1,10-18 0,0 0 1,0 0-1,0 0 1,27 14-1,-5-14 1,-4-2-1,4-6 0,8 0 0,3 0-2,-7-4-1,10-1-3,-16 5-4,11-6-10,-13 4-10,-18 10 0</inkml:trace>
  <inkml:trace contextRef="#ctx0" brushRef="#br0" timeOffset="-7">1282-271 29,'-20'-6'30,"20"6"2,0 0-3,22-10-23,0 4-4,2 0-1,3 2-1,3-4-2,0 0-2,2-7-4,-13 13-5,1-10-15,0 6-2,-20 6 0</inkml:trace>
  <inkml:trace contextRef="#ctx0" brushRef="#br0" timeOffset="-6">1373-558 9,'0'0'23,"0"0"-10,0 0-1,0 0-2,2 24 0,-2-24 0,4 50-1,8-23-2,-12 19 1,10-9-2,-6 18-1,4-13-1,0 7-1,2-11 0,-2 1-2,0-11 0,-2 0-1,-1-11-1,-5-17-3,0 24-6,0-24-16,0 0-5,0 0 1,-15-30 0</inkml:trace>
</inkml:ink>
</file>

<file path=ppt/ink/ink9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25"/>
    </inkml:context>
    <inkml:brush xml:id="br0">
      <inkml:brushProperty name="width" value="0.05833" units="cm"/>
      <inkml:brushProperty name="height" value="0.05833" units="cm"/>
      <inkml:brushProperty name="fitToCurve" value="1"/>
    </inkml:brush>
  </inkml:definitions>
  <inkml:trace contextRef="#ctx0" brushRef="#br0">26 26 17,'0'0'18,"0"0"-4,0 0-3,-18 6-1,18-6-1,0 0-1,0 0-1,0 0 0,0 0-1,0 0 1,0 0-2,0 0 1,0 0-2,0 0 0,0 0 0,-8 18-1,8-18-1,0 0 1,0 0-1,0 0 0,18-2 0,-18 2 0,22-4 0,-22 4-1,30-2 1,-30 2-1,35-2 0,-17 2 0,0-6 0,-18 6-1,36 0 0,-16 0 1,1-6 0,-1 4-1,0-4 0,-2 4 1,0-4-1,-18 6 0,31-8 0,-31 8 1,18-4-1,-18 4 0,0 0 0,0 0 0,0 0 1,0 0-1,18 0 0,-18 0 0,0 0 0,0 0 0,0 0 1,0 0-1,0 0 0,0 0 0,0 0 2,0 0-1,0 0 0,-4 24-1,4-24 1,0 0-1,-12 26 0,12-26 0,-22 33 0,3-9 1,5 2-1,-8 1 1,2 3-1,-2-2 1,4 5-1,-1-3 1,1-1 0,4-3-1,2-2 0,4-2 1,0-3-1,0-1 1,8-18-1,-14 28 0,14-28 0,0 0-1,-8 21 2,8-21-2,0 0 1,0 0 0,0 0 0,22 14 0,-22-14 1,22 6-1,-2-4 0,0 0 0,7-2 1,1 4-1,6-8 0,0 4 0,5 0-1,-3 0 1,-4 0 0,3 4-1,-9-4 1,-4 2-1,-22-2-1,28 6-1,-28-6-8,0 0-21,0 0 0,0 0-3,0 0 2</inkml:trace>
  <inkml:trace contextRef="#ctx0" brushRef="#br0" timeOffset="1">14 227 28,'0'0'28,"0"0"1,28-9-1,-2 1-19,-1 14-1,7-8-1,-2 10-2,6-14-1,-5 12-2,-1-10 0,-4 2-1,0-4 0,-3 2-1,-5-2-1,2-2-3,-20 8-8,0 0-17,24-10-2,-24 10 1,0 0 0</inkml:trace>
  <inkml:trace contextRef="#ctx0" brushRef="#br0" timeOffset="2">619 133 36,'0'0'31,"8"25"0,-6-9 0,-8 18-18,16-13-6,-10 15-1,10-4-3,-4 3 0,6-7-1,-6 3 0,0-9 0,0-4-1,-6-18 2,11 26-2,-11-26 1,0 0-1,0 0-1,0 0 1,-11-20-1,11 20 0,-6-38 0,6 13 0,2-7 0,4 2 0,0 1 0,5-1-1,1 4 1,2 1 0,4 9-1,-18 16 1,34-10 0,-34 10 0,26 20 1,-13 2 0,-3 5-1,2 3 0,-2 1 1,-4 3-1,0-4 1,0-3-1,0-3 0,2-6-1,-8-18 0,8 27-2,-8-27-5,0 0-14,22 12-11,-22-12-2,31-12 1</inkml:trace>
  <inkml:trace contextRef="#ctx0" brushRef="#br0" timeOffset="3">1317-37 11,'0'0'28,"0"0"-1,0 0-7,-10-28-4,-9 28-5,19 0-2,-28-16-2,28 16-2,-32-17-2,14 15 0,-2 4-1,-3 2 0,3 1-1,0 5 0,4 4-1,16-14 0,-26 26 0,18-8 0,8-18 1,4 31-1,-4-31 0,28 36 0,-8-16 0,10 1 0,3 1 1,3 2-1,-4 1 0,8 1 0,-5 2 0,-7-1 1,-6-5 0,-6 0-1,-12-2 1,-4-20 0,-16 33 0,-6-19 0,-2 0 0,-8-4-1,-1 3 1,-1-3-1,2-4-1,2 2 0,3-2 0,3 0-1,24-6-4,-26 6-5,26-6-14,2-20-7,-2 20 1,12-29 0</inkml:trace>
  <inkml:trace contextRef="#ctx0" brushRef="#br0" timeOffset="4">1623-77 17,'0'0'29,"-20"-17"0,20 17 0,-22-4-19,2 25-1,8-1-3,-9 12-2,7 5-1,2 9 0,6 5 0,0 2 0,8-1-2,4 5 0,8-8 0,4-9 0,7-7-1,5-9 0,4-10 0,2-12 0,5-10 0,-3-10 0,-6-11 0,5-9 1,-13-9-1,-10-5 0,-10-7 1,-6 4-1,-12 5 0,-14 7 1,-3 3-2,-9 13 0,2 7 0,3 8-5,-5 22-8,14-10-17,8 14-1,18-14 1,0 0-1</inkml:trace>
  <inkml:trace contextRef="#ctx0" brushRef="#br0" timeOffset="5">2081 603 14,'0'0'18,"0"0"-1,8 21-2,-8-21-1,0 0 0,0 0-4,0 0-3,0-19-1,0 19-2,0 0-1,-10-24 0,10 24-1,-16-28 0,8 3 0,-2 1 0,1-10 0,-3-1-1,2-7 0,2-3 0,4-2-1,0 5 0,0 5 0,0 7 0,2 4 1,2 26-1,-6-23 1,6 23 0,0 0-1,-24 27 1,12-9 0,2 2 0,-2 5-1,-3-1 0,3-2 1,0 0-1,0-3 0,12-19 0,-18 28 0,18-28 0,0 0 0,-10 20 0,10-20 0,0 0-1,20 4 2,-20-4-2,36-6 1,-13 0 0,5 4 0,0-2-1,0-2 0,0 0-3,-9 8-5,7-12-13,-8 8-10,-18 2 1,26-2 0</inkml:trace>
  <inkml:trace contextRef="#ctx0" brushRef="#br0" timeOffset="6">2293-124 9,'-6'-20'29,"6"20"0,0 0 2,0 0-15,0 0-7,0 0-1,0 0-3,-15 32-1,5 1-2,6 1 1,-4 13-2,6 3 1,-4 9 0,6 0 0,4 2-1,-2-9-1,10-5 1,-2-3-4,11-17-1,-9 1-8,16-22-10,-4 0-10,2-12 0,1 0 1</inkml:trace>
  <inkml:trace contextRef="#ctx0" brushRef="#br0" timeOffset="7">2670 127 20,'0'0'25,"-33"-30"0,33 30-9,-40-14-7,20 10-4,-8 14-1,1-2-2,-1 16 0,4 0 0,2 11-1,6-5 0,6 9 0,8-9 0,4-3-1,8-3 1,-10-24 0,26 28-1,-26-28 1,36 0 0,-16-14 0,1-2 0,-5-2 0,0-5 0,-2-1 0,-6 0-1,-2 1 0,-4 3 2,-2 20-1,0-26-1,0 26 1,0 0 0,0 0 0,0 0 0,-16 32 0,18-14 0,2 7 0,2-3 0,4 0-1,10-3 1,0-5-2,1-6 1,9-8-2,-4-2-1,2-10-1,-2 4-1,7-11 1,-15 5-2,6-10 1,-24 24 1,30-43 1,-26 25 0,4-6 2,-8 6 1,0-7 0,-6 5 1,-6 0 1,4 1 0,8 19 1,-26-24 0,4 26 1,4 0 1,-4 18 0,22-20-1,-33 45 0,23-19 0,-2 9-1,12-7-1,2 1-1,6-9 1,-2 4-7,18-26-1,-24 2-1,41-10 2,-41 10-2,42-39 1,-42 39-2,38-52 1,-24 23 6,-1 1 0,-7 6 1,2-3-1,-8 25 1,2-28-2,-2 28 2,0 0 0,0 0 0,-18 41 0,10-11 2,-5 11-1,7 3 0,-4 9 0,8-3 0,0 7-1,6-6 1,6-5-1,0-3-1,7-9 0,-7-3 1,10-9-2,-20-22 1,32 12-2,-32-12 0,38-12 1,-21-8-1,3-5 0,-2-3 0,-6-4 0,-10 1 1,-6-1 1,-6 1 1,-10 7 1,-3 4 1,-11 10 1,10-2 0,-6 12 1,12 0-1,-3 8-1,21-8 0,0 0-1,0 0 1,25 12-2,-3-14 0,6-4-2,4-2 0,9-9-2,-11 5-1,8-14-4,-8 12-8,-5-8-10</inkml:trace>
  <inkml:trace contextRef="#ctx0" brushRef="#br0" timeOffset="8">3162-256 9,'22'19'27,"8"7"2,-2 8-2,19 3-13,-19 22-2,10-13-2,-22 23-2,7-12-2,-19 10-3,-4-5-3,0-7-8,-11 2-22,-5-11-1,-4-11-1,6-5 1</inkml:trace>
</inkml:ink>
</file>

<file path=ppt/ink/ink9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51"/>
    </inkml:context>
    <inkml:brush xml:id="br0">
      <inkml:brushProperty name="width" value="0.05833" units="cm"/>
      <inkml:brushProperty name="height" value="0.05833" units="cm"/>
      <inkml:brushProperty name="fitToCurve" value="1"/>
    </inkml:brush>
  </inkml:definitions>
  <inkml:trace contextRef="#ctx0" brushRef="#br0">1420-18 10,'-22'-2'29,"22"2"2,0 0 1,0 0-14,0 0-8,22 0-2,4-10-3,-4 10-2,18-8 0,1 1 0,3-5-2,0 2 0,5-2 0,-5 4 0,1 0-1,-1 2 0,-14 2-1,2-4-3,-32 8-7,33-4-21,-33 4-1,0 0 1,0 0-1</inkml:trace>
</inkml:ink>
</file>

<file path=ppt/ink/ink9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48:49.05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65 147 0,'-20'7'24,"20"-7"1,0 0-5,0 0-4,0 0-3,0 0-2,30 12-3,-30-12 0,28 8-3,-28-8 0,35 4-3,-35-4 0,38-6 0,-38 6-1,28-20 1,-28 20 0,20-29-1,-14 11 1,0 0 0,-10-1-1,2 1 0,2 18 0,-14-30 0,14 30-1,-28-16 1,8 12-1,0 10 1,-2 4-1,-7 8 1,5 10-1,0 1 1,2 9-1,8 3 1,4-1 0,6 1-1,8-3 1,6-3-1,6-5 0,4-2 0,8-5 1,0-3-2,3-6 1,-5-2-1,0-8 0,0 0-1,3-10 0,-29 6-2,42-18-5,-42 18-7,30-24-17,-14 6 1,2-5-1</inkml:trace>
  <inkml:trace contextRef="#ctx0" brushRef="#br0" timeOffset="249.6004">450 34 45,'0'0'32,"0"0"0,0 0-7,8-20-17,-8 20-2,27 2-2,-27-2-2,38-2-1,-14 0 0,0-2-1,-4 0-2,-20 4-2,45-13-9,-45 13-19,26 3-1,-26-3 1,0 0-1</inkml:trace>
  <inkml:trace contextRef="#ctx0" brushRef="#br0" timeOffset="1669.2029">103-2286 26,'0'0'18,"0"0"-2,-20 0 0,20 0-2,0 0-3,0 0-3,0 0-2,24 10-1,-24-10-1,31 0-2,-31 0 1,44-6-2,-22 0 1,10-4-1,-7-1 1,-3-1-1,-2-2 0,-2 0 0,-18 14 0,24-33 0,-24 33 0,6-28 0,-6 28-1,-4-30 1,4 30-1,-18-21 0,0 13 0,18 8 0,-40-4 1,8 10 0,-7 5-1,3 9 1,-2 0-1,-1 6 2,11 7-2,-2-1 2,12 7-1,14-3-1,6-3 1,12-1-1,10-2 1,4-3-1,6-9 0,3-2-1,3-6 1,0-2-1,3-10 0,-15-4-1,4-4-3,-12 4-6,9-14-15,-7 6-6,-6-5-1,-16 19 2</inkml:trace>
  <inkml:trace contextRef="#ctx0" brushRef="#br0" timeOffset="1950.0034">509-2400 35,'0'0'34,"24"-8"0,-24 8 0,26-6-24,-26 6-2,30 2-3,-7 2-2,-3-10-1,0 4-1,0 2 0,0-4-2,-2 8 1,5-8-2,-23 4-1,38 4-3,-38-4-16,28 16-12,-28-16-1,20 2 1</inkml:trace>
</inkml:ink>
</file>

<file path=ppt/ink/ink9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41"/>
    </inkml:context>
    <inkml:brush xml:id="br0">
      <inkml:brushProperty name="width" value="0.05833" units="cm"/>
      <inkml:brushProperty name="height" value="0.05833" units="cm"/>
      <inkml:brushProperty name="fitToCurve" value="1"/>
    </inkml:brush>
  </inkml:definitions>
  <inkml:trace contextRef="#ctx0" brushRef="#br0">3115-106 27,'10'-25'30,"-10"25"3,0 0-2,26-20-21,-26 20-2,24 22-2,-12 5-3,13 1 1,-7 12-1,8 5-1,-6 10 0,2-3 0,-10 7-1,-2-2 0,-6 0-1,-12-1-2,0-5-5,-20 8-15,6-17-10,-8 3-3,3-15 2</inkml:trace>
</inkml:ink>
</file>

<file path=ppt/ink/ink9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35"/>
    </inkml:context>
    <inkml:brush xml:id="br0">
      <inkml:brushProperty name="width" value="0.05833" units="cm"/>
      <inkml:brushProperty name="height" value="0.05833" units="cm"/>
      <inkml:brushProperty name="fitToCurve" value="1"/>
    </inkml:brush>
  </inkml:definitions>
  <inkml:trace contextRef="#ctx0" brushRef="#br0">320 171 19,'0'0'24,"0"0"-7,16 18-4,-16-18-1,0 0-5,0 0 0,0 0-2,22 14 0,-22-14 0,0 0-1,0 0 1,8-26-1,-8 26-1,-10-38 0,-2 15 0,-2-3-1,-8 2 0,-2 3 1,-5-1-2,3 10 0,-4 4 1,2 4-1,-1 8 0,3 8 0,-2 10 0,10 3-1,-6 9 2,8 7 0,-3 15-1,11-1 0,4 6 1,8-2-1,6-1 0,7-1 0,11-6-1,4-11 0,8-9 1,-3-13-1,3-8-1,4-8 0,-3-8 0,-7-8-1,2-9-2,-14 7-1,7-16-2,-15 12-2,10-15-1,-22 17 0,14-21-1,-18 21 2,12-12 1,-6 5 4,0 1 4,6 2 4,-10 22 3,10-33 2,-10 33 2,0 0-1,0 0 1,0 0-2,-12 45-2,6-19-2,-6 15-2,6-5 0,0 7-2,4-7 0,4-1 0,6-11-1,8-6 1,-16-18-1,37 14 0,-19-18 0,4-8 0,0-6 0,-2-8 0,-4-3 0,-6-3 0,5 0 0,-5-1 0,-6 7 0,0 1 0,-4 25 0,0-24 0,0 24 0,0 0 0,0 22 0,2-1 0,6 3 0,-2 2 0,8 3 0,-2-5 0,6 0-1,-2-5 0,-2-1-3,11-12-5,-25-6-15,28 14-7,-28-14-3,28-10 2</inkml:trace>
  <inkml:trace contextRef="#ctx0" brushRef="#br0" timeOffset="1">1032 29 30,'-26'-26'30,"5"10"1,1 6-1,2-7-21,-10 19-2,4-2-3,-7 9-2,7 5 0,2 4-1,8 0 0,4 8 0,12-3-1,8 1 1,10-6 0,6 3-1,9-1 1,-1 0-1,10 0 1,3 1-1,-1 1 0,-10 2 0,1 3 0,-11 3 0,-12-4 0,-12 1 0,-10 1 1,-20-4-1,-5-1 2,-3-3-2,-8-6 1,1-2-2,5-4 1,10-8-2,-4 0-4,32 0-10,-29-22-15,29 22-1,-12-30 0,16 11 0</inkml:trace>
  <inkml:trace contextRef="#ctx0" brushRef="#br0" timeOffset="2">1415 58 23,'-18'-8'29,"18"8"0,-33-9 1,7 22-20,26-13-1,-40 34-3,24-10-1,-8 25 0,11-5-1,-5 15-1,16 0 0,0 4-1,8-4-1,8-7-1,7-5 1,5-17-1,2-10 1,4-14-1,1-16 1,-3-10-1,-2-10 0,-10-13 0,0-3 0,-4-7 1,-9 0-1,-10 1-1,-7 3 0,-6 4-1,-8 9-1,6 2-1,-16 19-6,11-9-16,-1 20-7,26 4 1,-30 0 1</inkml:trace>
  <inkml:trace contextRef="#ctx0" brushRef="#br0" timeOffset="4">2203 72 13,'-8'-22'29,"8"22"0,0 0 1,-20 6-16,-2 24-3,10-8-4,-8 21-1,8-1-1,-9 15-2,15-2 0,-2 1-1,10 1-1,0-6 0,6-7-1,4-5-1,1-5 0,5-11-3,-8-1-3,20-18-7,-30-4-6,40 10-12,-15-12 0,5-8 1</inkml:trace>
</inkml:ink>
</file>

<file path=ppt/ink/ink9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03"/>
    </inkml:context>
    <inkml:brush xml:id="br0">
      <inkml:brushProperty name="width" value="0.05833" units="cm"/>
      <inkml:brushProperty name="height" value="0.05833" units="cm"/>
      <inkml:brushProperty name="fitToCurve" value="1"/>
    </inkml:brush>
  </inkml:definitions>
  <inkml:trace contextRef="#ctx0" brushRef="#br0">866-65 1,'0'0'31,"-24"8"1,6 7 0,18-15-16,-38 60-5,25-25-3,-13 24-3,12-3-1,-2 13 0,10-4-2,2 4 0,8-8 0,4-7-1,0-5 0,4-9 0,4-7 0,6-7 0,-22-26-1,39 24-2,-39-24-3,44 2-4,-44-2-13,30-4-12,-30 4-1,31-32 1</inkml:trace>
  <inkml:trace contextRef="#ctx0" brushRef="#br0" timeOffset="1">1048-105 48,'26'8'35,"-26"-8"-2,28 38-12,2-11-14,-9 21-2,13 1-2,-10 8-1,2-1 0,-12 3-2,-2 6 1,-8-4 0,-8-5-1,-2 1-1,-26 0-5,12-21-27,-10 13-2,4-9 0,-7 1 0</inkml:trace>
  <inkml:trace contextRef="#ctx0" brushRef="#br0" timeOffset="2">1026 138 17,'0'0'31,"-31"-18"2,11 16 0,-6 20-24,26-18 1,-36 28-6,36-28-1,-31 43-2,27-21 0,2 6 0,4-5-1,8-3 1,-10-20-3,33 28 3,-13-14-1,2-3 1,-4 5 0,8-6-1,-1 2 1,3 0 0,-10 2-1,-18-14 1,24 29-1,-24-29 1,-4 32 0,4-32-1,-36 33 0,8-21 0,-1-2-1,5-4-1,-8 0-1,32-6-11,-36-4-18,36 4-3,-27-22 2</inkml:trace>
</inkml:ink>
</file>

<file path=ppt/ink/ink9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02:40.506"/>
    </inkml:context>
    <inkml:brush xml:id="br0">
      <inkml:brushProperty name="width" value="0.05833" units="cm"/>
      <inkml:brushProperty name="height" value="0.05833" units="cm"/>
      <inkml:brushProperty name="fitToCurve" value="1"/>
    </inkml:brush>
  </inkml:definitions>
  <inkml:trace contextRef="#ctx0" brushRef="#br0">364 253 15,'0'0'18,"0"-16"-4,0 16-1,-2-24-1,4 0-2,-2 24 0,-10-47-2,-2 27-1,4-13-2,-6 11 0,6-4-1,-10 9-2,3-1 1,-5 14-2,0 2 0,-4 12 1,0 9-1,-7 13 1,-1 10 0,-2 15 0,4 4 0,3 12 1,7-2-1,8 6 0,8-4 0,10-9 0,12-11 0,9-10-1,7-9 0,-2-14-1,10-10 1,-3-10-1,-3-8 0,0-6-2,-7-2 0,-1-8-3,-28 24-3,36-45-9,-36 45-17,6-32 0,-6 32 0</inkml:trace>
  <inkml:trace contextRef="#ctx0" brushRef="#br0" timeOffset="1">417 381 28,'0'0'28,"0"0"2,-21 6-17,21-6-3,0 22-3,0-22-2,-6 41 0,6-17-1,-6 11-1,10-3 1,-6 2-1,8-7-1,-2 1 0,8-8-1,-12-20 0,27 25 0,-27-25-1,32-2 0,-14-13 0,-2-1 0,0-8 0,-4-8 0,3 3 0,-7-7 0,2 5 0,-8 1 0,2 2 1,-4 5-1,0 23 0,-2-24 0,2 24 0,0 0 1,-14 22-1,12 1 1,2 5 0,2 0 0,4 5 0,0-1-1,6-2 1,0-3 0,0-9-1,-12-18-1,28 24-2,-28-24-3,31 0-9,-31 0-19,24-8 0,-24 8-1</inkml:trace>
</inkml:ink>
</file>

<file path=ppt/ink/ink9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0T15:49:12.863"/>
    </inkml:context>
    <inkml:brush xml:id="br0">
      <inkml:brushProperty name="width" value="0.05833" units="cm"/>
      <inkml:brushProperty name="height" value="0.05833" units="cm"/>
      <inkml:brushProperty name="fitToCurve" value="1"/>
    </inkml:brush>
  </inkml:definitions>
  <inkml:trace contextRef="#ctx0" brushRef="#br0">4 0 12,'0'0'8,"0"0"1,0 0-1,0 0 1,0 0-1,0 0-1,0 0-1,0 0 0,0 0-2,0 0 0,0 0 0,0 0-2,0 0-1,0 0 0,0 0 0,2 18 0,-2-18 0,0 0 1,0 0-1,3 18 2,-3-18-1,0 0 0,0 0 0,0 0-1,0 0 0,0 0 0,0 0-1,0 0 1,0 0-1,-9 21 1,9-21 0,0 0 0,0 0 0,0 0 0,0 0 0,0 18-1,0-18 1,0 0-1,4 18 1,-4-18-1,2 16 0,-2-16 0,3 19 0,-3-19 0,4 22 1,-4-22-1,4 22 0,-4-22 0,6 28 0,-2-11 0,-2 7 0,2-6 0,-2 7 0,2-9 0,2 8-1,-6 0 1,0-3 0,0 1 0,2-4-1,0 4 1,-2-3 0,-2 5 0,4-2 0,2-2 0,-2 5 1,0-1-1,4 0 0,-4 1 0,0-1 0,0-2 0,2 1 0,-2-1 0,4 2 0,-2 0 0,-4-1 1,4 5 0,4-2-1,-4 5 1,0-5 0,0 3-1,0-1 1,0-2 0,2-3 0,-2 1-1,-2-2 0,1 0 0,3 5 0,-4-1 0,0 0 0,0 3 1,0 1-1,2 3 1,-2-3-1,0 0 0,-2-1 1,2-3 0,0 2-1,2 1 0,-2-3 0,0-2 1,-2 5-1,0-3 0,2 2 0,-2 3 0,0-3 0,0 5 0,0-1 0,0 2-1,2-1 1,0-1 0,0 1 0,0-7 0,2 4 0,-4-1 0,0-3 0,0 2 1,0-1-1,-4 1 0,4 2-1,0 3 1,-2 1 0,2 1 0,0 5 0,0 3 0,2-3 0,2-1 0,-4-3 0,2 3 0,0-5 0,-2 1 0,0-3 0,-2 0 1,0 5-1,2-3-1,2 3 1,-2-1 0,0 3 0,2-1 0,0 3-1,-2-5 1,0 3 0,2 1-1,-2-5 1,0 1 0,0-1 0,-2-1 0,2-2-1,-2 7 1,2-3 0,-2 3 0,4 3-1,-2-5 1,-2 3-1,2-1 1,0-3-1,2-3 1,-4-1-1,4 1 1,-4-1 0,0-2 0,-2 7-1,2-3 1,-2 3 0,0 1 0,2 3 0,-4-1-1,6-5 1,0 3 0,-2-5-1,2-3 1,0 0 0,0-1-1,2-3 1,-2 2-1,-2 5 1,-2 1 0,2 3 0,0-1 0,-2 3-1,0-1 1,0 1 0,4-1 1,-4-3-2,4-1 1,0 0 0,-3-1 0,3 1 0,3-3-1,-6 5 1,3-4 0,3 5 0,-3-1-1,-3-1 1,3 3 0,-4 3-1,4-3 1,0-1-1,-2-3 0,2-1 1,-2-1-1,2 0 0,-2-5 1,0-3-1,4 6 1,-4-1 0,4 1 0,0-3-1,0-1 1,0 6-1,0-5 1,0 3-1,1-6 0,-3 3 0,2-5 0,0-2 0,0-2 0,-2-18 1,2 37-1,-2-17 0,0 0 1,-2 5 0,0-5 0,-2 12 0,1-7 0,3 3 0,-2-6 0,2-1 0,-2 1-1,2-22 1,4 30 0,-4-30-1,3 27 1,-3-27 0,2 32 0,-2-32 0,0 36-1,-5-15 1,8-3 0,-3 0 0,0-18-1,0 31 1,0-31 0,4 20-1,-4-20 1,0 0 0,0 18 0,0-18 0,0 0 0,0 20 0,0-20 0,-2 23 0,2-23 0,0 22 0,0-22 0,0 22 0,0-22 1,0 0-1,0 0 1,0 0-1,0 0 0,0 0 0,0 0 0,0 0 0,-2-18-1,2 18 1,0 0-2,0 0 1,0 0-3,0 0-6,-3 18-13,3-18-2,0 0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E8EBF46B-5B4D-410D-BAEB-165B795FE5ED}" type="datetimeFigureOut">
              <a:rPr lang="en-US"/>
              <a:pPr>
                <a:defRPr/>
              </a:pPr>
              <a:t>1/24/2012</a:t>
            </a:fld>
            <a:endParaRPr lang="en-US" dirty="0"/>
          </a:p>
        </p:txBody>
      </p:sp>
      <p:sp>
        <p:nvSpPr>
          <p:cNvPr id="12" name="Footer Placeholder 16"/>
          <p:cNvSpPr>
            <a:spLocks noGrp="1"/>
          </p:cNvSpPr>
          <p:nvPr>
            <p:ph type="ftr" sz="quarter" idx="11"/>
          </p:nvPr>
        </p:nvSpPr>
        <p:spPr/>
        <p:txBody>
          <a:bodyPr/>
          <a:lstStyle>
            <a:lvl1pPr>
              <a:defRPr dirty="0"/>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555E262-4C0C-4A8C-B2C2-710D88A2D3C3}" type="slidenum">
              <a:rPr lang="en-US"/>
              <a:pPr>
                <a:defRPr/>
              </a:pPr>
              <a:t>‹#›</a:t>
            </a:fld>
            <a:endParaRPr lang="en-US" dirty="0"/>
          </a:p>
        </p:txBody>
      </p:sp>
    </p:spTree>
    <p:extLst>
      <p:ext uri="{BB962C8B-B14F-4D97-AF65-F5344CB8AC3E}">
        <p14:creationId xmlns:p14="http://schemas.microsoft.com/office/powerpoint/2010/main" val="25628134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45B4E99-EC73-43D4-AE79-69AE15D51DBB}" type="datetimeFigureOut">
              <a:rPr lang="en-US"/>
              <a:pPr>
                <a:defRPr/>
              </a:pPr>
              <a:t>1/24/2012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E46A33-25B8-4949-8C5D-CC64D0942484}" type="slidenum">
              <a:rPr lang="en-US"/>
              <a:pPr>
                <a:defRPr/>
              </a:pPr>
              <a:t>‹#›</a:t>
            </a:fld>
            <a:endParaRPr lang="en-US" dirty="0"/>
          </a:p>
        </p:txBody>
      </p:sp>
    </p:spTree>
    <p:extLst>
      <p:ext uri="{BB962C8B-B14F-4D97-AF65-F5344CB8AC3E}">
        <p14:creationId xmlns:p14="http://schemas.microsoft.com/office/powerpoint/2010/main" val="326616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9EA238-4BCE-4F69-9B37-0EC4BA45CE6F}" type="datetimeFigureOut">
              <a:rPr lang="en-US"/>
              <a:pPr>
                <a:defRPr/>
              </a:pPr>
              <a:t>1/24/2012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7D991B0-0075-4CC4-AD10-490CB9EBB9B1}" type="slidenum">
              <a:rPr lang="en-US"/>
              <a:pPr>
                <a:defRPr/>
              </a:pPr>
              <a:t>‹#›</a:t>
            </a:fld>
            <a:endParaRPr lang="en-US" dirty="0"/>
          </a:p>
        </p:txBody>
      </p:sp>
    </p:spTree>
    <p:extLst>
      <p:ext uri="{BB962C8B-B14F-4D97-AF65-F5344CB8AC3E}">
        <p14:creationId xmlns:p14="http://schemas.microsoft.com/office/powerpoint/2010/main" val="41037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3F1D2-6059-4C06-A775-81F4B6391D4A}" type="datetimeFigureOut">
              <a:rPr lang="en-US"/>
              <a:pPr>
                <a:defRPr/>
              </a:pPr>
              <a:t>1/24/2012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5195C23-AE40-4996-B1AE-D8FF18B45E25}" type="slidenum">
              <a:rPr lang="en-US"/>
              <a:pPr>
                <a:defRPr/>
              </a:pPr>
              <a:t>‹#›</a:t>
            </a:fld>
            <a:endParaRPr lang="en-US" dirty="0"/>
          </a:p>
        </p:txBody>
      </p:sp>
    </p:spTree>
    <p:extLst>
      <p:ext uri="{BB962C8B-B14F-4D97-AF65-F5344CB8AC3E}">
        <p14:creationId xmlns:p14="http://schemas.microsoft.com/office/powerpoint/2010/main" val="179305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84B2AAF-E0F0-418A-8532-3CCF3E119813}" type="datetimeFigureOut">
              <a:rPr lang="en-US"/>
              <a:pPr>
                <a:defRPr/>
              </a:pPr>
              <a:t>1/24/2012</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dirty="0"/>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BF72D9C7-4B5F-4EB5-9DD8-CCD764CD014A}" type="slidenum">
              <a:rPr lang="en-US"/>
              <a:pPr>
                <a:defRPr/>
              </a:pPr>
              <a:t>‹#›</a:t>
            </a:fld>
            <a:endParaRPr lang="en-US" dirty="0"/>
          </a:p>
        </p:txBody>
      </p:sp>
    </p:spTree>
    <p:extLst>
      <p:ext uri="{BB962C8B-B14F-4D97-AF65-F5344CB8AC3E}">
        <p14:creationId xmlns:p14="http://schemas.microsoft.com/office/powerpoint/2010/main" val="12076506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068F6AA-F431-4524-B754-84DD36CEC11C}" type="datetimeFigureOut">
              <a:rPr lang="en-US"/>
              <a:pPr>
                <a:defRPr/>
              </a:pPr>
              <a:t>1/24/2012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A6EC93E-C1CF-484A-896F-0867F3E77219}" type="slidenum">
              <a:rPr lang="en-US"/>
              <a:pPr>
                <a:defRPr/>
              </a:pPr>
              <a:t>‹#›</a:t>
            </a:fld>
            <a:endParaRPr lang="en-US" dirty="0"/>
          </a:p>
        </p:txBody>
      </p:sp>
    </p:spTree>
    <p:extLst>
      <p:ext uri="{BB962C8B-B14F-4D97-AF65-F5344CB8AC3E}">
        <p14:creationId xmlns:p14="http://schemas.microsoft.com/office/powerpoint/2010/main" val="322568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F4834B2-192C-4B22-A910-7962C3B80CF3}" type="datetimeFigureOut">
              <a:rPr lang="en-US"/>
              <a:pPr>
                <a:defRPr/>
              </a:pPr>
              <a:t>1/24/2012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4AFA780-E874-48A7-A8CC-15C6109407C6}" type="slidenum">
              <a:rPr lang="en-US"/>
              <a:pPr>
                <a:defRPr/>
              </a:pPr>
              <a:t>‹#›</a:t>
            </a:fld>
            <a:endParaRPr lang="en-US" dirty="0"/>
          </a:p>
        </p:txBody>
      </p:sp>
    </p:spTree>
    <p:extLst>
      <p:ext uri="{BB962C8B-B14F-4D97-AF65-F5344CB8AC3E}">
        <p14:creationId xmlns:p14="http://schemas.microsoft.com/office/powerpoint/2010/main" val="233658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E94D68A-52FB-44E8-B902-5A7A8BE78AC6}" type="datetimeFigureOut">
              <a:rPr lang="en-US"/>
              <a:pPr>
                <a:defRPr/>
              </a:pPr>
              <a:t>1/24/2012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2A27BA9-A3F0-4558-8F65-372BC4D9A4BA}" type="slidenum">
              <a:rPr lang="en-US"/>
              <a:pPr>
                <a:defRPr/>
              </a:pPr>
              <a:t>‹#›</a:t>
            </a:fld>
            <a:endParaRPr lang="en-US" dirty="0"/>
          </a:p>
        </p:txBody>
      </p:sp>
    </p:spTree>
    <p:extLst>
      <p:ext uri="{BB962C8B-B14F-4D97-AF65-F5344CB8AC3E}">
        <p14:creationId xmlns:p14="http://schemas.microsoft.com/office/powerpoint/2010/main" val="128148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8CB356F-619A-42EF-AB48-3A9E9CD3BA66}" type="datetimeFigureOut">
              <a:rPr lang="en-US"/>
              <a:pPr>
                <a:defRPr/>
              </a:pPr>
              <a:t>1/24/2012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63D55C3-3BE3-4F82-B5BE-98A252533059}" type="slidenum">
              <a:rPr lang="en-US"/>
              <a:pPr>
                <a:defRPr/>
              </a:pPr>
              <a:t>‹#›</a:t>
            </a:fld>
            <a:endParaRPr lang="en-US" dirty="0"/>
          </a:p>
        </p:txBody>
      </p:sp>
    </p:spTree>
    <p:extLst>
      <p:ext uri="{BB962C8B-B14F-4D97-AF65-F5344CB8AC3E}">
        <p14:creationId xmlns:p14="http://schemas.microsoft.com/office/powerpoint/2010/main" val="126128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23C275E-21BA-48B1-8A57-00590E449B14}" type="datetimeFigureOut">
              <a:rPr lang="en-US"/>
              <a:pPr>
                <a:defRPr/>
              </a:pPr>
              <a:t>1/24/2012</a:t>
            </a:fld>
            <a:endParaRPr lang="en-US" dirty="0"/>
          </a:p>
        </p:txBody>
      </p:sp>
      <p:sp>
        <p:nvSpPr>
          <p:cNvPr id="8" name="Footer Placeholder 5"/>
          <p:cNvSpPr>
            <a:spLocks noGrp="1"/>
          </p:cNvSpPr>
          <p:nvPr>
            <p:ph type="ftr" sz="quarter" idx="11"/>
          </p:nvPr>
        </p:nvSpPr>
        <p:spPr/>
        <p:txBody>
          <a:bodyPr/>
          <a:lstStyle>
            <a:lvl1pPr>
              <a:defRPr dirty="0"/>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4A89EA1-FB5A-4D3B-AE29-79258BF45DFE}" type="slidenum">
              <a:rPr lang="en-US"/>
              <a:pPr>
                <a:defRPr/>
              </a:pPr>
              <a:t>‹#›</a:t>
            </a:fld>
            <a:endParaRPr lang="en-US" dirty="0"/>
          </a:p>
        </p:txBody>
      </p:sp>
    </p:spTree>
    <p:extLst>
      <p:ext uri="{BB962C8B-B14F-4D97-AF65-F5344CB8AC3E}">
        <p14:creationId xmlns:p14="http://schemas.microsoft.com/office/powerpoint/2010/main" val="301103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A0877F03-C69A-42CF-B63D-EF4950E43566}" type="datetimeFigureOut">
              <a:rPr lang="en-US"/>
              <a:pPr>
                <a:defRPr/>
              </a:pPr>
              <a:t>1/24/2012</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dirty="0"/>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0565A679-8FFE-44C4-A4CB-FA88FC643009}" type="slidenum">
              <a:rPr lang="en-US"/>
              <a:pPr>
                <a:defRPr/>
              </a:pPr>
              <a:t>‹#›</a:t>
            </a:fld>
            <a:endParaRPr lang="en-US" dirty="0"/>
          </a:p>
        </p:txBody>
      </p:sp>
    </p:spTree>
    <p:extLst>
      <p:ext uri="{BB962C8B-B14F-4D97-AF65-F5344CB8AC3E}">
        <p14:creationId xmlns:p14="http://schemas.microsoft.com/office/powerpoint/2010/main" val="107627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D6655D9C-519C-402E-AFED-E4D7F179861D}" type="datetimeFigureOut">
              <a:rPr lang="en-US"/>
              <a:pPr>
                <a:defRPr/>
              </a:pPr>
              <a:t>1/24/2012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0859189B-8245-444E-BAF3-80113F5171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87" r:id="rId2"/>
    <p:sldLayoutId id="2147483795" r:id="rId3"/>
    <p:sldLayoutId id="2147483788" r:id="rId4"/>
    <p:sldLayoutId id="2147483789" r:id="rId5"/>
    <p:sldLayoutId id="2147483790" r:id="rId6"/>
    <p:sldLayoutId id="2147483791" r:id="rId7"/>
    <p:sldLayoutId id="2147483796" r:id="rId8"/>
    <p:sldLayoutId id="2147483797" r:id="rId9"/>
    <p:sldLayoutId id="2147483792" r:id="rId10"/>
    <p:sldLayoutId id="214748379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171.xml"/><Relationship Id="rId26" Type="http://schemas.openxmlformats.org/officeDocument/2006/relationships/customXml" Target="../ink/ink175.xml"/><Relationship Id="rId39" Type="http://schemas.openxmlformats.org/officeDocument/2006/relationships/image" Target="../media/image94.emf"/><Relationship Id="rId21" Type="http://schemas.openxmlformats.org/officeDocument/2006/relationships/image" Target="../media/image73.emf"/><Relationship Id="rId34" Type="http://schemas.openxmlformats.org/officeDocument/2006/relationships/customXml" Target="../ink/ink179.xml"/><Relationship Id="rId42" Type="http://schemas.openxmlformats.org/officeDocument/2006/relationships/customXml" Target="../ink/ink183.xml"/><Relationship Id="rId47" Type="http://schemas.openxmlformats.org/officeDocument/2006/relationships/image" Target="../media/image111.emf"/><Relationship Id="rId50" Type="http://schemas.openxmlformats.org/officeDocument/2006/relationships/customXml" Target="../ink/ink187.xml"/><Relationship Id="rId55" Type="http://schemas.openxmlformats.org/officeDocument/2006/relationships/image" Target="../media/image115.emf"/><Relationship Id="rId63" Type="http://schemas.openxmlformats.org/officeDocument/2006/relationships/image" Target="../media/image69.emf"/><Relationship Id="rId7" Type="http://schemas.openxmlformats.org/officeDocument/2006/relationships/image" Target="../media/image108.emf"/><Relationship Id="rId2" Type="http://schemas.openxmlformats.org/officeDocument/2006/relationships/customXml" Target="../ink/ink163.xml"/><Relationship Id="rId16" Type="http://schemas.openxmlformats.org/officeDocument/2006/relationships/customXml" Target="../ink/ink170.xml"/><Relationship Id="rId20" Type="http://schemas.openxmlformats.org/officeDocument/2006/relationships/customXml" Target="../ink/ink172.xml"/><Relationship Id="rId29" Type="http://schemas.openxmlformats.org/officeDocument/2006/relationships/image" Target="../media/image68.emf"/><Relationship Id="rId41" Type="http://schemas.openxmlformats.org/officeDocument/2006/relationships/image" Target="../media/image109.emf"/><Relationship Id="rId54" Type="http://schemas.openxmlformats.org/officeDocument/2006/relationships/customXml" Target="../ink/ink189.xml"/><Relationship Id="rId62" Type="http://schemas.openxmlformats.org/officeDocument/2006/relationships/customXml" Target="../ink/ink193.xml"/><Relationship Id="rId1" Type="http://schemas.openxmlformats.org/officeDocument/2006/relationships/slideLayout" Target="../slideLayouts/slideLayout2.xml"/><Relationship Id="rId6" Type="http://schemas.openxmlformats.org/officeDocument/2006/relationships/customXml" Target="../ink/ink165.xml"/><Relationship Id="rId11" Type="http://schemas.openxmlformats.org/officeDocument/2006/relationships/image" Target="../media/image57.emf"/><Relationship Id="rId24" Type="http://schemas.openxmlformats.org/officeDocument/2006/relationships/customXml" Target="../ink/ink174.xml"/><Relationship Id="rId32" Type="http://schemas.openxmlformats.org/officeDocument/2006/relationships/customXml" Target="../ink/ink178.xml"/><Relationship Id="rId37" Type="http://schemas.openxmlformats.org/officeDocument/2006/relationships/image" Target="../media/image93.emf"/><Relationship Id="rId40" Type="http://schemas.openxmlformats.org/officeDocument/2006/relationships/customXml" Target="../ink/ink182.xml"/><Relationship Id="rId45" Type="http://schemas.openxmlformats.org/officeDocument/2006/relationships/image" Target="../media/image110.emf"/><Relationship Id="rId53" Type="http://schemas.openxmlformats.org/officeDocument/2006/relationships/image" Target="../media/image114.emf"/><Relationship Id="rId58" Type="http://schemas.openxmlformats.org/officeDocument/2006/relationships/customXml" Target="../ink/ink191.xml"/><Relationship Id="rId5" Type="http://schemas.openxmlformats.org/officeDocument/2006/relationships/image" Target="../media/image54.emf"/><Relationship Id="rId15" Type="http://schemas.openxmlformats.org/officeDocument/2006/relationships/image" Target="../media/image60.emf"/><Relationship Id="rId23" Type="http://schemas.openxmlformats.org/officeDocument/2006/relationships/image" Target="../media/image63.emf"/><Relationship Id="rId28" Type="http://schemas.openxmlformats.org/officeDocument/2006/relationships/customXml" Target="../ink/ink176.xml"/><Relationship Id="rId36" Type="http://schemas.openxmlformats.org/officeDocument/2006/relationships/customXml" Target="../ink/ink180.xml"/><Relationship Id="rId49" Type="http://schemas.openxmlformats.org/officeDocument/2006/relationships/image" Target="../media/image112.emf"/><Relationship Id="rId57" Type="http://schemas.openxmlformats.org/officeDocument/2006/relationships/image" Target="../media/image70.emf"/><Relationship Id="rId61" Type="http://schemas.openxmlformats.org/officeDocument/2006/relationships/image" Target="../media/image67.emf"/><Relationship Id="rId10" Type="http://schemas.openxmlformats.org/officeDocument/2006/relationships/customXml" Target="../ink/ink167.xml"/><Relationship Id="rId19" Type="http://schemas.openxmlformats.org/officeDocument/2006/relationships/image" Target="../media/image62.emf"/><Relationship Id="rId31" Type="http://schemas.openxmlformats.org/officeDocument/2006/relationships/image" Target="../media/image88.emf"/><Relationship Id="rId44" Type="http://schemas.openxmlformats.org/officeDocument/2006/relationships/customXml" Target="../ink/ink184.xml"/><Relationship Id="rId52" Type="http://schemas.openxmlformats.org/officeDocument/2006/relationships/customXml" Target="../ink/ink188.xml"/><Relationship Id="rId60" Type="http://schemas.openxmlformats.org/officeDocument/2006/relationships/customXml" Target="../ink/ink192.xml"/><Relationship Id="rId4" Type="http://schemas.openxmlformats.org/officeDocument/2006/relationships/customXml" Target="../ink/ink164.xml"/><Relationship Id="rId9" Type="http://schemas.openxmlformats.org/officeDocument/2006/relationships/image" Target="../media/image56.emf"/><Relationship Id="rId14" Type="http://schemas.openxmlformats.org/officeDocument/2006/relationships/customXml" Target="../ink/ink169.xml"/><Relationship Id="rId22" Type="http://schemas.openxmlformats.org/officeDocument/2006/relationships/customXml" Target="../ink/ink173.xml"/><Relationship Id="rId27" Type="http://schemas.openxmlformats.org/officeDocument/2006/relationships/image" Target="../media/image85.emf"/><Relationship Id="rId30" Type="http://schemas.openxmlformats.org/officeDocument/2006/relationships/customXml" Target="../ink/ink177.xml"/><Relationship Id="rId35" Type="http://schemas.openxmlformats.org/officeDocument/2006/relationships/image" Target="../media/image91.emf"/><Relationship Id="rId43" Type="http://schemas.openxmlformats.org/officeDocument/2006/relationships/image" Target="../media/image96.emf"/><Relationship Id="rId48" Type="http://schemas.openxmlformats.org/officeDocument/2006/relationships/customXml" Target="../ink/ink186.xml"/><Relationship Id="rId56" Type="http://schemas.openxmlformats.org/officeDocument/2006/relationships/customXml" Target="../ink/ink190.xml"/><Relationship Id="rId8" Type="http://schemas.openxmlformats.org/officeDocument/2006/relationships/customXml" Target="../ink/ink166.xml"/><Relationship Id="rId51" Type="http://schemas.openxmlformats.org/officeDocument/2006/relationships/image" Target="../media/image113.emf"/><Relationship Id="rId3" Type="http://schemas.openxmlformats.org/officeDocument/2006/relationships/image" Target="../media/image74.emf"/><Relationship Id="rId12" Type="http://schemas.openxmlformats.org/officeDocument/2006/relationships/customXml" Target="../ink/ink168.xml"/><Relationship Id="rId17" Type="http://schemas.openxmlformats.org/officeDocument/2006/relationships/image" Target="../media/image61.emf"/><Relationship Id="rId25" Type="http://schemas.openxmlformats.org/officeDocument/2006/relationships/image" Target="../media/image64.emf"/><Relationship Id="rId33" Type="http://schemas.openxmlformats.org/officeDocument/2006/relationships/image" Target="../media/image89.emf"/><Relationship Id="rId38" Type="http://schemas.openxmlformats.org/officeDocument/2006/relationships/customXml" Target="../ink/ink181.xml"/><Relationship Id="rId46" Type="http://schemas.openxmlformats.org/officeDocument/2006/relationships/customXml" Target="../ink/ink185.xml"/><Relationship Id="rId59" Type="http://schemas.openxmlformats.org/officeDocument/2006/relationships/image" Target="../media/image71.emf"/></Relationships>
</file>

<file path=ppt/slides/_rels/slide11.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202.xml"/><Relationship Id="rId26" Type="http://schemas.openxmlformats.org/officeDocument/2006/relationships/customXml" Target="../ink/ink206.xml"/><Relationship Id="rId39" Type="http://schemas.openxmlformats.org/officeDocument/2006/relationships/image" Target="../media/image93.emf"/><Relationship Id="rId21" Type="http://schemas.openxmlformats.org/officeDocument/2006/relationships/image" Target="../media/image73.emf"/><Relationship Id="rId34" Type="http://schemas.openxmlformats.org/officeDocument/2006/relationships/customXml" Target="../ink/ink210.xml"/><Relationship Id="rId42" Type="http://schemas.openxmlformats.org/officeDocument/2006/relationships/customXml" Target="../ink/ink214.xml"/><Relationship Id="rId47" Type="http://schemas.openxmlformats.org/officeDocument/2006/relationships/image" Target="../media/image116.emf"/><Relationship Id="rId50" Type="http://schemas.openxmlformats.org/officeDocument/2006/relationships/customXml" Target="../ink/ink218.xml"/><Relationship Id="rId55" Type="http://schemas.openxmlformats.org/officeDocument/2006/relationships/image" Target="../media/image67.emf"/><Relationship Id="rId63" Type="http://schemas.openxmlformats.org/officeDocument/2006/relationships/image" Target="../media/image120.emf"/><Relationship Id="rId68" Type="http://schemas.openxmlformats.org/officeDocument/2006/relationships/customXml" Target="../ink/ink227.xml"/><Relationship Id="rId7" Type="http://schemas.openxmlformats.org/officeDocument/2006/relationships/image" Target="../media/image84.emf"/><Relationship Id="rId2" Type="http://schemas.openxmlformats.org/officeDocument/2006/relationships/customXml" Target="../ink/ink194.xml"/><Relationship Id="rId16" Type="http://schemas.openxmlformats.org/officeDocument/2006/relationships/customXml" Target="../ink/ink201.xml"/><Relationship Id="rId29"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customXml" Target="../ink/ink196.xml"/><Relationship Id="rId11" Type="http://schemas.openxmlformats.org/officeDocument/2006/relationships/image" Target="../media/image57.emf"/><Relationship Id="rId24" Type="http://schemas.openxmlformats.org/officeDocument/2006/relationships/customXml" Target="../ink/ink205.xml"/><Relationship Id="rId32" Type="http://schemas.openxmlformats.org/officeDocument/2006/relationships/customXml" Target="../ink/ink209.xml"/><Relationship Id="rId37" Type="http://schemas.openxmlformats.org/officeDocument/2006/relationships/image" Target="../media/image91.emf"/><Relationship Id="rId40" Type="http://schemas.openxmlformats.org/officeDocument/2006/relationships/customXml" Target="../ink/ink213.xml"/><Relationship Id="rId45" Type="http://schemas.openxmlformats.org/officeDocument/2006/relationships/image" Target="../media/image86.emf"/><Relationship Id="rId53" Type="http://schemas.openxmlformats.org/officeDocument/2006/relationships/image" Target="../media/image118.emf"/><Relationship Id="rId58" Type="http://schemas.openxmlformats.org/officeDocument/2006/relationships/customXml" Target="../ink/ink222.xml"/><Relationship Id="rId66" Type="http://schemas.openxmlformats.org/officeDocument/2006/relationships/customXml" Target="../ink/ink226.xml"/><Relationship Id="rId5" Type="http://schemas.openxmlformats.org/officeDocument/2006/relationships/image" Target="../media/image54.emf"/><Relationship Id="rId15" Type="http://schemas.openxmlformats.org/officeDocument/2006/relationships/image" Target="../media/image60.emf"/><Relationship Id="rId23" Type="http://schemas.openxmlformats.org/officeDocument/2006/relationships/image" Target="../media/image63.emf"/><Relationship Id="rId28" Type="http://schemas.openxmlformats.org/officeDocument/2006/relationships/customXml" Target="../ink/ink207.xml"/><Relationship Id="rId36" Type="http://schemas.openxmlformats.org/officeDocument/2006/relationships/customXml" Target="../ink/ink211.xml"/><Relationship Id="rId49" Type="http://schemas.openxmlformats.org/officeDocument/2006/relationships/image" Target="../media/image96.emf"/><Relationship Id="rId57" Type="http://schemas.openxmlformats.org/officeDocument/2006/relationships/image" Target="../media/image113.emf"/><Relationship Id="rId61" Type="http://schemas.openxmlformats.org/officeDocument/2006/relationships/image" Target="../media/image69.emf"/><Relationship Id="rId10" Type="http://schemas.openxmlformats.org/officeDocument/2006/relationships/customXml" Target="../ink/ink198.xml"/><Relationship Id="rId19" Type="http://schemas.openxmlformats.org/officeDocument/2006/relationships/image" Target="../media/image62.emf"/><Relationship Id="rId31" Type="http://schemas.openxmlformats.org/officeDocument/2006/relationships/image" Target="../media/image88.emf"/><Relationship Id="rId44" Type="http://schemas.openxmlformats.org/officeDocument/2006/relationships/customXml" Target="../ink/ink215.xml"/><Relationship Id="rId52" Type="http://schemas.openxmlformats.org/officeDocument/2006/relationships/customXml" Target="../ink/ink219.xml"/><Relationship Id="rId60" Type="http://schemas.openxmlformats.org/officeDocument/2006/relationships/customXml" Target="../ink/ink223.xml"/><Relationship Id="rId65" Type="http://schemas.openxmlformats.org/officeDocument/2006/relationships/image" Target="../media/image121.emf"/><Relationship Id="rId4" Type="http://schemas.openxmlformats.org/officeDocument/2006/relationships/customXml" Target="../ink/ink195.xml"/><Relationship Id="rId9" Type="http://schemas.openxmlformats.org/officeDocument/2006/relationships/image" Target="../media/image56.emf"/><Relationship Id="rId14" Type="http://schemas.openxmlformats.org/officeDocument/2006/relationships/customXml" Target="../ink/ink200.xml"/><Relationship Id="rId22" Type="http://schemas.openxmlformats.org/officeDocument/2006/relationships/customXml" Target="../ink/ink204.xml"/><Relationship Id="rId27" Type="http://schemas.openxmlformats.org/officeDocument/2006/relationships/image" Target="../media/image85.emf"/><Relationship Id="rId30" Type="http://schemas.openxmlformats.org/officeDocument/2006/relationships/customXml" Target="../ink/ink208.xml"/><Relationship Id="rId35" Type="http://schemas.openxmlformats.org/officeDocument/2006/relationships/image" Target="../media/image90.emf"/><Relationship Id="rId43" Type="http://schemas.openxmlformats.org/officeDocument/2006/relationships/image" Target="../media/image94.emf"/><Relationship Id="rId48" Type="http://schemas.openxmlformats.org/officeDocument/2006/relationships/customXml" Target="../ink/ink217.xml"/><Relationship Id="rId56" Type="http://schemas.openxmlformats.org/officeDocument/2006/relationships/customXml" Target="../ink/ink221.xml"/><Relationship Id="rId64" Type="http://schemas.openxmlformats.org/officeDocument/2006/relationships/customXml" Target="../ink/ink225.xml"/><Relationship Id="rId69" Type="http://schemas.openxmlformats.org/officeDocument/2006/relationships/image" Target="../media/image122.emf"/><Relationship Id="rId8" Type="http://schemas.openxmlformats.org/officeDocument/2006/relationships/customXml" Target="../ink/ink197.xml"/><Relationship Id="rId51" Type="http://schemas.openxmlformats.org/officeDocument/2006/relationships/image" Target="../media/image117.emf"/><Relationship Id="rId3" Type="http://schemas.openxmlformats.org/officeDocument/2006/relationships/image" Target="../media/image74.emf"/><Relationship Id="rId12" Type="http://schemas.openxmlformats.org/officeDocument/2006/relationships/customXml" Target="../ink/ink199.xml"/><Relationship Id="rId17" Type="http://schemas.openxmlformats.org/officeDocument/2006/relationships/image" Target="../media/image61.emf"/><Relationship Id="rId25" Type="http://schemas.openxmlformats.org/officeDocument/2006/relationships/image" Target="../media/image64.emf"/><Relationship Id="rId33" Type="http://schemas.openxmlformats.org/officeDocument/2006/relationships/image" Target="../media/image89.emf"/><Relationship Id="rId38" Type="http://schemas.openxmlformats.org/officeDocument/2006/relationships/customXml" Target="../ink/ink212.xml"/><Relationship Id="rId46" Type="http://schemas.openxmlformats.org/officeDocument/2006/relationships/customXml" Target="../ink/ink216.xml"/><Relationship Id="rId59" Type="http://schemas.openxmlformats.org/officeDocument/2006/relationships/image" Target="../media/image119.emf"/><Relationship Id="rId67" Type="http://schemas.openxmlformats.org/officeDocument/2006/relationships/image" Target="../media/image70.emf"/><Relationship Id="rId20" Type="http://schemas.openxmlformats.org/officeDocument/2006/relationships/customXml" Target="../ink/ink203.xml"/><Relationship Id="rId41" Type="http://schemas.openxmlformats.org/officeDocument/2006/relationships/image" Target="../media/image95.emf"/><Relationship Id="rId54" Type="http://schemas.openxmlformats.org/officeDocument/2006/relationships/customXml" Target="../ink/ink220.xml"/><Relationship Id="rId62" Type="http://schemas.openxmlformats.org/officeDocument/2006/relationships/customXml" Target="../ink/ink224.xml"/></Relationships>
</file>

<file path=ppt/slides/_rels/slide12.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236.xml"/><Relationship Id="rId26" Type="http://schemas.openxmlformats.org/officeDocument/2006/relationships/customXml" Target="../ink/ink240.xml"/><Relationship Id="rId39" Type="http://schemas.openxmlformats.org/officeDocument/2006/relationships/image" Target="../media/image93.emf"/><Relationship Id="rId21" Type="http://schemas.openxmlformats.org/officeDocument/2006/relationships/image" Target="../media/image73.emf"/><Relationship Id="rId34" Type="http://schemas.openxmlformats.org/officeDocument/2006/relationships/customXml" Target="../ink/ink244.xml"/><Relationship Id="rId42" Type="http://schemas.openxmlformats.org/officeDocument/2006/relationships/customXml" Target="../ink/ink248.xml"/><Relationship Id="rId47" Type="http://schemas.openxmlformats.org/officeDocument/2006/relationships/image" Target="../media/image117.emf"/><Relationship Id="rId50" Type="http://schemas.openxmlformats.org/officeDocument/2006/relationships/customXml" Target="../ink/ink252.xml"/><Relationship Id="rId55" Type="http://schemas.openxmlformats.org/officeDocument/2006/relationships/image" Target="../media/image120.emf"/><Relationship Id="rId63" Type="http://schemas.openxmlformats.org/officeDocument/2006/relationships/image" Target="../media/image125.emf"/><Relationship Id="rId68" Type="http://schemas.openxmlformats.org/officeDocument/2006/relationships/customXml" Target="../ink/ink261.xml"/><Relationship Id="rId7" Type="http://schemas.openxmlformats.org/officeDocument/2006/relationships/image" Target="../media/image84.emf"/><Relationship Id="rId71" Type="http://schemas.openxmlformats.org/officeDocument/2006/relationships/image" Target="../media/image129.emf"/><Relationship Id="rId2" Type="http://schemas.openxmlformats.org/officeDocument/2006/relationships/customXml" Target="../ink/ink228.xml"/><Relationship Id="rId16" Type="http://schemas.openxmlformats.org/officeDocument/2006/relationships/customXml" Target="../ink/ink235.xml"/><Relationship Id="rId29"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customXml" Target="../ink/ink230.xml"/><Relationship Id="rId11" Type="http://schemas.openxmlformats.org/officeDocument/2006/relationships/image" Target="../media/image57.emf"/><Relationship Id="rId24" Type="http://schemas.openxmlformats.org/officeDocument/2006/relationships/customXml" Target="../ink/ink239.xml"/><Relationship Id="rId32" Type="http://schemas.openxmlformats.org/officeDocument/2006/relationships/customXml" Target="../ink/ink243.xml"/><Relationship Id="rId37" Type="http://schemas.openxmlformats.org/officeDocument/2006/relationships/image" Target="../media/image91.emf"/><Relationship Id="rId40" Type="http://schemas.openxmlformats.org/officeDocument/2006/relationships/customXml" Target="../ink/ink247.xml"/><Relationship Id="rId45" Type="http://schemas.openxmlformats.org/officeDocument/2006/relationships/image" Target="../media/image96.emf"/><Relationship Id="rId53" Type="http://schemas.openxmlformats.org/officeDocument/2006/relationships/image" Target="../media/image69.emf"/><Relationship Id="rId58" Type="http://schemas.openxmlformats.org/officeDocument/2006/relationships/customXml" Target="../ink/ink256.xml"/><Relationship Id="rId66" Type="http://schemas.openxmlformats.org/officeDocument/2006/relationships/customXml" Target="../ink/ink260.xml"/><Relationship Id="rId5" Type="http://schemas.openxmlformats.org/officeDocument/2006/relationships/image" Target="../media/image54.emf"/><Relationship Id="rId15" Type="http://schemas.openxmlformats.org/officeDocument/2006/relationships/image" Target="../media/image60.emf"/><Relationship Id="rId23" Type="http://schemas.openxmlformats.org/officeDocument/2006/relationships/image" Target="../media/image63.emf"/><Relationship Id="rId28" Type="http://schemas.openxmlformats.org/officeDocument/2006/relationships/customXml" Target="../ink/ink241.xml"/><Relationship Id="rId36" Type="http://schemas.openxmlformats.org/officeDocument/2006/relationships/customXml" Target="../ink/ink245.xml"/><Relationship Id="rId49" Type="http://schemas.openxmlformats.org/officeDocument/2006/relationships/image" Target="../media/image123.emf"/><Relationship Id="rId57" Type="http://schemas.openxmlformats.org/officeDocument/2006/relationships/image" Target="../media/image116.emf"/><Relationship Id="rId61" Type="http://schemas.openxmlformats.org/officeDocument/2006/relationships/image" Target="../media/image124.emf"/><Relationship Id="rId10" Type="http://schemas.openxmlformats.org/officeDocument/2006/relationships/customXml" Target="../ink/ink232.xml"/><Relationship Id="rId19" Type="http://schemas.openxmlformats.org/officeDocument/2006/relationships/image" Target="../media/image62.emf"/><Relationship Id="rId31" Type="http://schemas.openxmlformats.org/officeDocument/2006/relationships/image" Target="../media/image88.emf"/><Relationship Id="rId44" Type="http://schemas.openxmlformats.org/officeDocument/2006/relationships/customXml" Target="../ink/ink249.xml"/><Relationship Id="rId52" Type="http://schemas.openxmlformats.org/officeDocument/2006/relationships/customXml" Target="../ink/ink253.xml"/><Relationship Id="rId60" Type="http://schemas.openxmlformats.org/officeDocument/2006/relationships/customXml" Target="../ink/ink257.xml"/><Relationship Id="rId65" Type="http://schemas.openxmlformats.org/officeDocument/2006/relationships/image" Target="../media/image126.emf"/><Relationship Id="rId4" Type="http://schemas.openxmlformats.org/officeDocument/2006/relationships/customXml" Target="../ink/ink229.xml"/><Relationship Id="rId9" Type="http://schemas.openxmlformats.org/officeDocument/2006/relationships/image" Target="../media/image56.emf"/><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85.emf"/><Relationship Id="rId30" Type="http://schemas.openxmlformats.org/officeDocument/2006/relationships/customXml" Target="../ink/ink242.xml"/><Relationship Id="rId35" Type="http://schemas.openxmlformats.org/officeDocument/2006/relationships/image" Target="../media/image90.emf"/><Relationship Id="rId43" Type="http://schemas.openxmlformats.org/officeDocument/2006/relationships/image" Target="../media/image94.emf"/><Relationship Id="rId48" Type="http://schemas.openxmlformats.org/officeDocument/2006/relationships/customXml" Target="../ink/ink251.xml"/><Relationship Id="rId56" Type="http://schemas.openxmlformats.org/officeDocument/2006/relationships/customXml" Target="../ink/ink255.xml"/><Relationship Id="rId64" Type="http://schemas.openxmlformats.org/officeDocument/2006/relationships/customXml" Target="../ink/ink259.xml"/><Relationship Id="rId69" Type="http://schemas.openxmlformats.org/officeDocument/2006/relationships/image" Target="../media/image128.emf"/><Relationship Id="rId8" Type="http://schemas.openxmlformats.org/officeDocument/2006/relationships/customXml" Target="../ink/ink231.xml"/><Relationship Id="rId51" Type="http://schemas.openxmlformats.org/officeDocument/2006/relationships/image" Target="../media/image113.emf"/><Relationship Id="rId3" Type="http://schemas.openxmlformats.org/officeDocument/2006/relationships/image" Target="../media/image74.emf"/><Relationship Id="rId12" Type="http://schemas.openxmlformats.org/officeDocument/2006/relationships/customXml" Target="../ink/ink233.xml"/><Relationship Id="rId17" Type="http://schemas.openxmlformats.org/officeDocument/2006/relationships/image" Target="../media/image61.emf"/><Relationship Id="rId25" Type="http://schemas.openxmlformats.org/officeDocument/2006/relationships/image" Target="../media/image64.emf"/><Relationship Id="rId33" Type="http://schemas.openxmlformats.org/officeDocument/2006/relationships/image" Target="../media/image89.emf"/><Relationship Id="rId38" Type="http://schemas.openxmlformats.org/officeDocument/2006/relationships/customXml" Target="../ink/ink246.xml"/><Relationship Id="rId46" Type="http://schemas.openxmlformats.org/officeDocument/2006/relationships/customXml" Target="../ink/ink250.xml"/><Relationship Id="rId59" Type="http://schemas.openxmlformats.org/officeDocument/2006/relationships/image" Target="../media/image86.emf"/><Relationship Id="rId67" Type="http://schemas.openxmlformats.org/officeDocument/2006/relationships/image" Target="../media/image127.emf"/><Relationship Id="rId20" Type="http://schemas.openxmlformats.org/officeDocument/2006/relationships/customXml" Target="../ink/ink237.xml"/><Relationship Id="rId41" Type="http://schemas.openxmlformats.org/officeDocument/2006/relationships/image" Target="../media/image95.emf"/><Relationship Id="rId54" Type="http://schemas.openxmlformats.org/officeDocument/2006/relationships/customXml" Target="../ink/ink254.xml"/><Relationship Id="rId62" Type="http://schemas.openxmlformats.org/officeDocument/2006/relationships/customXml" Target="../ink/ink258.xml"/><Relationship Id="rId70" Type="http://schemas.openxmlformats.org/officeDocument/2006/relationships/customXml" Target="../ink/ink262.xml"/></Relationships>
</file>

<file path=ppt/slides/_rels/slide13.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271.xml"/><Relationship Id="rId26" Type="http://schemas.openxmlformats.org/officeDocument/2006/relationships/customXml" Target="../ink/ink275.xml"/><Relationship Id="rId39" Type="http://schemas.openxmlformats.org/officeDocument/2006/relationships/image" Target="../media/image116.emf"/><Relationship Id="rId21" Type="http://schemas.openxmlformats.org/officeDocument/2006/relationships/image" Target="../media/image64.emf"/><Relationship Id="rId34" Type="http://schemas.openxmlformats.org/officeDocument/2006/relationships/customXml" Target="../ink/ink279.xml"/><Relationship Id="rId42" Type="http://schemas.openxmlformats.org/officeDocument/2006/relationships/customXml" Target="../ink/ink283.xml"/><Relationship Id="rId47" Type="http://schemas.openxmlformats.org/officeDocument/2006/relationships/image" Target="../media/image67.emf"/><Relationship Id="rId50" Type="http://schemas.openxmlformats.org/officeDocument/2006/relationships/customXml" Target="../ink/ink287.xml"/><Relationship Id="rId55" Type="http://schemas.openxmlformats.org/officeDocument/2006/relationships/image" Target="../media/image137.emf"/><Relationship Id="rId63" Type="http://schemas.openxmlformats.org/officeDocument/2006/relationships/image" Target="../media/image140.emf"/><Relationship Id="rId68" Type="http://schemas.openxmlformats.org/officeDocument/2006/relationships/customXml" Target="../ink/ink296.xml"/><Relationship Id="rId76" Type="http://schemas.openxmlformats.org/officeDocument/2006/relationships/customXml" Target="../ink/ink300.xml"/><Relationship Id="rId7" Type="http://schemas.openxmlformats.org/officeDocument/2006/relationships/image" Target="../media/image131.emf"/><Relationship Id="rId71" Type="http://schemas.openxmlformats.org/officeDocument/2006/relationships/image" Target="../media/image144.emf"/><Relationship Id="rId2" Type="http://schemas.openxmlformats.org/officeDocument/2006/relationships/customXml" Target="../ink/ink263.xml"/><Relationship Id="rId16" Type="http://schemas.openxmlformats.org/officeDocument/2006/relationships/customXml" Target="../ink/ink270.xml"/><Relationship Id="rId29" Type="http://schemas.openxmlformats.org/officeDocument/2006/relationships/image" Target="../media/image91.emf"/><Relationship Id="rId11" Type="http://schemas.openxmlformats.org/officeDocument/2006/relationships/image" Target="../media/image57.emf"/><Relationship Id="rId24" Type="http://schemas.openxmlformats.org/officeDocument/2006/relationships/customXml" Target="../ink/ink274.xml"/><Relationship Id="rId32" Type="http://schemas.openxmlformats.org/officeDocument/2006/relationships/customXml" Target="../ink/ink278.xml"/><Relationship Id="rId37" Type="http://schemas.openxmlformats.org/officeDocument/2006/relationships/image" Target="../media/image120.emf"/><Relationship Id="rId40" Type="http://schemas.openxmlformats.org/officeDocument/2006/relationships/customXml" Target="../ink/ink282.xml"/><Relationship Id="rId45" Type="http://schemas.openxmlformats.org/officeDocument/2006/relationships/image" Target="../media/image134.emf"/><Relationship Id="rId53" Type="http://schemas.openxmlformats.org/officeDocument/2006/relationships/image" Target="../media/image136.emf"/><Relationship Id="rId58" Type="http://schemas.openxmlformats.org/officeDocument/2006/relationships/customXml" Target="../ink/ink291.xml"/><Relationship Id="rId66" Type="http://schemas.openxmlformats.org/officeDocument/2006/relationships/customXml" Target="../ink/ink295.xml"/><Relationship Id="rId74" Type="http://schemas.openxmlformats.org/officeDocument/2006/relationships/customXml" Target="../ink/ink299.xml"/><Relationship Id="rId79" Type="http://schemas.openxmlformats.org/officeDocument/2006/relationships/image" Target="../media/image147.emf"/><Relationship Id="rId5" Type="http://schemas.openxmlformats.org/officeDocument/2006/relationships/image" Target="../media/image54.emf"/><Relationship Id="rId61" Type="http://schemas.openxmlformats.org/officeDocument/2006/relationships/image" Target="../media/image139.emf"/><Relationship Id="rId10" Type="http://schemas.openxmlformats.org/officeDocument/2006/relationships/customXml" Target="../ink/ink267.xml"/><Relationship Id="rId19" Type="http://schemas.openxmlformats.org/officeDocument/2006/relationships/image" Target="../media/image73.emf"/><Relationship Id="rId31" Type="http://schemas.openxmlformats.org/officeDocument/2006/relationships/image" Target="../media/image132.emf"/><Relationship Id="rId44" Type="http://schemas.openxmlformats.org/officeDocument/2006/relationships/customXml" Target="../ink/ink284.xml"/><Relationship Id="rId52" Type="http://schemas.openxmlformats.org/officeDocument/2006/relationships/customXml" Target="../ink/ink288.xml"/><Relationship Id="rId60" Type="http://schemas.openxmlformats.org/officeDocument/2006/relationships/customXml" Target="../ink/ink292.xml"/><Relationship Id="rId65" Type="http://schemas.openxmlformats.org/officeDocument/2006/relationships/image" Target="../media/image141.emf"/><Relationship Id="rId73" Type="http://schemas.openxmlformats.org/officeDocument/2006/relationships/image" Target="../media/image145.emf"/><Relationship Id="rId78" Type="http://schemas.openxmlformats.org/officeDocument/2006/relationships/customXml" Target="../ink/ink301.xml"/><Relationship Id="rId81" Type="http://schemas.openxmlformats.org/officeDocument/2006/relationships/image" Target="../media/image148.emf"/><Relationship Id="rId4" Type="http://schemas.openxmlformats.org/officeDocument/2006/relationships/customXml" Target="../ink/ink264.xml"/><Relationship Id="rId9" Type="http://schemas.openxmlformats.org/officeDocument/2006/relationships/image" Target="../media/image56.emf"/><Relationship Id="rId14" Type="http://schemas.openxmlformats.org/officeDocument/2006/relationships/customXml" Target="../ink/ink269.xml"/><Relationship Id="rId22" Type="http://schemas.openxmlformats.org/officeDocument/2006/relationships/customXml" Target="../ink/ink273.xml"/><Relationship Id="rId27" Type="http://schemas.openxmlformats.org/officeDocument/2006/relationships/image" Target="../media/image90.emf"/><Relationship Id="rId30" Type="http://schemas.openxmlformats.org/officeDocument/2006/relationships/customXml" Target="../ink/ink277.xml"/><Relationship Id="rId35" Type="http://schemas.openxmlformats.org/officeDocument/2006/relationships/image" Target="../media/image117.emf"/><Relationship Id="rId43" Type="http://schemas.openxmlformats.org/officeDocument/2006/relationships/image" Target="../media/image86.emf"/><Relationship Id="rId48" Type="http://schemas.openxmlformats.org/officeDocument/2006/relationships/customXml" Target="../ink/ink286.xml"/><Relationship Id="rId56" Type="http://schemas.openxmlformats.org/officeDocument/2006/relationships/customXml" Target="../ink/ink290.xml"/><Relationship Id="rId64" Type="http://schemas.openxmlformats.org/officeDocument/2006/relationships/customXml" Target="../ink/ink294.xml"/><Relationship Id="rId69" Type="http://schemas.openxmlformats.org/officeDocument/2006/relationships/image" Target="../media/image143.emf"/><Relationship Id="rId77" Type="http://schemas.openxmlformats.org/officeDocument/2006/relationships/image" Target="../media/image96.emf"/><Relationship Id="rId8" Type="http://schemas.openxmlformats.org/officeDocument/2006/relationships/customXml" Target="../ink/ink266.xml"/><Relationship Id="rId51" Type="http://schemas.openxmlformats.org/officeDocument/2006/relationships/image" Target="../media/image135.emf"/><Relationship Id="rId72" Type="http://schemas.openxmlformats.org/officeDocument/2006/relationships/customXml" Target="../ink/ink298.xml"/><Relationship Id="rId80" Type="http://schemas.openxmlformats.org/officeDocument/2006/relationships/customXml" Target="../ink/ink302.xml"/><Relationship Id="rId3" Type="http://schemas.openxmlformats.org/officeDocument/2006/relationships/image" Target="../media/image130.emf"/><Relationship Id="rId12" Type="http://schemas.openxmlformats.org/officeDocument/2006/relationships/customXml" Target="../ink/ink268.xml"/><Relationship Id="rId17" Type="http://schemas.openxmlformats.org/officeDocument/2006/relationships/image" Target="../media/image62.emf"/><Relationship Id="rId25" Type="http://schemas.openxmlformats.org/officeDocument/2006/relationships/image" Target="../media/image88.emf"/><Relationship Id="rId33" Type="http://schemas.openxmlformats.org/officeDocument/2006/relationships/image" Target="../media/image95.emf"/><Relationship Id="rId38" Type="http://schemas.openxmlformats.org/officeDocument/2006/relationships/customXml" Target="../ink/ink281.xml"/><Relationship Id="rId46" Type="http://schemas.openxmlformats.org/officeDocument/2006/relationships/customXml" Target="../ink/ink285.xml"/><Relationship Id="rId59" Type="http://schemas.openxmlformats.org/officeDocument/2006/relationships/image" Target="../media/image138.emf"/><Relationship Id="rId67" Type="http://schemas.openxmlformats.org/officeDocument/2006/relationships/image" Target="../media/image142.emf"/><Relationship Id="rId20" Type="http://schemas.openxmlformats.org/officeDocument/2006/relationships/customXml" Target="../ink/ink272.xml"/><Relationship Id="rId41" Type="http://schemas.openxmlformats.org/officeDocument/2006/relationships/image" Target="../media/image133.emf"/><Relationship Id="rId54" Type="http://schemas.openxmlformats.org/officeDocument/2006/relationships/customXml" Target="../ink/ink289.xml"/><Relationship Id="rId62" Type="http://schemas.openxmlformats.org/officeDocument/2006/relationships/customXml" Target="../ink/ink293.xml"/><Relationship Id="rId70" Type="http://schemas.openxmlformats.org/officeDocument/2006/relationships/customXml" Target="../ink/ink297.xml"/><Relationship Id="rId75" Type="http://schemas.openxmlformats.org/officeDocument/2006/relationships/image" Target="../media/image146.emf"/><Relationship Id="rId1" Type="http://schemas.openxmlformats.org/officeDocument/2006/relationships/slideLayout" Target="../slideLayouts/slideLayout2.xml"/><Relationship Id="rId6" Type="http://schemas.openxmlformats.org/officeDocument/2006/relationships/customXml" Target="../ink/ink265.xml"/><Relationship Id="rId15" Type="http://schemas.openxmlformats.org/officeDocument/2006/relationships/image" Target="../media/image60.emf"/><Relationship Id="rId23" Type="http://schemas.openxmlformats.org/officeDocument/2006/relationships/image" Target="../media/image85.emf"/><Relationship Id="rId28" Type="http://schemas.openxmlformats.org/officeDocument/2006/relationships/customXml" Target="../ink/ink276.xml"/><Relationship Id="rId36" Type="http://schemas.openxmlformats.org/officeDocument/2006/relationships/customXml" Target="../ink/ink280.xml"/><Relationship Id="rId49" Type="http://schemas.openxmlformats.org/officeDocument/2006/relationships/image" Target="../media/image94.emf"/><Relationship Id="rId57" Type="http://schemas.openxmlformats.org/officeDocument/2006/relationships/image" Target="../media/image118.emf"/></Relationships>
</file>

<file path=ppt/slides/_rels/slide14.xml.rels><?xml version="1.0" encoding="UTF-8" standalone="yes"?>
<Relationships xmlns="http://schemas.openxmlformats.org/package/2006/relationships"><Relationship Id="rId3" Type="http://schemas.openxmlformats.org/officeDocument/2006/relationships/image" Target="http://images.free-extras.com/pics/g/garfield-1074.gif" TargetMode="External"/><Relationship Id="rId2" Type="http://schemas.openxmlformats.org/officeDocument/2006/relationships/image" Target="../media/image14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3.gif"/><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http://glossary.periodni.com/image/standard_hydrogen_electrode.gi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7.emf"/><Relationship Id="rId13" Type="http://schemas.openxmlformats.org/officeDocument/2006/relationships/customXml" Target="../ink/ink308.xml"/><Relationship Id="rId3" Type="http://schemas.openxmlformats.org/officeDocument/2006/relationships/customXml" Target="../ink/ink303.xml"/><Relationship Id="rId7" Type="http://schemas.openxmlformats.org/officeDocument/2006/relationships/customXml" Target="../ink/ink305.xml"/><Relationship Id="rId12" Type="http://schemas.openxmlformats.org/officeDocument/2006/relationships/image" Target="../media/image159.emf"/><Relationship Id="rId2" Type="http://schemas.openxmlformats.org/officeDocument/2006/relationships/image" Target="../media/image154.jpeg"/><Relationship Id="rId1" Type="http://schemas.openxmlformats.org/officeDocument/2006/relationships/slideLayout" Target="../slideLayouts/slideLayout2.xml"/><Relationship Id="rId6" Type="http://schemas.openxmlformats.org/officeDocument/2006/relationships/image" Target="../media/image156.emf"/><Relationship Id="rId11" Type="http://schemas.openxmlformats.org/officeDocument/2006/relationships/customXml" Target="../ink/ink307.xml"/><Relationship Id="rId5" Type="http://schemas.openxmlformats.org/officeDocument/2006/relationships/customXml" Target="../ink/ink304.xml"/><Relationship Id="rId10" Type="http://schemas.openxmlformats.org/officeDocument/2006/relationships/image" Target="../media/image158.emf"/><Relationship Id="rId4" Type="http://schemas.openxmlformats.org/officeDocument/2006/relationships/image" Target="../media/image155.emf"/><Relationship Id="rId9" Type="http://schemas.openxmlformats.org/officeDocument/2006/relationships/customXml" Target="../ink/ink306.xml"/><Relationship Id="rId14" Type="http://schemas.openxmlformats.org/officeDocument/2006/relationships/image" Target="../media/image16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image" Target="../media/image166.emf"/><Relationship Id="rId18" Type="http://schemas.openxmlformats.org/officeDocument/2006/relationships/customXml" Target="../ink/ink317.xml"/><Relationship Id="rId26" Type="http://schemas.openxmlformats.org/officeDocument/2006/relationships/customXml" Target="../ink/ink321.xml"/><Relationship Id="rId39" Type="http://schemas.openxmlformats.org/officeDocument/2006/relationships/image" Target="../media/image179.emf"/><Relationship Id="rId3" Type="http://schemas.openxmlformats.org/officeDocument/2006/relationships/image" Target="../media/image161.emf"/><Relationship Id="rId21" Type="http://schemas.openxmlformats.org/officeDocument/2006/relationships/image" Target="../media/image170.emf"/><Relationship Id="rId34" Type="http://schemas.openxmlformats.org/officeDocument/2006/relationships/customXml" Target="../ink/ink325.xml"/><Relationship Id="rId42" Type="http://schemas.openxmlformats.org/officeDocument/2006/relationships/customXml" Target="../ink/ink329.xml"/><Relationship Id="rId47" Type="http://schemas.openxmlformats.org/officeDocument/2006/relationships/image" Target="../media/image183.emf"/><Relationship Id="rId50" Type="http://schemas.openxmlformats.org/officeDocument/2006/relationships/customXml" Target="../ink/ink333.xml"/><Relationship Id="rId7" Type="http://schemas.openxmlformats.org/officeDocument/2006/relationships/image" Target="../media/image163.emf"/><Relationship Id="rId12" Type="http://schemas.openxmlformats.org/officeDocument/2006/relationships/customXml" Target="../ink/ink314.xml"/><Relationship Id="rId17" Type="http://schemas.openxmlformats.org/officeDocument/2006/relationships/image" Target="../media/image168.emf"/><Relationship Id="rId25" Type="http://schemas.openxmlformats.org/officeDocument/2006/relationships/image" Target="../media/image172.emf"/><Relationship Id="rId33" Type="http://schemas.openxmlformats.org/officeDocument/2006/relationships/image" Target="../media/image176.emf"/><Relationship Id="rId38" Type="http://schemas.openxmlformats.org/officeDocument/2006/relationships/customXml" Target="../ink/ink327.xml"/><Relationship Id="rId46" Type="http://schemas.openxmlformats.org/officeDocument/2006/relationships/customXml" Target="../ink/ink331.xml"/><Relationship Id="rId2" Type="http://schemas.openxmlformats.org/officeDocument/2006/relationships/customXml" Target="../ink/ink309.xml"/><Relationship Id="rId16" Type="http://schemas.openxmlformats.org/officeDocument/2006/relationships/customXml" Target="../ink/ink316.xml"/><Relationship Id="rId20" Type="http://schemas.openxmlformats.org/officeDocument/2006/relationships/customXml" Target="../ink/ink318.xml"/><Relationship Id="rId29" Type="http://schemas.openxmlformats.org/officeDocument/2006/relationships/image" Target="../media/image174.emf"/><Relationship Id="rId41" Type="http://schemas.openxmlformats.org/officeDocument/2006/relationships/image" Target="../media/image180.emf"/><Relationship Id="rId1" Type="http://schemas.openxmlformats.org/officeDocument/2006/relationships/slideLayout" Target="../slideLayouts/slideLayout2.xml"/><Relationship Id="rId6" Type="http://schemas.openxmlformats.org/officeDocument/2006/relationships/customXml" Target="../ink/ink311.xml"/><Relationship Id="rId11" Type="http://schemas.openxmlformats.org/officeDocument/2006/relationships/image" Target="../media/image165.emf"/><Relationship Id="rId24" Type="http://schemas.openxmlformats.org/officeDocument/2006/relationships/customXml" Target="../ink/ink320.xml"/><Relationship Id="rId32" Type="http://schemas.openxmlformats.org/officeDocument/2006/relationships/customXml" Target="../ink/ink324.xml"/><Relationship Id="rId37" Type="http://schemas.openxmlformats.org/officeDocument/2006/relationships/image" Target="../media/image178.emf"/><Relationship Id="rId40" Type="http://schemas.openxmlformats.org/officeDocument/2006/relationships/customXml" Target="../ink/ink328.xml"/><Relationship Id="rId45" Type="http://schemas.openxmlformats.org/officeDocument/2006/relationships/image" Target="../media/image182.emf"/><Relationship Id="rId5" Type="http://schemas.openxmlformats.org/officeDocument/2006/relationships/image" Target="../media/image162.emf"/><Relationship Id="rId15" Type="http://schemas.openxmlformats.org/officeDocument/2006/relationships/image" Target="../media/image167.emf"/><Relationship Id="rId23" Type="http://schemas.openxmlformats.org/officeDocument/2006/relationships/image" Target="../media/image171.emf"/><Relationship Id="rId28" Type="http://schemas.openxmlformats.org/officeDocument/2006/relationships/customXml" Target="../ink/ink322.xml"/><Relationship Id="rId36" Type="http://schemas.openxmlformats.org/officeDocument/2006/relationships/customXml" Target="../ink/ink326.xml"/><Relationship Id="rId49" Type="http://schemas.openxmlformats.org/officeDocument/2006/relationships/image" Target="../media/image184.emf"/><Relationship Id="rId10" Type="http://schemas.openxmlformats.org/officeDocument/2006/relationships/customXml" Target="../ink/ink313.xml"/><Relationship Id="rId19" Type="http://schemas.openxmlformats.org/officeDocument/2006/relationships/image" Target="../media/image169.emf"/><Relationship Id="rId31" Type="http://schemas.openxmlformats.org/officeDocument/2006/relationships/image" Target="../media/image175.emf"/><Relationship Id="rId44" Type="http://schemas.openxmlformats.org/officeDocument/2006/relationships/customXml" Target="../ink/ink330.xml"/><Relationship Id="rId4" Type="http://schemas.openxmlformats.org/officeDocument/2006/relationships/customXml" Target="../ink/ink310.xml"/><Relationship Id="rId9" Type="http://schemas.openxmlformats.org/officeDocument/2006/relationships/image" Target="../media/image164.emf"/><Relationship Id="rId14" Type="http://schemas.openxmlformats.org/officeDocument/2006/relationships/customXml" Target="../ink/ink315.xml"/><Relationship Id="rId22" Type="http://schemas.openxmlformats.org/officeDocument/2006/relationships/customXml" Target="../ink/ink319.xml"/><Relationship Id="rId27" Type="http://schemas.openxmlformats.org/officeDocument/2006/relationships/image" Target="../media/image173.emf"/><Relationship Id="rId30" Type="http://schemas.openxmlformats.org/officeDocument/2006/relationships/customXml" Target="../ink/ink323.xml"/><Relationship Id="rId35" Type="http://schemas.openxmlformats.org/officeDocument/2006/relationships/image" Target="../media/image177.emf"/><Relationship Id="rId43" Type="http://schemas.openxmlformats.org/officeDocument/2006/relationships/image" Target="../media/image181.emf"/><Relationship Id="rId48" Type="http://schemas.openxmlformats.org/officeDocument/2006/relationships/customXml" Target="../ink/ink332.xml"/><Relationship Id="rId8" Type="http://schemas.openxmlformats.org/officeDocument/2006/relationships/customXml" Target="../ink/ink312.xml"/><Relationship Id="rId51" Type="http://schemas.openxmlformats.org/officeDocument/2006/relationships/image" Target="../media/image185.emf"/></Relationships>
</file>

<file path=ppt/slides/_rels/slide29.xml.rels><?xml version="1.0" encoding="UTF-8" standalone="yes"?>
<Relationships xmlns="http://schemas.openxmlformats.org/package/2006/relationships"><Relationship Id="rId8" Type="http://schemas.openxmlformats.org/officeDocument/2006/relationships/customXml" Target="../ink/ink337.xml"/><Relationship Id="rId13" Type="http://schemas.openxmlformats.org/officeDocument/2006/relationships/image" Target="../media/image187.emf"/><Relationship Id="rId18" Type="http://schemas.openxmlformats.org/officeDocument/2006/relationships/customXml" Target="../ink/ink342.xml"/><Relationship Id="rId26" Type="http://schemas.openxmlformats.org/officeDocument/2006/relationships/customXml" Target="../ink/ink346.xml"/><Relationship Id="rId39" Type="http://schemas.openxmlformats.org/officeDocument/2006/relationships/image" Target="../media/image196.emf"/><Relationship Id="rId3" Type="http://schemas.openxmlformats.org/officeDocument/2006/relationships/image" Target="../media/image161.emf"/><Relationship Id="rId21" Type="http://schemas.openxmlformats.org/officeDocument/2006/relationships/image" Target="../media/image177.emf"/><Relationship Id="rId34" Type="http://schemas.openxmlformats.org/officeDocument/2006/relationships/customXml" Target="../ink/ink350.xml"/><Relationship Id="rId7" Type="http://schemas.openxmlformats.org/officeDocument/2006/relationships/image" Target="../media/image163.emf"/><Relationship Id="rId12" Type="http://schemas.openxmlformats.org/officeDocument/2006/relationships/customXml" Target="../ink/ink339.xml"/><Relationship Id="rId17" Type="http://schemas.openxmlformats.org/officeDocument/2006/relationships/image" Target="../media/image169.emf"/><Relationship Id="rId25" Type="http://schemas.openxmlformats.org/officeDocument/2006/relationships/image" Target="../media/image189.emf"/><Relationship Id="rId33" Type="http://schemas.openxmlformats.org/officeDocument/2006/relationships/image" Target="../media/image193.emf"/><Relationship Id="rId38" Type="http://schemas.openxmlformats.org/officeDocument/2006/relationships/customXml" Target="../ink/ink352.xml"/><Relationship Id="rId2" Type="http://schemas.openxmlformats.org/officeDocument/2006/relationships/customXml" Target="../ink/ink334.xml"/><Relationship Id="rId16" Type="http://schemas.openxmlformats.org/officeDocument/2006/relationships/customXml" Target="../ink/ink341.xml"/><Relationship Id="rId20" Type="http://schemas.openxmlformats.org/officeDocument/2006/relationships/customXml" Target="../ink/ink343.xml"/><Relationship Id="rId29" Type="http://schemas.openxmlformats.org/officeDocument/2006/relationships/image" Target="../media/image191.emf"/><Relationship Id="rId41" Type="http://schemas.openxmlformats.org/officeDocument/2006/relationships/image" Target="../media/image197.emf"/><Relationship Id="rId1" Type="http://schemas.openxmlformats.org/officeDocument/2006/relationships/slideLayout" Target="../slideLayouts/slideLayout2.xml"/><Relationship Id="rId6" Type="http://schemas.openxmlformats.org/officeDocument/2006/relationships/customXml" Target="../ink/ink336.xml"/><Relationship Id="rId11" Type="http://schemas.openxmlformats.org/officeDocument/2006/relationships/image" Target="../media/image165.emf"/><Relationship Id="rId24" Type="http://schemas.openxmlformats.org/officeDocument/2006/relationships/customXml" Target="../ink/ink345.xml"/><Relationship Id="rId32" Type="http://schemas.openxmlformats.org/officeDocument/2006/relationships/customXml" Target="../ink/ink349.xml"/><Relationship Id="rId37" Type="http://schemas.openxmlformats.org/officeDocument/2006/relationships/image" Target="../media/image195.emf"/><Relationship Id="rId40" Type="http://schemas.openxmlformats.org/officeDocument/2006/relationships/customXml" Target="../ink/ink353.xml"/><Relationship Id="rId5" Type="http://schemas.openxmlformats.org/officeDocument/2006/relationships/image" Target="../media/image162.emf"/><Relationship Id="rId15" Type="http://schemas.openxmlformats.org/officeDocument/2006/relationships/image" Target="../media/image168.emf"/><Relationship Id="rId23" Type="http://schemas.openxmlformats.org/officeDocument/2006/relationships/image" Target="../media/image188.emf"/><Relationship Id="rId28" Type="http://schemas.openxmlformats.org/officeDocument/2006/relationships/customXml" Target="../ink/ink347.xml"/><Relationship Id="rId36" Type="http://schemas.openxmlformats.org/officeDocument/2006/relationships/customXml" Target="../ink/ink351.xml"/><Relationship Id="rId10" Type="http://schemas.openxmlformats.org/officeDocument/2006/relationships/customXml" Target="../ink/ink338.xml"/><Relationship Id="rId19" Type="http://schemas.openxmlformats.org/officeDocument/2006/relationships/image" Target="../media/image170.emf"/><Relationship Id="rId31" Type="http://schemas.openxmlformats.org/officeDocument/2006/relationships/image" Target="../media/image192.emf"/><Relationship Id="rId4" Type="http://schemas.openxmlformats.org/officeDocument/2006/relationships/customXml" Target="../ink/ink335.xml"/><Relationship Id="rId9" Type="http://schemas.openxmlformats.org/officeDocument/2006/relationships/image" Target="../media/image186.emf"/><Relationship Id="rId14" Type="http://schemas.openxmlformats.org/officeDocument/2006/relationships/customXml" Target="../ink/ink340.xml"/><Relationship Id="rId22" Type="http://schemas.openxmlformats.org/officeDocument/2006/relationships/customXml" Target="../ink/ink344.xml"/><Relationship Id="rId27" Type="http://schemas.openxmlformats.org/officeDocument/2006/relationships/image" Target="../media/image190.emf"/><Relationship Id="rId30" Type="http://schemas.openxmlformats.org/officeDocument/2006/relationships/customXml" Target="../ink/ink348.xml"/><Relationship Id="rId35" Type="http://schemas.openxmlformats.org/officeDocument/2006/relationships/image" Target="../media/image194.emf"/></Relationships>
</file>

<file path=ppt/slides/_rels/slide3.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1.emf"/><Relationship Id="rId3" Type="http://schemas.openxmlformats.org/officeDocument/2006/relationships/image" Target="../media/image3.emf"/><Relationship Id="rId21" Type="http://schemas.openxmlformats.org/officeDocument/2006/relationships/image" Target="../media/image12.emf"/><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5.emf"/><Relationship Id="rId7" Type="http://schemas.openxmlformats.org/officeDocument/2006/relationships/image" Target="../media/image5.emf"/><Relationship Id="rId12" Type="http://schemas.openxmlformats.org/officeDocument/2006/relationships/customXml" Target="../ink/ink6.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19.xml"/><Relationship Id="rId46" Type="http://schemas.openxmlformats.org/officeDocument/2006/relationships/customXml" Target="../ink/ink23.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emf"/><Relationship Id="rId41"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7.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0.emf"/><Relationship Id="rId40" Type="http://schemas.openxmlformats.org/officeDocument/2006/relationships/customXml" Target="../ink/ink20.xml"/><Relationship Id="rId45" Type="http://schemas.openxmlformats.org/officeDocument/2006/relationships/image" Target="../media/image24.emf"/><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6.emf"/><Relationship Id="rId10" Type="http://schemas.openxmlformats.org/officeDocument/2006/relationships/customXml" Target="../ink/ink5.xml"/><Relationship Id="rId19" Type="http://schemas.openxmlformats.org/officeDocument/2006/relationships/image" Target="../media/image11.emf"/><Relationship Id="rId31" Type="http://schemas.openxmlformats.org/officeDocument/2006/relationships/image" Target="../media/image17.emf"/><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6.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emf"/><Relationship Id="rId30" Type="http://schemas.openxmlformats.org/officeDocument/2006/relationships/customXml" Target="../ink/ink15.xml"/><Relationship Id="rId35" Type="http://schemas.openxmlformats.org/officeDocument/2006/relationships/image" Target="../media/image19.emf"/><Relationship Id="rId43" Type="http://schemas.openxmlformats.org/officeDocument/2006/relationships/image" Target="../media/image23.emf"/><Relationship Id="rId48" Type="http://schemas.openxmlformats.org/officeDocument/2006/relationships/customXml" Target="../ink/ink24.xml"/><Relationship Id="rId8" Type="http://schemas.openxmlformats.org/officeDocument/2006/relationships/customXml" Target="../ink/ink4.xml"/></Relationships>
</file>

<file path=ppt/slides/_rels/slide30.xml.rels><?xml version="1.0" encoding="UTF-8" standalone="yes"?>
<Relationships xmlns="http://schemas.openxmlformats.org/package/2006/relationships"><Relationship Id="rId13" Type="http://schemas.openxmlformats.org/officeDocument/2006/relationships/image" Target="../media/image187.emf"/><Relationship Id="rId18" Type="http://schemas.openxmlformats.org/officeDocument/2006/relationships/customXml" Target="../ink/ink362.xml"/><Relationship Id="rId26" Type="http://schemas.openxmlformats.org/officeDocument/2006/relationships/customXml" Target="../ink/ink366.xml"/><Relationship Id="rId39" Type="http://schemas.openxmlformats.org/officeDocument/2006/relationships/image" Target="../media/image202.emf"/><Relationship Id="rId3" Type="http://schemas.openxmlformats.org/officeDocument/2006/relationships/image" Target="../media/image161.emf"/><Relationship Id="rId21" Type="http://schemas.openxmlformats.org/officeDocument/2006/relationships/image" Target="../media/image177.emf"/><Relationship Id="rId34" Type="http://schemas.openxmlformats.org/officeDocument/2006/relationships/customXml" Target="../ink/ink370.xml"/><Relationship Id="rId42" Type="http://schemas.openxmlformats.org/officeDocument/2006/relationships/customXml" Target="../ink/ink374.xml"/><Relationship Id="rId47" Type="http://schemas.openxmlformats.org/officeDocument/2006/relationships/image" Target="../media/image206.emf"/><Relationship Id="rId7" Type="http://schemas.openxmlformats.org/officeDocument/2006/relationships/image" Target="../media/image163.emf"/><Relationship Id="rId12" Type="http://schemas.openxmlformats.org/officeDocument/2006/relationships/customXml" Target="../ink/ink359.xml"/><Relationship Id="rId17" Type="http://schemas.openxmlformats.org/officeDocument/2006/relationships/image" Target="../media/image169.emf"/><Relationship Id="rId25" Type="http://schemas.openxmlformats.org/officeDocument/2006/relationships/image" Target="../media/image190.emf"/><Relationship Id="rId33" Type="http://schemas.openxmlformats.org/officeDocument/2006/relationships/image" Target="../media/image199.emf"/><Relationship Id="rId38" Type="http://schemas.openxmlformats.org/officeDocument/2006/relationships/customXml" Target="../ink/ink372.xml"/><Relationship Id="rId46" Type="http://schemas.openxmlformats.org/officeDocument/2006/relationships/customXml" Target="../ink/ink376.xml"/><Relationship Id="rId2" Type="http://schemas.openxmlformats.org/officeDocument/2006/relationships/customXml" Target="../ink/ink354.xml"/><Relationship Id="rId16" Type="http://schemas.openxmlformats.org/officeDocument/2006/relationships/customXml" Target="../ink/ink361.xml"/><Relationship Id="rId20" Type="http://schemas.openxmlformats.org/officeDocument/2006/relationships/customXml" Target="../ink/ink363.xml"/><Relationship Id="rId29" Type="http://schemas.openxmlformats.org/officeDocument/2006/relationships/image" Target="../media/image195.emf"/><Relationship Id="rId41" Type="http://schemas.openxmlformats.org/officeDocument/2006/relationships/image" Target="../media/image203.emf"/><Relationship Id="rId1" Type="http://schemas.openxmlformats.org/officeDocument/2006/relationships/slideLayout" Target="../slideLayouts/slideLayout2.xml"/><Relationship Id="rId6" Type="http://schemas.openxmlformats.org/officeDocument/2006/relationships/customXml" Target="../ink/ink356.xml"/><Relationship Id="rId11" Type="http://schemas.openxmlformats.org/officeDocument/2006/relationships/image" Target="../media/image165.emf"/><Relationship Id="rId24" Type="http://schemas.openxmlformats.org/officeDocument/2006/relationships/customXml" Target="../ink/ink365.xml"/><Relationship Id="rId32" Type="http://schemas.openxmlformats.org/officeDocument/2006/relationships/customXml" Target="../ink/ink369.xml"/><Relationship Id="rId37" Type="http://schemas.openxmlformats.org/officeDocument/2006/relationships/image" Target="../media/image201.emf"/><Relationship Id="rId40" Type="http://schemas.openxmlformats.org/officeDocument/2006/relationships/customXml" Target="../ink/ink373.xml"/><Relationship Id="rId45" Type="http://schemas.openxmlformats.org/officeDocument/2006/relationships/image" Target="../media/image205.emf"/><Relationship Id="rId5" Type="http://schemas.openxmlformats.org/officeDocument/2006/relationships/image" Target="../media/image162.emf"/><Relationship Id="rId15" Type="http://schemas.openxmlformats.org/officeDocument/2006/relationships/image" Target="../media/image168.emf"/><Relationship Id="rId23" Type="http://schemas.openxmlformats.org/officeDocument/2006/relationships/image" Target="../media/image188.emf"/><Relationship Id="rId28" Type="http://schemas.openxmlformats.org/officeDocument/2006/relationships/customXml" Target="../ink/ink367.xml"/><Relationship Id="rId36" Type="http://schemas.openxmlformats.org/officeDocument/2006/relationships/customXml" Target="../ink/ink371.xml"/><Relationship Id="rId49" Type="http://schemas.openxmlformats.org/officeDocument/2006/relationships/image" Target="../media/image207.emf"/><Relationship Id="rId10" Type="http://schemas.openxmlformats.org/officeDocument/2006/relationships/customXml" Target="../ink/ink358.xml"/><Relationship Id="rId19" Type="http://schemas.openxmlformats.org/officeDocument/2006/relationships/image" Target="../media/image170.emf"/><Relationship Id="rId31" Type="http://schemas.openxmlformats.org/officeDocument/2006/relationships/image" Target="../media/image197.emf"/><Relationship Id="rId44" Type="http://schemas.openxmlformats.org/officeDocument/2006/relationships/customXml" Target="../ink/ink375.xml"/><Relationship Id="rId4" Type="http://schemas.openxmlformats.org/officeDocument/2006/relationships/customXml" Target="../ink/ink355.xml"/><Relationship Id="rId9" Type="http://schemas.openxmlformats.org/officeDocument/2006/relationships/image" Target="../media/image186.emf"/><Relationship Id="rId14" Type="http://schemas.openxmlformats.org/officeDocument/2006/relationships/customXml" Target="../ink/ink360.xml"/><Relationship Id="rId22" Type="http://schemas.openxmlformats.org/officeDocument/2006/relationships/customXml" Target="../ink/ink364.xml"/><Relationship Id="rId27" Type="http://schemas.openxmlformats.org/officeDocument/2006/relationships/image" Target="../media/image198.emf"/><Relationship Id="rId30" Type="http://schemas.openxmlformats.org/officeDocument/2006/relationships/customXml" Target="../ink/ink368.xml"/><Relationship Id="rId35" Type="http://schemas.openxmlformats.org/officeDocument/2006/relationships/image" Target="../media/image200.emf"/><Relationship Id="rId43" Type="http://schemas.openxmlformats.org/officeDocument/2006/relationships/image" Target="../media/image204.emf"/><Relationship Id="rId48" Type="http://schemas.openxmlformats.org/officeDocument/2006/relationships/customXml" Target="../ink/ink377.xml"/><Relationship Id="rId8" Type="http://schemas.openxmlformats.org/officeDocument/2006/relationships/customXml" Target="../ink/ink357.xml"/></Relationships>
</file>

<file path=ppt/slides/_rels/slide31.xml.rels><?xml version="1.0" encoding="UTF-8" standalone="yes"?>
<Relationships xmlns="http://schemas.openxmlformats.org/package/2006/relationships"><Relationship Id="rId13" Type="http://schemas.openxmlformats.org/officeDocument/2006/relationships/image" Target="../media/image168.emf"/><Relationship Id="rId18" Type="http://schemas.openxmlformats.org/officeDocument/2006/relationships/customXml" Target="../ink/ink386.xml"/><Relationship Id="rId26" Type="http://schemas.openxmlformats.org/officeDocument/2006/relationships/customXml" Target="../ink/ink390.xml"/><Relationship Id="rId39" Type="http://schemas.openxmlformats.org/officeDocument/2006/relationships/image" Target="../media/image216.emf"/><Relationship Id="rId21" Type="http://schemas.openxmlformats.org/officeDocument/2006/relationships/image" Target="../media/image210.emf"/><Relationship Id="rId34" Type="http://schemas.openxmlformats.org/officeDocument/2006/relationships/customXml" Target="../ink/ink394.xml"/><Relationship Id="rId42" Type="http://schemas.openxmlformats.org/officeDocument/2006/relationships/customXml" Target="../ink/ink398.xml"/><Relationship Id="rId47" Type="http://schemas.openxmlformats.org/officeDocument/2006/relationships/image" Target="../media/image193.emf"/><Relationship Id="rId50" Type="http://schemas.openxmlformats.org/officeDocument/2006/relationships/customXml" Target="../ink/ink402.xml"/><Relationship Id="rId55" Type="http://schemas.openxmlformats.org/officeDocument/2006/relationships/image" Target="../media/image222.emf"/><Relationship Id="rId7" Type="http://schemas.openxmlformats.org/officeDocument/2006/relationships/image" Target="../media/image186.emf"/><Relationship Id="rId12" Type="http://schemas.openxmlformats.org/officeDocument/2006/relationships/customXml" Target="../ink/ink383.xml"/><Relationship Id="rId17" Type="http://schemas.openxmlformats.org/officeDocument/2006/relationships/image" Target="../media/image170.emf"/><Relationship Id="rId25" Type="http://schemas.openxmlformats.org/officeDocument/2006/relationships/image" Target="../media/image204.emf"/><Relationship Id="rId33" Type="http://schemas.openxmlformats.org/officeDocument/2006/relationships/image" Target="../media/image213.emf"/><Relationship Id="rId38" Type="http://schemas.openxmlformats.org/officeDocument/2006/relationships/customXml" Target="../ink/ink396.xml"/><Relationship Id="rId46" Type="http://schemas.openxmlformats.org/officeDocument/2006/relationships/customXml" Target="../ink/ink400.xml"/><Relationship Id="rId2" Type="http://schemas.openxmlformats.org/officeDocument/2006/relationships/customXml" Target="../ink/ink378.xml"/><Relationship Id="rId16" Type="http://schemas.openxmlformats.org/officeDocument/2006/relationships/customXml" Target="../ink/ink385.xml"/><Relationship Id="rId20" Type="http://schemas.openxmlformats.org/officeDocument/2006/relationships/customXml" Target="../ink/ink387.xml"/><Relationship Id="rId29" Type="http://schemas.openxmlformats.org/officeDocument/2006/relationships/image" Target="../media/image211.emf"/><Relationship Id="rId41" Type="http://schemas.openxmlformats.org/officeDocument/2006/relationships/image" Target="../media/image217.emf"/><Relationship Id="rId54" Type="http://schemas.openxmlformats.org/officeDocument/2006/relationships/customXml" Target="../ink/ink404.xml"/><Relationship Id="rId1" Type="http://schemas.openxmlformats.org/officeDocument/2006/relationships/slideLayout" Target="../slideLayouts/slideLayout2.xml"/><Relationship Id="rId6" Type="http://schemas.openxmlformats.org/officeDocument/2006/relationships/customXml" Target="../ink/ink380.xml"/><Relationship Id="rId11" Type="http://schemas.openxmlformats.org/officeDocument/2006/relationships/image" Target="../media/image167.emf"/><Relationship Id="rId24" Type="http://schemas.openxmlformats.org/officeDocument/2006/relationships/customXml" Target="../ink/ink389.xml"/><Relationship Id="rId32" Type="http://schemas.openxmlformats.org/officeDocument/2006/relationships/customXml" Target="../ink/ink393.xml"/><Relationship Id="rId37" Type="http://schemas.openxmlformats.org/officeDocument/2006/relationships/image" Target="../media/image215.emf"/><Relationship Id="rId40" Type="http://schemas.openxmlformats.org/officeDocument/2006/relationships/customXml" Target="../ink/ink397.xml"/><Relationship Id="rId45" Type="http://schemas.openxmlformats.org/officeDocument/2006/relationships/image" Target="../media/image218.emf"/><Relationship Id="rId53" Type="http://schemas.openxmlformats.org/officeDocument/2006/relationships/image" Target="../media/image221.emf"/><Relationship Id="rId5" Type="http://schemas.openxmlformats.org/officeDocument/2006/relationships/image" Target="../media/image163.emf"/><Relationship Id="rId15" Type="http://schemas.openxmlformats.org/officeDocument/2006/relationships/image" Target="../media/image169.emf"/><Relationship Id="rId23" Type="http://schemas.openxmlformats.org/officeDocument/2006/relationships/image" Target="../media/image202.emf"/><Relationship Id="rId28" Type="http://schemas.openxmlformats.org/officeDocument/2006/relationships/customXml" Target="../ink/ink391.xml"/><Relationship Id="rId36" Type="http://schemas.openxmlformats.org/officeDocument/2006/relationships/customXml" Target="../ink/ink395.xml"/><Relationship Id="rId49" Type="http://schemas.openxmlformats.org/officeDocument/2006/relationships/image" Target="../media/image219.emf"/><Relationship Id="rId10" Type="http://schemas.openxmlformats.org/officeDocument/2006/relationships/customXml" Target="../ink/ink382.xml"/><Relationship Id="rId19" Type="http://schemas.openxmlformats.org/officeDocument/2006/relationships/image" Target="../media/image209.emf"/><Relationship Id="rId31" Type="http://schemas.openxmlformats.org/officeDocument/2006/relationships/image" Target="../media/image212.emf"/><Relationship Id="rId44" Type="http://schemas.openxmlformats.org/officeDocument/2006/relationships/customXml" Target="../ink/ink399.xml"/><Relationship Id="rId52" Type="http://schemas.openxmlformats.org/officeDocument/2006/relationships/customXml" Target="../ink/ink403.xml"/><Relationship Id="rId4" Type="http://schemas.openxmlformats.org/officeDocument/2006/relationships/customXml" Target="../ink/ink379.xml"/><Relationship Id="rId9" Type="http://schemas.openxmlformats.org/officeDocument/2006/relationships/image" Target="../media/image165.emf"/><Relationship Id="rId14" Type="http://schemas.openxmlformats.org/officeDocument/2006/relationships/customXml" Target="../ink/ink384.xml"/><Relationship Id="rId22" Type="http://schemas.openxmlformats.org/officeDocument/2006/relationships/customXml" Target="../ink/ink388.xml"/><Relationship Id="rId27" Type="http://schemas.openxmlformats.org/officeDocument/2006/relationships/image" Target="../media/image205.emf"/><Relationship Id="rId30" Type="http://schemas.openxmlformats.org/officeDocument/2006/relationships/customXml" Target="../ink/ink392.xml"/><Relationship Id="rId35" Type="http://schemas.openxmlformats.org/officeDocument/2006/relationships/image" Target="../media/image214.emf"/><Relationship Id="rId43" Type="http://schemas.openxmlformats.org/officeDocument/2006/relationships/image" Target="../media/image199.emf"/><Relationship Id="rId48" Type="http://schemas.openxmlformats.org/officeDocument/2006/relationships/customXml" Target="../ink/ink401.xml"/><Relationship Id="rId8" Type="http://schemas.openxmlformats.org/officeDocument/2006/relationships/customXml" Target="../ink/ink381.xml"/><Relationship Id="rId51" Type="http://schemas.openxmlformats.org/officeDocument/2006/relationships/image" Target="../media/image220.emf"/><Relationship Id="rId3" Type="http://schemas.openxmlformats.org/officeDocument/2006/relationships/image" Target="../media/image20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www.rschrome.co.uk/250px-Electroplating-of-spoon.PNG" TargetMode="External"/><Relationship Id="rId2" Type="http://schemas.openxmlformats.org/officeDocument/2006/relationships/image" Target="../media/image2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2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2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27.wmf"/><Relationship Id="rId4" Type="http://schemas.openxmlformats.org/officeDocument/2006/relationships/image" Target="../media/image224.wmf"/><Relationship Id="rId9"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png"/><Relationship Id="rId1" Type="http://schemas.openxmlformats.org/officeDocument/2006/relationships/slideLayout" Target="../slideLayouts/slideLayout2.xml"/><Relationship Id="rId4" Type="http://schemas.openxmlformats.org/officeDocument/2006/relationships/image" Target="../media/image231.jpeg"/></Relationships>
</file>

<file path=ppt/slides/_rels/slide39.xml.rels><?xml version="1.0" encoding="UTF-8" standalone="yes"?>
<Relationships xmlns="http://schemas.openxmlformats.org/package/2006/relationships"><Relationship Id="rId3" Type="http://schemas.openxmlformats.org/officeDocument/2006/relationships/image" Target="../media/image233.jpeg"/><Relationship Id="rId2" Type="http://schemas.openxmlformats.org/officeDocument/2006/relationships/image" Target="../media/image232.jpeg"/><Relationship Id="rId1" Type="http://schemas.openxmlformats.org/officeDocument/2006/relationships/slideLayout" Target="../slideLayouts/slideLayout2.xml"/><Relationship Id="rId4" Type="http://schemas.openxmlformats.org/officeDocument/2006/relationships/image" Target="../media/image234.png"/></Relationships>
</file>

<file path=ppt/slides/_rels/slide4.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32.emf"/><Relationship Id="rId18" Type="http://schemas.openxmlformats.org/officeDocument/2006/relationships/customXml" Target="../ink/ink33.xml"/><Relationship Id="rId26" Type="http://schemas.openxmlformats.org/officeDocument/2006/relationships/customXml" Target="../ink/ink37.xml"/><Relationship Id="rId39" Type="http://schemas.openxmlformats.org/officeDocument/2006/relationships/image" Target="../media/image45.emf"/><Relationship Id="rId3" Type="http://schemas.openxmlformats.org/officeDocument/2006/relationships/image" Target="../media/image27.emf"/><Relationship Id="rId21" Type="http://schemas.openxmlformats.org/officeDocument/2006/relationships/image" Target="../media/image36.emf"/><Relationship Id="rId34" Type="http://schemas.openxmlformats.org/officeDocument/2006/relationships/customXml" Target="../ink/ink41.xml"/><Relationship Id="rId42" Type="http://schemas.openxmlformats.org/officeDocument/2006/relationships/customXml" Target="../ink/ink45.xml"/><Relationship Id="rId7" Type="http://schemas.openxmlformats.org/officeDocument/2006/relationships/image" Target="../media/image29.emf"/><Relationship Id="rId12" Type="http://schemas.openxmlformats.org/officeDocument/2006/relationships/customXml" Target="../ink/ink30.xml"/><Relationship Id="rId17" Type="http://schemas.openxmlformats.org/officeDocument/2006/relationships/image" Target="../media/image34.emf"/><Relationship Id="rId25" Type="http://schemas.openxmlformats.org/officeDocument/2006/relationships/image" Target="../media/image38.emf"/><Relationship Id="rId33" Type="http://schemas.openxmlformats.org/officeDocument/2006/relationships/image" Target="../media/image42.emf"/><Relationship Id="rId38" Type="http://schemas.openxmlformats.org/officeDocument/2006/relationships/customXml" Target="../ink/ink43.xml"/><Relationship Id="rId2" Type="http://schemas.openxmlformats.org/officeDocument/2006/relationships/customXml" Target="../ink/ink25.xml"/><Relationship Id="rId16" Type="http://schemas.openxmlformats.org/officeDocument/2006/relationships/customXml" Target="../ink/ink32.xml"/><Relationship Id="rId20" Type="http://schemas.openxmlformats.org/officeDocument/2006/relationships/customXml" Target="../ink/ink34.xml"/><Relationship Id="rId29" Type="http://schemas.openxmlformats.org/officeDocument/2006/relationships/image" Target="../media/image40.emf"/><Relationship Id="rId41"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customXml" Target="../ink/ink27.xml"/><Relationship Id="rId11" Type="http://schemas.openxmlformats.org/officeDocument/2006/relationships/image" Target="../media/image31.emf"/><Relationship Id="rId24" Type="http://schemas.openxmlformats.org/officeDocument/2006/relationships/customXml" Target="../ink/ink36.xml"/><Relationship Id="rId32" Type="http://schemas.openxmlformats.org/officeDocument/2006/relationships/customXml" Target="../ink/ink40.xml"/><Relationship Id="rId37" Type="http://schemas.openxmlformats.org/officeDocument/2006/relationships/image" Target="../media/image44.emf"/><Relationship Id="rId40" Type="http://schemas.openxmlformats.org/officeDocument/2006/relationships/customXml" Target="../ink/ink44.xml"/><Relationship Id="rId5" Type="http://schemas.openxmlformats.org/officeDocument/2006/relationships/image" Target="../media/image28.emf"/><Relationship Id="rId15" Type="http://schemas.openxmlformats.org/officeDocument/2006/relationships/image" Target="../media/image33.emf"/><Relationship Id="rId23" Type="http://schemas.openxmlformats.org/officeDocument/2006/relationships/image" Target="../media/image37.emf"/><Relationship Id="rId28" Type="http://schemas.openxmlformats.org/officeDocument/2006/relationships/customXml" Target="../ink/ink38.xml"/><Relationship Id="rId36" Type="http://schemas.openxmlformats.org/officeDocument/2006/relationships/customXml" Target="../ink/ink42.xml"/><Relationship Id="rId10" Type="http://schemas.openxmlformats.org/officeDocument/2006/relationships/customXml" Target="../ink/ink29.xml"/><Relationship Id="rId19" Type="http://schemas.openxmlformats.org/officeDocument/2006/relationships/image" Target="../media/image35.emf"/><Relationship Id="rId31" Type="http://schemas.openxmlformats.org/officeDocument/2006/relationships/image" Target="../media/image41.emf"/><Relationship Id="rId4" Type="http://schemas.openxmlformats.org/officeDocument/2006/relationships/customXml" Target="../ink/ink26.xml"/><Relationship Id="rId9" Type="http://schemas.openxmlformats.org/officeDocument/2006/relationships/image" Target="../media/image30.emf"/><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39.emf"/><Relationship Id="rId30" Type="http://schemas.openxmlformats.org/officeDocument/2006/relationships/customXml" Target="../ink/ink39.xml"/><Relationship Id="rId35" Type="http://schemas.openxmlformats.org/officeDocument/2006/relationships/image" Target="../media/image43.emf"/><Relationship Id="rId43" Type="http://schemas.openxmlformats.org/officeDocument/2006/relationships/image" Target="../media/image47.emf"/></Relationships>
</file>

<file path=ppt/slides/_rels/slide40.xml.rels><?xml version="1.0" encoding="UTF-8" standalone="yes"?>
<Relationships xmlns="http://schemas.openxmlformats.org/package/2006/relationships"><Relationship Id="rId3" Type="http://schemas.openxmlformats.org/officeDocument/2006/relationships/image" Target="../media/image236.jpeg"/><Relationship Id="rId2" Type="http://schemas.openxmlformats.org/officeDocument/2006/relationships/image" Target="../media/image235.jpeg"/><Relationship Id="rId1" Type="http://schemas.openxmlformats.org/officeDocument/2006/relationships/slideLayout" Target="../slideLayouts/slideLayout2.xml"/><Relationship Id="rId4" Type="http://schemas.openxmlformats.org/officeDocument/2006/relationships/image" Target="../media/image2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54.emf"/><Relationship Id="rId18" Type="http://schemas.openxmlformats.org/officeDocument/2006/relationships/customXml" Target="../ink/ink54.xml"/><Relationship Id="rId26" Type="http://schemas.openxmlformats.org/officeDocument/2006/relationships/customXml" Target="../ink/ink58.xml"/><Relationship Id="rId39" Type="http://schemas.openxmlformats.org/officeDocument/2006/relationships/image" Target="../media/image67.emf"/><Relationship Id="rId3" Type="http://schemas.openxmlformats.org/officeDocument/2006/relationships/image" Target="../media/image49.emf"/><Relationship Id="rId21" Type="http://schemas.openxmlformats.org/officeDocument/2006/relationships/image" Target="../media/image58.emf"/><Relationship Id="rId34" Type="http://schemas.openxmlformats.org/officeDocument/2006/relationships/customXml" Target="../ink/ink62.xml"/><Relationship Id="rId42" Type="http://schemas.openxmlformats.org/officeDocument/2006/relationships/customXml" Target="../ink/ink66.xml"/><Relationship Id="rId47" Type="http://schemas.openxmlformats.org/officeDocument/2006/relationships/image" Target="../media/image71.emf"/><Relationship Id="rId50" Type="http://schemas.openxmlformats.org/officeDocument/2006/relationships/customXml" Target="../ink/ink70.xml"/><Relationship Id="rId7" Type="http://schemas.openxmlformats.org/officeDocument/2006/relationships/image" Target="../media/image51.emf"/><Relationship Id="rId12" Type="http://schemas.openxmlformats.org/officeDocument/2006/relationships/customXml" Target="../ink/ink51.xml"/><Relationship Id="rId17" Type="http://schemas.openxmlformats.org/officeDocument/2006/relationships/image" Target="../media/image56.emf"/><Relationship Id="rId25" Type="http://schemas.openxmlformats.org/officeDocument/2006/relationships/image" Target="../media/image60.emf"/><Relationship Id="rId33" Type="http://schemas.openxmlformats.org/officeDocument/2006/relationships/image" Target="../media/image64.emf"/><Relationship Id="rId38" Type="http://schemas.openxmlformats.org/officeDocument/2006/relationships/customXml" Target="../ink/ink64.xml"/><Relationship Id="rId46" Type="http://schemas.openxmlformats.org/officeDocument/2006/relationships/customXml" Target="../ink/ink68.xml"/><Relationship Id="rId2" Type="http://schemas.openxmlformats.org/officeDocument/2006/relationships/customXml" Target="../ink/ink46.xml"/><Relationship Id="rId16" Type="http://schemas.openxmlformats.org/officeDocument/2006/relationships/customXml" Target="../ink/ink53.xml"/><Relationship Id="rId20" Type="http://schemas.openxmlformats.org/officeDocument/2006/relationships/customXml" Target="../ink/ink55.xml"/><Relationship Id="rId29" Type="http://schemas.openxmlformats.org/officeDocument/2006/relationships/image" Target="../media/image62.emf"/><Relationship Id="rId41"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customXml" Target="../ink/ink48.xml"/><Relationship Id="rId11" Type="http://schemas.openxmlformats.org/officeDocument/2006/relationships/image" Target="../media/image53.emf"/><Relationship Id="rId24" Type="http://schemas.openxmlformats.org/officeDocument/2006/relationships/customXml" Target="../ink/ink57.xml"/><Relationship Id="rId32" Type="http://schemas.openxmlformats.org/officeDocument/2006/relationships/customXml" Target="../ink/ink61.xml"/><Relationship Id="rId37" Type="http://schemas.openxmlformats.org/officeDocument/2006/relationships/image" Target="../media/image66.emf"/><Relationship Id="rId40" Type="http://schemas.openxmlformats.org/officeDocument/2006/relationships/customXml" Target="../ink/ink65.xml"/><Relationship Id="rId45" Type="http://schemas.openxmlformats.org/officeDocument/2006/relationships/image" Target="../media/image70.emf"/><Relationship Id="rId5" Type="http://schemas.openxmlformats.org/officeDocument/2006/relationships/image" Target="../media/image50.emf"/><Relationship Id="rId15" Type="http://schemas.openxmlformats.org/officeDocument/2006/relationships/image" Target="../media/image55.emf"/><Relationship Id="rId23" Type="http://schemas.openxmlformats.org/officeDocument/2006/relationships/image" Target="../media/image59.emf"/><Relationship Id="rId28" Type="http://schemas.openxmlformats.org/officeDocument/2006/relationships/customXml" Target="../ink/ink59.xml"/><Relationship Id="rId36" Type="http://schemas.openxmlformats.org/officeDocument/2006/relationships/customXml" Target="../ink/ink63.xml"/><Relationship Id="rId49" Type="http://schemas.openxmlformats.org/officeDocument/2006/relationships/image" Target="../media/image72.emf"/><Relationship Id="rId10" Type="http://schemas.openxmlformats.org/officeDocument/2006/relationships/customXml" Target="../ink/ink50.xml"/><Relationship Id="rId19" Type="http://schemas.openxmlformats.org/officeDocument/2006/relationships/image" Target="../media/image57.emf"/><Relationship Id="rId31" Type="http://schemas.openxmlformats.org/officeDocument/2006/relationships/image" Target="../media/image63.emf"/><Relationship Id="rId44" Type="http://schemas.openxmlformats.org/officeDocument/2006/relationships/customXml" Target="../ink/ink67.xml"/><Relationship Id="rId4" Type="http://schemas.openxmlformats.org/officeDocument/2006/relationships/customXml" Target="../ink/ink47.xml"/><Relationship Id="rId9" Type="http://schemas.openxmlformats.org/officeDocument/2006/relationships/image" Target="../media/image52.emf"/><Relationship Id="rId14" Type="http://schemas.openxmlformats.org/officeDocument/2006/relationships/customXml" Target="../ink/ink52.xml"/><Relationship Id="rId22" Type="http://schemas.openxmlformats.org/officeDocument/2006/relationships/customXml" Target="../ink/ink56.xml"/><Relationship Id="rId27" Type="http://schemas.openxmlformats.org/officeDocument/2006/relationships/image" Target="../media/image61.emf"/><Relationship Id="rId30" Type="http://schemas.openxmlformats.org/officeDocument/2006/relationships/customXml" Target="../ink/ink60.xml"/><Relationship Id="rId35" Type="http://schemas.openxmlformats.org/officeDocument/2006/relationships/image" Target="../media/image65.emf"/><Relationship Id="rId43" Type="http://schemas.openxmlformats.org/officeDocument/2006/relationships/image" Target="../media/image69.emf"/><Relationship Id="rId48" Type="http://schemas.openxmlformats.org/officeDocument/2006/relationships/customXml" Target="../ink/ink69.xml"/><Relationship Id="rId8" Type="http://schemas.openxmlformats.org/officeDocument/2006/relationships/customXml" Target="../ink/ink49.xml"/><Relationship Id="rId51" Type="http://schemas.openxmlformats.org/officeDocument/2006/relationships/image" Target="../media/image73.emf"/></Relationships>
</file>

<file path=ppt/slides/_rels/slide7.xml.rels><?xml version="1.0" encoding="UTF-8" standalone="yes"?>
<Relationships xmlns="http://schemas.openxmlformats.org/package/2006/relationships"><Relationship Id="rId13" Type="http://schemas.openxmlformats.org/officeDocument/2006/relationships/image" Target="../media/image56.emf"/><Relationship Id="rId18" Type="http://schemas.openxmlformats.org/officeDocument/2006/relationships/customXml" Target="../ink/ink79.xml"/><Relationship Id="rId26" Type="http://schemas.openxmlformats.org/officeDocument/2006/relationships/customXml" Target="../ink/ink83.xml"/><Relationship Id="rId39" Type="http://schemas.openxmlformats.org/officeDocument/2006/relationships/image" Target="../media/image76.emf"/><Relationship Id="rId21" Type="http://schemas.openxmlformats.org/officeDocument/2006/relationships/image" Target="../media/image60.emf"/><Relationship Id="rId34" Type="http://schemas.openxmlformats.org/officeDocument/2006/relationships/customXml" Target="../ink/ink87.xml"/><Relationship Id="rId42" Type="http://schemas.openxmlformats.org/officeDocument/2006/relationships/customXml" Target="../ink/ink91.xml"/><Relationship Id="rId47" Type="http://schemas.openxmlformats.org/officeDocument/2006/relationships/image" Target="../media/image79.emf"/><Relationship Id="rId50" Type="http://schemas.openxmlformats.org/officeDocument/2006/relationships/customXml" Target="../ink/ink95.xml"/><Relationship Id="rId55" Type="http://schemas.openxmlformats.org/officeDocument/2006/relationships/image" Target="../media/image51.emf"/><Relationship Id="rId7" Type="http://schemas.openxmlformats.org/officeDocument/2006/relationships/image" Target="../media/image74.emf"/><Relationship Id="rId12" Type="http://schemas.openxmlformats.org/officeDocument/2006/relationships/customXml" Target="../ink/ink76.xml"/><Relationship Id="rId17" Type="http://schemas.openxmlformats.org/officeDocument/2006/relationships/image" Target="../media/image58.emf"/><Relationship Id="rId25" Type="http://schemas.openxmlformats.org/officeDocument/2006/relationships/image" Target="../media/image62.emf"/><Relationship Id="rId33" Type="http://schemas.openxmlformats.org/officeDocument/2006/relationships/image" Target="../media/image65.emf"/><Relationship Id="rId38" Type="http://schemas.openxmlformats.org/officeDocument/2006/relationships/customXml" Target="../ink/ink89.xml"/><Relationship Id="rId46" Type="http://schemas.openxmlformats.org/officeDocument/2006/relationships/customXml" Target="../ink/ink93.xml"/><Relationship Id="rId59" Type="http://schemas.openxmlformats.org/officeDocument/2006/relationships/image" Target="../media/image83.emf"/><Relationship Id="rId2" Type="http://schemas.openxmlformats.org/officeDocument/2006/relationships/customXml" Target="../ink/ink71.xml"/><Relationship Id="rId16" Type="http://schemas.openxmlformats.org/officeDocument/2006/relationships/customXml" Target="../ink/ink78.xml"/><Relationship Id="rId20" Type="http://schemas.openxmlformats.org/officeDocument/2006/relationships/customXml" Target="../ink/ink80.xml"/><Relationship Id="rId29" Type="http://schemas.openxmlformats.org/officeDocument/2006/relationships/image" Target="../media/image63.emf"/><Relationship Id="rId41" Type="http://schemas.openxmlformats.org/officeDocument/2006/relationships/image" Target="../media/image77.emf"/><Relationship Id="rId54" Type="http://schemas.openxmlformats.org/officeDocument/2006/relationships/customXml" Target="../ink/ink97.xml"/><Relationship Id="rId1" Type="http://schemas.openxmlformats.org/officeDocument/2006/relationships/slideLayout" Target="../slideLayouts/slideLayout2.xml"/><Relationship Id="rId6" Type="http://schemas.openxmlformats.org/officeDocument/2006/relationships/customXml" Target="../ink/ink73.xml"/><Relationship Id="rId11" Type="http://schemas.openxmlformats.org/officeDocument/2006/relationships/image" Target="../media/image55.emf"/><Relationship Id="rId24" Type="http://schemas.openxmlformats.org/officeDocument/2006/relationships/customXml" Target="../ink/ink82.xml"/><Relationship Id="rId32" Type="http://schemas.openxmlformats.org/officeDocument/2006/relationships/customXml" Target="../ink/ink86.xml"/><Relationship Id="rId37" Type="http://schemas.openxmlformats.org/officeDocument/2006/relationships/image" Target="../media/image75.emf"/><Relationship Id="rId40" Type="http://schemas.openxmlformats.org/officeDocument/2006/relationships/customXml" Target="../ink/ink90.xml"/><Relationship Id="rId45" Type="http://schemas.openxmlformats.org/officeDocument/2006/relationships/image" Target="../media/image67.emf"/><Relationship Id="rId53" Type="http://schemas.openxmlformats.org/officeDocument/2006/relationships/image" Target="../media/image82.emf"/><Relationship Id="rId58" Type="http://schemas.openxmlformats.org/officeDocument/2006/relationships/customXml" Target="../ink/ink99.xml"/><Relationship Id="rId5" Type="http://schemas.openxmlformats.org/officeDocument/2006/relationships/image" Target="../media/image50.emf"/><Relationship Id="rId15" Type="http://schemas.openxmlformats.org/officeDocument/2006/relationships/image" Target="../media/image57.emf"/><Relationship Id="rId23" Type="http://schemas.openxmlformats.org/officeDocument/2006/relationships/image" Target="../media/image61.emf"/><Relationship Id="rId28" Type="http://schemas.openxmlformats.org/officeDocument/2006/relationships/customXml" Target="../ink/ink84.xml"/><Relationship Id="rId36" Type="http://schemas.openxmlformats.org/officeDocument/2006/relationships/customXml" Target="../ink/ink88.xml"/><Relationship Id="rId49" Type="http://schemas.openxmlformats.org/officeDocument/2006/relationships/image" Target="../media/image80.emf"/><Relationship Id="rId57" Type="http://schemas.openxmlformats.org/officeDocument/2006/relationships/image" Target="../media/image52.emf"/><Relationship Id="rId10" Type="http://schemas.openxmlformats.org/officeDocument/2006/relationships/customXml" Target="../ink/ink75.xml"/><Relationship Id="rId19" Type="http://schemas.openxmlformats.org/officeDocument/2006/relationships/image" Target="../media/image59.emf"/><Relationship Id="rId31" Type="http://schemas.openxmlformats.org/officeDocument/2006/relationships/image" Target="../media/image64.emf"/><Relationship Id="rId44" Type="http://schemas.openxmlformats.org/officeDocument/2006/relationships/customXml" Target="../ink/ink92.xml"/><Relationship Id="rId52" Type="http://schemas.openxmlformats.org/officeDocument/2006/relationships/customXml" Target="../ink/ink96.xml"/><Relationship Id="rId4" Type="http://schemas.openxmlformats.org/officeDocument/2006/relationships/customXml" Target="../ink/ink72.xml"/><Relationship Id="rId9" Type="http://schemas.openxmlformats.org/officeDocument/2006/relationships/image" Target="../media/image54.emf"/><Relationship Id="rId14" Type="http://schemas.openxmlformats.org/officeDocument/2006/relationships/customXml" Target="../ink/ink77.xml"/><Relationship Id="rId22" Type="http://schemas.openxmlformats.org/officeDocument/2006/relationships/customXml" Target="../ink/ink81.xml"/><Relationship Id="rId27" Type="http://schemas.openxmlformats.org/officeDocument/2006/relationships/image" Target="../media/image73.emf"/><Relationship Id="rId30" Type="http://schemas.openxmlformats.org/officeDocument/2006/relationships/customXml" Target="../ink/ink85.xml"/><Relationship Id="rId35" Type="http://schemas.openxmlformats.org/officeDocument/2006/relationships/image" Target="../media/image68.emf"/><Relationship Id="rId43" Type="http://schemas.openxmlformats.org/officeDocument/2006/relationships/image" Target="../media/image78.emf"/><Relationship Id="rId48" Type="http://schemas.openxmlformats.org/officeDocument/2006/relationships/customXml" Target="../ink/ink94.xml"/><Relationship Id="rId56" Type="http://schemas.openxmlformats.org/officeDocument/2006/relationships/customXml" Target="../ink/ink98.xml"/><Relationship Id="rId8" Type="http://schemas.openxmlformats.org/officeDocument/2006/relationships/customXml" Target="../ink/ink74.xml"/><Relationship Id="rId51" Type="http://schemas.openxmlformats.org/officeDocument/2006/relationships/image" Target="../media/image81.emf"/><Relationship Id="rId3" Type="http://schemas.openxmlformats.org/officeDocument/2006/relationships/image" Target="../media/image49.emf"/></Relationships>
</file>

<file path=ppt/slides/_rels/slide8.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108.xml"/><Relationship Id="rId26" Type="http://schemas.openxmlformats.org/officeDocument/2006/relationships/customXml" Target="../ink/ink112.xml"/><Relationship Id="rId39" Type="http://schemas.openxmlformats.org/officeDocument/2006/relationships/image" Target="../media/image71.emf"/><Relationship Id="rId21" Type="http://schemas.openxmlformats.org/officeDocument/2006/relationships/image" Target="../media/image73.emf"/><Relationship Id="rId34" Type="http://schemas.openxmlformats.org/officeDocument/2006/relationships/customXml" Target="../ink/ink116.xml"/><Relationship Id="rId42" Type="http://schemas.openxmlformats.org/officeDocument/2006/relationships/customXml" Target="../ink/ink120.xml"/><Relationship Id="rId47" Type="http://schemas.openxmlformats.org/officeDocument/2006/relationships/image" Target="../media/image91.emf"/><Relationship Id="rId50" Type="http://schemas.openxmlformats.org/officeDocument/2006/relationships/customXml" Target="../ink/ink124.xml"/><Relationship Id="rId55" Type="http://schemas.openxmlformats.org/officeDocument/2006/relationships/image" Target="../media/image95.emf"/><Relationship Id="rId7" Type="http://schemas.openxmlformats.org/officeDocument/2006/relationships/image" Target="../media/image84.emf"/><Relationship Id="rId12" Type="http://schemas.openxmlformats.org/officeDocument/2006/relationships/customXml" Target="../ink/ink105.xml"/><Relationship Id="rId17" Type="http://schemas.openxmlformats.org/officeDocument/2006/relationships/image" Target="../media/image61.emf"/><Relationship Id="rId25" Type="http://schemas.openxmlformats.org/officeDocument/2006/relationships/image" Target="../media/image64.emf"/><Relationship Id="rId33" Type="http://schemas.openxmlformats.org/officeDocument/2006/relationships/image" Target="../media/image86.emf"/><Relationship Id="rId38" Type="http://schemas.openxmlformats.org/officeDocument/2006/relationships/customXml" Target="../ink/ink118.xml"/><Relationship Id="rId46" Type="http://schemas.openxmlformats.org/officeDocument/2006/relationships/customXml" Target="../ink/ink122.xml"/><Relationship Id="rId2" Type="http://schemas.openxmlformats.org/officeDocument/2006/relationships/customXml" Target="../ink/ink100.xml"/><Relationship Id="rId16" Type="http://schemas.openxmlformats.org/officeDocument/2006/relationships/customXml" Target="../ink/ink107.xml"/><Relationship Id="rId20" Type="http://schemas.openxmlformats.org/officeDocument/2006/relationships/customXml" Target="../ink/ink109.xml"/><Relationship Id="rId29" Type="http://schemas.openxmlformats.org/officeDocument/2006/relationships/image" Target="../media/image69.emf"/><Relationship Id="rId41" Type="http://schemas.openxmlformats.org/officeDocument/2006/relationships/image" Target="../media/image89.emf"/><Relationship Id="rId54" Type="http://schemas.openxmlformats.org/officeDocument/2006/relationships/customXml" Target="../ink/ink126.xml"/><Relationship Id="rId1" Type="http://schemas.openxmlformats.org/officeDocument/2006/relationships/slideLayout" Target="../slideLayouts/slideLayout2.xml"/><Relationship Id="rId6" Type="http://schemas.openxmlformats.org/officeDocument/2006/relationships/customXml" Target="../ink/ink102.xml"/><Relationship Id="rId11" Type="http://schemas.openxmlformats.org/officeDocument/2006/relationships/image" Target="../media/image57.emf"/><Relationship Id="rId24" Type="http://schemas.openxmlformats.org/officeDocument/2006/relationships/customXml" Target="../ink/ink111.xml"/><Relationship Id="rId32" Type="http://schemas.openxmlformats.org/officeDocument/2006/relationships/customXml" Target="../ink/ink115.xml"/><Relationship Id="rId37" Type="http://schemas.openxmlformats.org/officeDocument/2006/relationships/image" Target="../media/image88.emf"/><Relationship Id="rId40" Type="http://schemas.openxmlformats.org/officeDocument/2006/relationships/customXml" Target="../ink/ink119.xml"/><Relationship Id="rId45" Type="http://schemas.openxmlformats.org/officeDocument/2006/relationships/image" Target="../media/image70.emf"/><Relationship Id="rId53" Type="http://schemas.openxmlformats.org/officeDocument/2006/relationships/image" Target="../media/image94.emf"/><Relationship Id="rId5" Type="http://schemas.openxmlformats.org/officeDocument/2006/relationships/image" Target="../media/image54.emf"/><Relationship Id="rId15" Type="http://schemas.openxmlformats.org/officeDocument/2006/relationships/image" Target="../media/image60.emf"/><Relationship Id="rId23" Type="http://schemas.openxmlformats.org/officeDocument/2006/relationships/image" Target="../media/image63.emf"/><Relationship Id="rId28" Type="http://schemas.openxmlformats.org/officeDocument/2006/relationships/customXml" Target="../ink/ink113.xml"/><Relationship Id="rId36" Type="http://schemas.openxmlformats.org/officeDocument/2006/relationships/customXml" Target="../ink/ink117.xml"/><Relationship Id="rId49" Type="http://schemas.openxmlformats.org/officeDocument/2006/relationships/image" Target="../media/image92.emf"/><Relationship Id="rId57" Type="http://schemas.openxmlformats.org/officeDocument/2006/relationships/image" Target="../media/image96.emf"/><Relationship Id="rId10" Type="http://schemas.openxmlformats.org/officeDocument/2006/relationships/customXml" Target="../ink/ink104.xml"/><Relationship Id="rId19" Type="http://schemas.openxmlformats.org/officeDocument/2006/relationships/image" Target="../media/image62.emf"/><Relationship Id="rId31" Type="http://schemas.openxmlformats.org/officeDocument/2006/relationships/image" Target="../media/image85.emf"/><Relationship Id="rId44" Type="http://schemas.openxmlformats.org/officeDocument/2006/relationships/customXml" Target="../ink/ink121.xml"/><Relationship Id="rId52" Type="http://schemas.openxmlformats.org/officeDocument/2006/relationships/customXml" Target="../ink/ink125.xml"/><Relationship Id="rId4" Type="http://schemas.openxmlformats.org/officeDocument/2006/relationships/customXml" Target="../ink/ink101.xml"/><Relationship Id="rId9" Type="http://schemas.openxmlformats.org/officeDocument/2006/relationships/image" Target="../media/image56.emf"/><Relationship Id="rId14" Type="http://schemas.openxmlformats.org/officeDocument/2006/relationships/customXml" Target="../ink/ink106.xml"/><Relationship Id="rId22" Type="http://schemas.openxmlformats.org/officeDocument/2006/relationships/customXml" Target="../ink/ink110.xml"/><Relationship Id="rId27" Type="http://schemas.openxmlformats.org/officeDocument/2006/relationships/image" Target="../media/image67.emf"/><Relationship Id="rId30" Type="http://schemas.openxmlformats.org/officeDocument/2006/relationships/customXml" Target="../ink/ink114.xml"/><Relationship Id="rId35" Type="http://schemas.openxmlformats.org/officeDocument/2006/relationships/image" Target="../media/image87.emf"/><Relationship Id="rId43" Type="http://schemas.openxmlformats.org/officeDocument/2006/relationships/image" Target="../media/image90.emf"/><Relationship Id="rId48" Type="http://schemas.openxmlformats.org/officeDocument/2006/relationships/customXml" Target="../ink/ink123.xml"/><Relationship Id="rId56" Type="http://schemas.openxmlformats.org/officeDocument/2006/relationships/customXml" Target="../ink/ink127.xml"/><Relationship Id="rId8" Type="http://schemas.openxmlformats.org/officeDocument/2006/relationships/customXml" Target="../ink/ink103.xml"/><Relationship Id="rId51" Type="http://schemas.openxmlformats.org/officeDocument/2006/relationships/image" Target="../media/image93.emf"/><Relationship Id="rId3" Type="http://schemas.openxmlformats.org/officeDocument/2006/relationships/image" Target="../media/image74.emf"/></Relationships>
</file>

<file path=ppt/slides/_rels/slide9.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136.xml"/><Relationship Id="rId26" Type="http://schemas.openxmlformats.org/officeDocument/2006/relationships/customXml" Target="../ink/ink140.xml"/><Relationship Id="rId39" Type="http://schemas.openxmlformats.org/officeDocument/2006/relationships/image" Target="../media/image90.emf"/><Relationship Id="rId21" Type="http://schemas.openxmlformats.org/officeDocument/2006/relationships/image" Target="../media/image73.emf"/><Relationship Id="rId34" Type="http://schemas.openxmlformats.org/officeDocument/2006/relationships/customXml" Target="../ink/ink144.xml"/><Relationship Id="rId42" Type="http://schemas.openxmlformats.org/officeDocument/2006/relationships/customXml" Target="../ink/ink148.xml"/><Relationship Id="rId47" Type="http://schemas.openxmlformats.org/officeDocument/2006/relationships/image" Target="../media/image95.emf"/><Relationship Id="rId50" Type="http://schemas.openxmlformats.org/officeDocument/2006/relationships/customXml" Target="../ink/ink152.xml"/><Relationship Id="rId55" Type="http://schemas.openxmlformats.org/officeDocument/2006/relationships/image" Target="../media/image86.emf"/><Relationship Id="rId63" Type="http://schemas.openxmlformats.org/officeDocument/2006/relationships/image" Target="../media/image103.emf"/><Relationship Id="rId68" Type="http://schemas.openxmlformats.org/officeDocument/2006/relationships/customXml" Target="../ink/ink161.xml"/><Relationship Id="rId7" Type="http://schemas.openxmlformats.org/officeDocument/2006/relationships/image" Target="../media/image98.emf"/><Relationship Id="rId71" Type="http://schemas.openxmlformats.org/officeDocument/2006/relationships/image" Target="../media/image107.emf"/><Relationship Id="rId2" Type="http://schemas.openxmlformats.org/officeDocument/2006/relationships/customXml" Target="../ink/ink128.xml"/><Relationship Id="rId16" Type="http://schemas.openxmlformats.org/officeDocument/2006/relationships/customXml" Target="../ink/ink135.xml"/><Relationship Id="rId29" Type="http://schemas.openxmlformats.org/officeDocument/2006/relationships/image" Target="../media/image85.emf"/><Relationship Id="rId1" Type="http://schemas.openxmlformats.org/officeDocument/2006/relationships/slideLayout" Target="../slideLayouts/slideLayout2.xml"/><Relationship Id="rId6" Type="http://schemas.openxmlformats.org/officeDocument/2006/relationships/customXml" Target="../ink/ink130.xml"/><Relationship Id="rId11" Type="http://schemas.openxmlformats.org/officeDocument/2006/relationships/image" Target="../media/image57.emf"/><Relationship Id="rId24" Type="http://schemas.openxmlformats.org/officeDocument/2006/relationships/customXml" Target="../ink/ink139.xml"/><Relationship Id="rId32" Type="http://schemas.openxmlformats.org/officeDocument/2006/relationships/customXml" Target="../ink/ink143.xml"/><Relationship Id="rId37" Type="http://schemas.openxmlformats.org/officeDocument/2006/relationships/image" Target="../media/image89.emf"/><Relationship Id="rId40" Type="http://schemas.openxmlformats.org/officeDocument/2006/relationships/customXml" Target="../ink/ink147.xml"/><Relationship Id="rId45" Type="http://schemas.openxmlformats.org/officeDocument/2006/relationships/image" Target="../media/image93.emf"/><Relationship Id="rId53" Type="http://schemas.openxmlformats.org/officeDocument/2006/relationships/image" Target="../media/image101.emf"/><Relationship Id="rId58" Type="http://schemas.openxmlformats.org/officeDocument/2006/relationships/customXml" Target="../ink/ink156.xml"/><Relationship Id="rId66" Type="http://schemas.openxmlformats.org/officeDocument/2006/relationships/customXml" Target="../ink/ink160.xml"/><Relationship Id="rId5" Type="http://schemas.openxmlformats.org/officeDocument/2006/relationships/image" Target="../media/image54.emf"/><Relationship Id="rId15" Type="http://schemas.openxmlformats.org/officeDocument/2006/relationships/image" Target="../media/image60.emf"/><Relationship Id="rId23" Type="http://schemas.openxmlformats.org/officeDocument/2006/relationships/image" Target="../media/image63.emf"/><Relationship Id="rId28" Type="http://schemas.openxmlformats.org/officeDocument/2006/relationships/customXml" Target="../ink/ink141.xml"/><Relationship Id="rId36" Type="http://schemas.openxmlformats.org/officeDocument/2006/relationships/customXml" Target="../ink/ink145.xml"/><Relationship Id="rId49" Type="http://schemas.openxmlformats.org/officeDocument/2006/relationships/image" Target="../media/image96.emf"/><Relationship Id="rId57" Type="http://schemas.openxmlformats.org/officeDocument/2006/relationships/image" Target="../media/image70.emf"/><Relationship Id="rId61" Type="http://schemas.openxmlformats.org/officeDocument/2006/relationships/image" Target="../media/image67.emf"/><Relationship Id="rId10" Type="http://schemas.openxmlformats.org/officeDocument/2006/relationships/customXml" Target="../ink/ink132.xml"/><Relationship Id="rId19" Type="http://schemas.openxmlformats.org/officeDocument/2006/relationships/image" Target="../media/image62.emf"/><Relationship Id="rId31" Type="http://schemas.openxmlformats.org/officeDocument/2006/relationships/image" Target="../media/image87.emf"/><Relationship Id="rId44" Type="http://schemas.openxmlformats.org/officeDocument/2006/relationships/customXml" Target="../ink/ink149.xml"/><Relationship Id="rId52" Type="http://schemas.openxmlformats.org/officeDocument/2006/relationships/customXml" Target="../ink/ink153.xml"/><Relationship Id="rId60" Type="http://schemas.openxmlformats.org/officeDocument/2006/relationships/customXml" Target="../ink/ink157.xml"/><Relationship Id="rId65" Type="http://schemas.openxmlformats.org/officeDocument/2006/relationships/image" Target="../media/image104.emf"/><Relationship Id="rId4" Type="http://schemas.openxmlformats.org/officeDocument/2006/relationships/customXml" Target="../ink/ink129.xml"/><Relationship Id="rId9" Type="http://schemas.openxmlformats.org/officeDocument/2006/relationships/image" Target="../media/image56.emf"/><Relationship Id="rId14" Type="http://schemas.openxmlformats.org/officeDocument/2006/relationships/customXml" Target="../ink/ink134.xml"/><Relationship Id="rId22" Type="http://schemas.openxmlformats.org/officeDocument/2006/relationships/customXml" Target="../ink/ink138.xml"/><Relationship Id="rId27" Type="http://schemas.openxmlformats.org/officeDocument/2006/relationships/image" Target="../media/image69.emf"/><Relationship Id="rId30" Type="http://schemas.openxmlformats.org/officeDocument/2006/relationships/customXml" Target="../ink/ink142.xml"/><Relationship Id="rId35" Type="http://schemas.openxmlformats.org/officeDocument/2006/relationships/image" Target="../media/image71.emf"/><Relationship Id="rId43" Type="http://schemas.openxmlformats.org/officeDocument/2006/relationships/image" Target="../media/image92.emf"/><Relationship Id="rId48" Type="http://schemas.openxmlformats.org/officeDocument/2006/relationships/customXml" Target="../ink/ink151.xml"/><Relationship Id="rId56" Type="http://schemas.openxmlformats.org/officeDocument/2006/relationships/customXml" Target="../ink/ink155.xml"/><Relationship Id="rId64" Type="http://schemas.openxmlformats.org/officeDocument/2006/relationships/customXml" Target="../ink/ink159.xml"/><Relationship Id="rId69" Type="http://schemas.openxmlformats.org/officeDocument/2006/relationships/image" Target="../media/image106.emf"/><Relationship Id="rId8" Type="http://schemas.openxmlformats.org/officeDocument/2006/relationships/customXml" Target="../ink/ink131.xml"/><Relationship Id="rId51" Type="http://schemas.openxmlformats.org/officeDocument/2006/relationships/image" Target="../media/image100.emf"/><Relationship Id="rId3" Type="http://schemas.openxmlformats.org/officeDocument/2006/relationships/image" Target="../media/image97.emf"/><Relationship Id="rId12" Type="http://schemas.openxmlformats.org/officeDocument/2006/relationships/customXml" Target="../ink/ink133.xml"/><Relationship Id="rId17" Type="http://schemas.openxmlformats.org/officeDocument/2006/relationships/image" Target="../media/image61.emf"/><Relationship Id="rId25" Type="http://schemas.openxmlformats.org/officeDocument/2006/relationships/image" Target="../media/image64.emf"/><Relationship Id="rId33" Type="http://schemas.openxmlformats.org/officeDocument/2006/relationships/image" Target="../media/image99.emf"/><Relationship Id="rId38" Type="http://schemas.openxmlformats.org/officeDocument/2006/relationships/customXml" Target="../ink/ink146.xml"/><Relationship Id="rId46" Type="http://schemas.openxmlformats.org/officeDocument/2006/relationships/customXml" Target="../ink/ink150.xml"/><Relationship Id="rId59" Type="http://schemas.openxmlformats.org/officeDocument/2006/relationships/image" Target="../media/image102.emf"/><Relationship Id="rId67" Type="http://schemas.openxmlformats.org/officeDocument/2006/relationships/image" Target="../media/image105.emf"/><Relationship Id="rId20" Type="http://schemas.openxmlformats.org/officeDocument/2006/relationships/customXml" Target="../ink/ink137.xml"/><Relationship Id="rId41" Type="http://schemas.openxmlformats.org/officeDocument/2006/relationships/image" Target="../media/image91.emf"/><Relationship Id="rId54" Type="http://schemas.openxmlformats.org/officeDocument/2006/relationships/customXml" Target="../ink/ink154.xml"/><Relationship Id="rId62" Type="http://schemas.openxmlformats.org/officeDocument/2006/relationships/customXml" Target="../ink/ink158.xml"/><Relationship Id="rId70" Type="http://schemas.openxmlformats.org/officeDocument/2006/relationships/customXml" Target="../ink/ink1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p:txBody>
          <a:bodyPr/>
          <a:lstStyle/>
          <a:p>
            <a:pPr eaLnBrk="1" hangingPunct="1"/>
            <a:r>
              <a:rPr lang="en-US" sz="4000" smtClean="0"/>
              <a:t>PART 2: Electrochemistry</a:t>
            </a:r>
          </a:p>
        </p:txBody>
      </p:sp>
      <p:sp>
        <p:nvSpPr>
          <p:cNvPr id="6147" name="Title 1"/>
          <p:cNvSpPr>
            <a:spLocks noGrp="1"/>
          </p:cNvSpPr>
          <p:nvPr>
            <p:ph type="ctrTitle"/>
          </p:nvPr>
        </p:nvSpPr>
        <p:spPr>
          <a:xfrm>
            <a:off x="457200" y="1506538"/>
            <a:ext cx="8229600" cy="1470025"/>
          </a:xfrm>
        </p:spPr>
        <p:txBody>
          <a:bodyPr/>
          <a:lstStyle/>
          <a:p>
            <a:pPr eaLnBrk="1" hangingPunct="1"/>
            <a:r>
              <a:rPr smtClean="0"/>
              <a:t>Unit 09: Oxidation and Reduction</a:t>
            </a:r>
          </a:p>
        </p:txBody>
      </p:sp>
      <p:pic>
        <p:nvPicPr>
          <p:cNvPr id="6148" name="Picture 2" descr="http://www.educationalmodels.com/product/category/Electrochemistry/Electrochemis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91000"/>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03275"/>
          </a:xfrm>
        </p:spPr>
        <p:txBody>
          <a:bodyPr>
            <a:normAutofit fontScale="90000"/>
          </a:bodyPr>
          <a:lstStyle/>
          <a:p>
            <a:pPr eaLnBrk="1" fontAlgn="auto" hangingPunct="1">
              <a:spcAft>
                <a:spcPts val="0"/>
              </a:spcAft>
              <a:defRPr/>
            </a:pPr>
            <a:r>
              <a:rPr lang="en-US" dirty="0"/>
              <a:t>Diagram of a </a:t>
            </a:r>
            <a:r>
              <a:rPr lang="en-US" dirty="0" smtClean="0"/>
              <a:t>voltaic </a:t>
            </a:r>
            <a:r>
              <a:rPr lang="en-US" dirty="0"/>
              <a:t>cell: </a:t>
            </a:r>
            <a:r>
              <a:rPr lang="en-US" dirty="0" smtClean="0"/>
              <a:t>zinc/copper</a:t>
            </a:r>
            <a:endParaRPr lang="en-US" dirty="0"/>
          </a:p>
        </p:txBody>
      </p:sp>
      <p:sp>
        <p:nvSpPr>
          <p:cNvPr id="15363" name="Content Placeholder 2"/>
          <p:cNvSpPr>
            <a:spLocks noGrp="1"/>
          </p:cNvSpPr>
          <p:nvPr>
            <p:ph sz="quarter" idx="1"/>
          </p:nvPr>
        </p:nvSpPr>
        <p:spPr>
          <a:xfrm>
            <a:off x="457200" y="1143000"/>
            <a:ext cx="8305800" cy="1447800"/>
          </a:xfrm>
        </p:spPr>
        <p:txBody>
          <a:bodyPr/>
          <a:lstStyle/>
          <a:p>
            <a:pPr marL="0" lvl="2" indent="0" eaLnBrk="1" hangingPunct="1">
              <a:spcBef>
                <a:spcPts val="575"/>
              </a:spcBef>
              <a:buClr>
                <a:schemeClr val="accent1"/>
              </a:buClr>
              <a:buFont typeface="Wingdings 2" pitchFamily="18" charset="2"/>
              <a:buNone/>
            </a:pPr>
            <a:r>
              <a:rPr lang="en-US" smtClean="0"/>
              <a:t>When the copper and zinc half-cells are connected by an external wire, electrons will have a tendency to flow spontaneously from the zinc half-cell to the copper half-cell because of their different electrode potentials (a.k.a. </a:t>
            </a:r>
            <a:r>
              <a:rPr lang="en-US" b="1" i="1" smtClean="0"/>
              <a:t>potential difference</a:t>
            </a:r>
            <a:r>
              <a:rPr lang="en-US" smtClean="0"/>
              <a:t>).</a:t>
            </a:r>
          </a:p>
          <a:p>
            <a:pPr eaLnBrk="1" hangingPunct="1"/>
            <a:endParaRPr lang="en-US" smtClean="0"/>
          </a:p>
        </p:txBody>
      </p:sp>
      <p:sp>
        <p:nvSpPr>
          <p:cNvPr id="15364" name="TextBox 4"/>
          <p:cNvSpPr txBox="1">
            <a:spLocks noChangeArrowheads="1"/>
          </p:cNvSpPr>
          <p:nvPr/>
        </p:nvSpPr>
        <p:spPr bwMode="auto">
          <a:xfrm>
            <a:off x="1447800" y="6183313"/>
            <a:ext cx="267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Zn(s)</a:t>
            </a:r>
            <a:r>
              <a:rPr lang="en-US" b="1">
                <a:solidFill>
                  <a:srgbClr val="000000"/>
                </a:solidFill>
                <a:sym typeface="Symbol" pitchFamily="18" charset="2"/>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sym typeface="Symbol" pitchFamily="18" charset="2"/>
              </a:rPr>
              <a:t> </a:t>
            </a:r>
            <a:r>
              <a:rPr lang="en-US" b="1">
                <a:solidFill>
                  <a:srgbClr val="000000"/>
                </a:solidFill>
              </a:rPr>
              <a:t>Zn</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p>
        </p:txBody>
      </p:sp>
      <p:sp>
        <p:nvSpPr>
          <p:cNvPr id="15365" name="TextBox 5"/>
          <p:cNvSpPr txBox="1">
            <a:spLocks noChangeArrowheads="1"/>
          </p:cNvSpPr>
          <p:nvPr/>
        </p:nvSpPr>
        <p:spPr bwMode="auto">
          <a:xfrm>
            <a:off x="4953000" y="6169025"/>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Cu</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rPr>
              <a:t> Cu(s)</a:t>
            </a:r>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1524000" y="3598080"/>
              <a:ext cx="2117160" cy="366840"/>
            </p14:xfrm>
          </p:contentPart>
        </mc:Choice>
        <mc:Fallback>
          <p:pic>
            <p:nvPicPr>
              <p:cNvPr id="10" name="Ink 9"/>
              <p:cNvPicPr/>
              <p:nvPr/>
            </p:nvPicPr>
            <p:blipFill>
              <a:blip r:embed="rId3"/>
              <a:stretch>
                <a:fillRect/>
              </a:stretch>
            </p:blipFill>
            <p:spPr>
              <a:xfrm>
                <a:off x="1511760" y="3588000"/>
                <a:ext cx="21398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p14:cNvContentPartPr/>
              <p14:nvPr/>
            </p14:nvContentPartPr>
            <p14:xfrm>
              <a:off x="1559640" y="3837840"/>
              <a:ext cx="55800" cy="1613880"/>
            </p14:xfrm>
          </p:contentPart>
        </mc:Choice>
        <mc:Fallback>
          <p:pic>
            <p:nvPicPr>
              <p:cNvPr id="11" name="Ink 10"/>
              <p:cNvPicPr/>
              <p:nvPr/>
            </p:nvPicPr>
            <p:blipFill>
              <a:blip r:embed="rId5"/>
              <a:stretch>
                <a:fillRect/>
              </a:stretch>
            </p:blipFill>
            <p:spPr>
              <a:xfrm>
                <a:off x="1548840" y="3829200"/>
                <a:ext cx="7920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p14:cNvContentPartPr/>
              <p14:nvPr/>
            </p14:nvContentPartPr>
            <p14:xfrm>
              <a:off x="2236080" y="3199920"/>
              <a:ext cx="559975" cy="2201040"/>
            </p14:xfrm>
          </p:contentPart>
        </mc:Choice>
        <mc:Fallback>
          <p:pic>
            <p:nvPicPr>
              <p:cNvPr id="12" name="Ink 11"/>
              <p:cNvPicPr/>
              <p:nvPr/>
            </p:nvPicPr>
            <p:blipFill>
              <a:blip r:embed="rId7"/>
              <a:stretch>
                <a:fillRect/>
              </a:stretch>
            </p:blipFill>
            <p:spPr>
              <a:xfrm>
                <a:off x="2223836" y="3195240"/>
                <a:ext cx="584463" cy="221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p14:cNvContentPartPr/>
              <p14:nvPr/>
            </p14:nvContentPartPr>
            <p14:xfrm>
              <a:off x="3615240" y="3723360"/>
              <a:ext cx="88200" cy="2068920"/>
            </p14:xfrm>
          </p:contentPart>
        </mc:Choice>
        <mc:Fallback>
          <p:pic>
            <p:nvPicPr>
              <p:cNvPr id="13" name="Ink 12"/>
              <p:cNvPicPr/>
              <p:nvPr/>
            </p:nvPicPr>
            <p:blipFill>
              <a:blip r:embed="rId9"/>
              <a:stretch>
                <a:fillRect/>
              </a:stretch>
            </p:blipFill>
            <p:spPr>
              <a:xfrm>
                <a:off x="3603720" y="3719400"/>
                <a:ext cx="11196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p14:cNvContentPartPr/>
              <p14:nvPr/>
            </p14:nvContentPartPr>
            <p14:xfrm>
              <a:off x="1620480" y="4239960"/>
              <a:ext cx="634320" cy="61560"/>
            </p14:xfrm>
          </p:contentPart>
        </mc:Choice>
        <mc:Fallback>
          <p:pic>
            <p:nvPicPr>
              <p:cNvPr id="14" name="Ink 13"/>
              <p:cNvPicPr/>
              <p:nvPr/>
            </p:nvPicPr>
            <p:blipFill>
              <a:blip r:embed="rId11"/>
              <a:stretch>
                <a:fillRect/>
              </a:stretch>
            </p:blipFill>
            <p:spPr>
              <a:xfrm>
                <a:off x="1610040" y="4228440"/>
                <a:ext cx="65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p14:cNvContentPartPr/>
              <p14:nvPr/>
            </p14:nvContentPartPr>
            <p14:xfrm>
              <a:off x="5051640" y="3755640"/>
              <a:ext cx="2164320" cy="158040"/>
            </p14:xfrm>
          </p:contentPart>
        </mc:Choice>
        <mc:Fallback>
          <p:pic>
            <p:nvPicPr>
              <p:cNvPr id="16" name="Ink 15"/>
              <p:cNvPicPr/>
              <p:nvPr/>
            </p:nvPicPr>
            <p:blipFill>
              <a:blip r:embed="rId13"/>
              <a:stretch>
                <a:fillRect/>
              </a:stretch>
            </p:blipFill>
            <p:spPr>
              <a:xfrm>
                <a:off x="5044440" y="3744120"/>
                <a:ext cx="218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p14:cNvContentPartPr/>
              <p14:nvPr/>
            </p14:nvContentPartPr>
            <p14:xfrm>
              <a:off x="4962360" y="3654480"/>
              <a:ext cx="1378440" cy="182160"/>
            </p14:xfrm>
          </p:contentPart>
        </mc:Choice>
        <mc:Fallback>
          <p:pic>
            <p:nvPicPr>
              <p:cNvPr id="17" name="Ink 16"/>
              <p:cNvPicPr/>
              <p:nvPr/>
            </p:nvPicPr>
            <p:blipFill>
              <a:blip r:embed="rId15"/>
              <a:stretch>
                <a:fillRect/>
              </a:stretch>
            </p:blipFill>
            <p:spPr>
              <a:xfrm>
                <a:off x="4951920" y="3642600"/>
                <a:ext cx="140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p14:cNvContentPartPr/>
              <p14:nvPr/>
            </p14:nvContentPartPr>
            <p14:xfrm>
              <a:off x="7271400" y="3748800"/>
              <a:ext cx="33120" cy="2117520"/>
            </p14:xfrm>
          </p:contentPart>
        </mc:Choice>
        <mc:Fallback>
          <p:pic>
            <p:nvPicPr>
              <p:cNvPr id="18" name="Ink 17"/>
              <p:cNvPicPr/>
              <p:nvPr/>
            </p:nvPicPr>
            <p:blipFill>
              <a:blip r:embed="rId17"/>
              <a:stretch>
                <a:fillRect/>
              </a:stretch>
            </p:blipFill>
            <p:spPr>
              <a:xfrm>
                <a:off x="7258800" y="3738720"/>
                <a:ext cx="57960" cy="213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p14:cNvContentPartPr/>
              <p14:nvPr/>
            </p14:nvContentPartPr>
            <p14:xfrm>
              <a:off x="4953000" y="3807840"/>
              <a:ext cx="114480" cy="2054880"/>
            </p14:xfrm>
          </p:contentPart>
        </mc:Choice>
        <mc:Fallback>
          <p:pic>
            <p:nvPicPr>
              <p:cNvPr id="19" name="Ink 18"/>
              <p:cNvPicPr/>
              <p:nvPr/>
            </p:nvPicPr>
            <p:blipFill>
              <a:blip r:embed="rId19"/>
              <a:stretch>
                <a:fillRect/>
              </a:stretch>
            </p:blipFill>
            <p:spPr>
              <a:xfrm>
                <a:off x="4943640" y="3804240"/>
                <a:ext cx="13572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p14:cNvContentPartPr/>
              <p14:nvPr/>
            </p14:nvContentPartPr>
            <p14:xfrm>
              <a:off x="5084040" y="5821320"/>
              <a:ext cx="2139120" cy="173160"/>
            </p14:xfrm>
          </p:contentPart>
        </mc:Choice>
        <mc:Fallback>
          <p:pic>
            <p:nvPicPr>
              <p:cNvPr id="20" name="Ink 19"/>
              <p:cNvPicPr/>
              <p:nvPr/>
            </p:nvPicPr>
            <p:blipFill>
              <a:blip r:embed="rId21"/>
              <a:stretch>
                <a:fillRect/>
              </a:stretch>
            </p:blipFill>
            <p:spPr>
              <a:xfrm>
                <a:off x="5075760" y="5813040"/>
                <a:ext cx="215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p14:cNvContentPartPr/>
              <p14:nvPr/>
            </p14:nvContentPartPr>
            <p14:xfrm>
              <a:off x="6877920" y="4130400"/>
              <a:ext cx="382680" cy="57960"/>
            </p14:xfrm>
          </p:contentPart>
        </mc:Choice>
        <mc:Fallback>
          <p:pic>
            <p:nvPicPr>
              <p:cNvPr id="21" name="Ink 20"/>
              <p:cNvPicPr/>
              <p:nvPr/>
            </p:nvPicPr>
            <p:blipFill>
              <a:blip r:embed="rId23"/>
              <a:stretch>
                <a:fillRect/>
              </a:stretch>
            </p:blipFill>
            <p:spPr>
              <a:xfrm>
                <a:off x="6871800" y="4119960"/>
                <a:ext cx="40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p14:cNvContentPartPr/>
              <p14:nvPr/>
            </p14:nvContentPartPr>
            <p14:xfrm>
              <a:off x="4994040" y="4141200"/>
              <a:ext cx="1401480" cy="78840"/>
            </p14:xfrm>
          </p:contentPart>
        </mc:Choice>
        <mc:Fallback>
          <p:pic>
            <p:nvPicPr>
              <p:cNvPr id="22" name="Ink 21"/>
              <p:cNvPicPr/>
              <p:nvPr/>
            </p:nvPicPr>
            <p:blipFill>
              <a:blip r:embed="rId25"/>
              <a:stretch>
                <a:fillRect/>
              </a:stretch>
            </p:blipFill>
            <p:spPr>
              <a:xfrm>
                <a:off x="4986840" y="4130040"/>
                <a:ext cx="14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p14:cNvContentPartPr/>
              <p14:nvPr/>
            </p14:nvContentPartPr>
            <p14:xfrm>
              <a:off x="3600407" y="2413948"/>
              <a:ext cx="1736280" cy="531720"/>
            </p14:xfrm>
          </p:contentPart>
        </mc:Choice>
        <mc:Fallback>
          <p:pic>
            <p:nvPicPr>
              <p:cNvPr id="30" name="Ink 29"/>
              <p:cNvPicPr/>
              <p:nvPr/>
            </p:nvPicPr>
            <p:blipFill>
              <a:blip r:embed="rId27"/>
              <a:stretch>
                <a:fillRect/>
              </a:stretch>
            </p:blipFill>
            <p:spPr>
              <a:xfrm>
                <a:off x="3588887" y="2402788"/>
                <a:ext cx="175896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12" name="Ink 13311"/>
              <p14:cNvContentPartPr/>
              <p14:nvPr/>
            </p14:nvContentPartPr>
            <p14:xfrm>
              <a:off x="6903840" y="3647640"/>
              <a:ext cx="413280" cy="111240"/>
            </p14:xfrm>
          </p:contentPart>
        </mc:Choice>
        <mc:Fallback>
          <p:pic>
            <p:nvPicPr>
              <p:cNvPr id="13312" name="Ink 13311"/>
              <p:cNvPicPr/>
              <p:nvPr/>
            </p:nvPicPr>
            <p:blipFill>
              <a:blip r:embed="rId29"/>
              <a:stretch>
                <a:fillRect/>
              </a:stretch>
            </p:blipFill>
            <p:spPr>
              <a:xfrm>
                <a:off x="6896640" y="3637200"/>
                <a:ext cx="433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314" name="Ink 13313"/>
              <p14:cNvContentPartPr/>
              <p14:nvPr/>
            </p14:nvContentPartPr>
            <p14:xfrm>
              <a:off x="1618320" y="5339040"/>
              <a:ext cx="2071615" cy="680760"/>
            </p14:xfrm>
          </p:contentPart>
        </mc:Choice>
        <mc:Fallback>
          <p:pic>
            <p:nvPicPr>
              <p:cNvPr id="13314" name="Ink 13313"/>
              <p:cNvPicPr/>
              <p:nvPr/>
            </p:nvPicPr>
            <p:blipFill>
              <a:blip r:embed="rId31"/>
              <a:stretch>
                <a:fillRect/>
              </a:stretch>
            </p:blipFill>
            <p:spPr>
              <a:xfrm>
                <a:off x="1607161" y="5327886"/>
                <a:ext cx="2095013" cy="70486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318" name="Ink 13317"/>
              <p14:cNvContentPartPr/>
              <p14:nvPr/>
            </p14:nvContentPartPr>
            <p14:xfrm>
              <a:off x="5656367" y="8364748"/>
              <a:ext cx="37440" cy="18360"/>
            </p14:xfrm>
          </p:contentPart>
        </mc:Choice>
        <mc:Fallback>
          <p:pic>
            <p:nvPicPr>
              <p:cNvPr id="13318" name="Ink 13317"/>
              <p:cNvPicPr/>
              <p:nvPr/>
            </p:nvPicPr>
            <p:blipFill>
              <a:blip r:embed="rId33"/>
              <a:stretch>
                <a:fillRect/>
              </a:stretch>
            </p:blipFill>
            <p:spPr>
              <a:xfrm>
                <a:off x="5653847" y="8362228"/>
                <a:ext cx="42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24" name="Ink 13323"/>
              <p14:cNvContentPartPr/>
              <p14:nvPr/>
            </p14:nvContentPartPr>
            <p14:xfrm>
              <a:off x="5340647" y="2471548"/>
              <a:ext cx="1423080" cy="747360"/>
            </p14:xfrm>
          </p:contentPart>
        </mc:Choice>
        <mc:Fallback>
          <p:pic>
            <p:nvPicPr>
              <p:cNvPr id="13324" name="Ink 13323"/>
              <p:cNvPicPr/>
              <p:nvPr/>
            </p:nvPicPr>
            <p:blipFill>
              <a:blip r:embed="rId35"/>
              <a:stretch>
                <a:fillRect/>
              </a:stretch>
            </p:blipFill>
            <p:spPr>
              <a:xfrm>
                <a:off x="5337047" y="2460028"/>
                <a:ext cx="144036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39" name="Ink 13338"/>
              <p14:cNvContentPartPr/>
              <p14:nvPr/>
            </p14:nvContentPartPr>
            <p14:xfrm>
              <a:off x="4981080" y="3124200"/>
              <a:ext cx="2284200" cy="2527560"/>
            </p14:xfrm>
          </p:contentPart>
        </mc:Choice>
        <mc:Fallback>
          <p:pic>
            <p:nvPicPr>
              <p:cNvPr id="13339" name="Ink 13338"/>
              <p:cNvPicPr/>
              <p:nvPr/>
            </p:nvPicPr>
            <p:blipFill>
              <a:blip r:embed="rId37"/>
              <a:stretch>
                <a:fillRect/>
              </a:stretch>
            </p:blipFill>
            <p:spPr>
              <a:xfrm>
                <a:off x="4972800" y="3113400"/>
                <a:ext cx="2304720" cy="2550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342" name="Ink 13341"/>
              <p14:cNvContentPartPr/>
              <p14:nvPr/>
            </p14:nvContentPartPr>
            <p14:xfrm>
              <a:off x="1897607" y="2535628"/>
              <a:ext cx="330480" cy="282600"/>
            </p14:xfrm>
          </p:contentPart>
        </mc:Choice>
        <mc:Fallback>
          <p:pic>
            <p:nvPicPr>
              <p:cNvPr id="13342" name="Ink 13341"/>
              <p:cNvPicPr/>
              <p:nvPr/>
            </p:nvPicPr>
            <p:blipFill>
              <a:blip r:embed="rId39"/>
              <a:stretch>
                <a:fillRect/>
              </a:stretch>
            </p:blipFill>
            <p:spPr>
              <a:xfrm>
                <a:off x="1889327" y="2526268"/>
                <a:ext cx="347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345" name="Ink 13344"/>
              <p14:cNvContentPartPr/>
              <p14:nvPr/>
            </p14:nvContentPartPr>
            <p14:xfrm>
              <a:off x="2242487" y="2445988"/>
              <a:ext cx="1398240" cy="757800"/>
            </p14:xfrm>
          </p:contentPart>
        </mc:Choice>
        <mc:Fallback>
          <p:pic>
            <p:nvPicPr>
              <p:cNvPr id="13345" name="Ink 13344"/>
              <p:cNvPicPr/>
              <p:nvPr/>
            </p:nvPicPr>
            <p:blipFill>
              <a:blip r:embed="rId41"/>
              <a:stretch>
                <a:fillRect/>
              </a:stretch>
            </p:blipFill>
            <p:spPr>
              <a:xfrm>
                <a:off x="2230247" y="2437708"/>
                <a:ext cx="1422720" cy="771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 name="Ink 8"/>
              <p14:cNvContentPartPr/>
              <p14:nvPr/>
            </p14:nvContentPartPr>
            <p14:xfrm>
              <a:off x="6479327" y="2376868"/>
              <a:ext cx="407880" cy="177120"/>
            </p14:xfrm>
          </p:contentPart>
        </mc:Choice>
        <mc:Fallback>
          <p:pic>
            <p:nvPicPr>
              <p:cNvPr id="9" name="Ink 8"/>
              <p:cNvPicPr/>
              <p:nvPr/>
            </p:nvPicPr>
            <p:blipFill>
              <a:blip r:embed="rId43"/>
              <a:stretch>
                <a:fillRect/>
              </a:stretch>
            </p:blipFill>
            <p:spPr>
              <a:xfrm>
                <a:off x="6466727" y="2364628"/>
                <a:ext cx="432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 name="Ink 14"/>
              <p14:cNvContentPartPr/>
              <p14:nvPr/>
            </p14:nvContentPartPr>
            <p14:xfrm>
              <a:off x="4066607" y="2533468"/>
              <a:ext cx="841320" cy="283680"/>
            </p14:xfrm>
          </p:contentPart>
        </mc:Choice>
        <mc:Fallback>
          <p:pic>
            <p:nvPicPr>
              <p:cNvPr id="15" name="Ink 14"/>
              <p:cNvPicPr/>
              <p:nvPr/>
            </p:nvPicPr>
            <p:blipFill>
              <a:blip r:embed="rId45"/>
              <a:stretch>
                <a:fillRect/>
              </a:stretch>
            </p:blipFill>
            <p:spPr>
              <a:xfrm>
                <a:off x="4055447" y="2522308"/>
                <a:ext cx="8643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Ink 22"/>
              <p14:cNvContentPartPr/>
              <p14:nvPr/>
            </p14:nvContentPartPr>
            <p14:xfrm>
              <a:off x="3812447" y="2951428"/>
              <a:ext cx="1390680" cy="1182960"/>
            </p14:xfrm>
          </p:contentPart>
        </mc:Choice>
        <mc:Fallback>
          <p:pic>
            <p:nvPicPr>
              <p:cNvPr id="23" name="Ink 22"/>
              <p:cNvPicPr/>
              <p:nvPr/>
            </p:nvPicPr>
            <p:blipFill>
              <a:blip r:embed="rId47"/>
              <a:stretch>
                <a:fillRect/>
              </a:stretch>
            </p:blipFill>
            <p:spPr>
              <a:xfrm>
                <a:off x="3802007" y="2940628"/>
                <a:ext cx="1407240" cy="1204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Ink 24"/>
              <p14:cNvContentPartPr/>
              <p14:nvPr/>
            </p14:nvContentPartPr>
            <p14:xfrm>
              <a:off x="2514360" y="3408360"/>
              <a:ext cx="178200" cy="294480"/>
            </p14:xfrm>
          </p:contentPart>
        </mc:Choice>
        <mc:Fallback>
          <p:pic>
            <p:nvPicPr>
              <p:cNvPr id="25" name="Ink 24"/>
              <p:cNvPicPr/>
              <p:nvPr/>
            </p:nvPicPr>
            <p:blipFill>
              <a:blip r:embed="rId49"/>
              <a:stretch>
                <a:fillRect/>
              </a:stretch>
            </p:blipFill>
            <p:spPr>
              <a:xfrm>
                <a:off x="2501785" y="3400800"/>
                <a:ext cx="202631"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Ink 26"/>
              <p14:cNvContentPartPr/>
              <p14:nvPr/>
            </p14:nvContentPartPr>
            <p14:xfrm>
              <a:off x="6403440" y="3392760"/>
              <a:ext cx="457200" cy="303480"/>
            </p14:xfrm>
          </p:contentPart>
        </mc:Choice>
        <mc:Fallback>
          <p:pic>
            <p:nvPicPr>
              <p:cNvPr id="27" name="Ink 26"/>
              <p:cNvPicPr/>
              <p:nvPr/>
            </p:nvPicPr>
            <p:blipFill>
              <a:blip r:embed="rId51"/>
              <a:stretch>
                <a:fillRect/>
              </a:stretch>
            </p:blipFill>
            <p:spPr>
              <a:xfrm>
                <a:off x="6391569" y="3385920"/>
                <a:ext cx="481301"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p14:cNvContentPartPr/>
              <p14:nvPr/>
            </p14:nvContentPartPr>
            <p14:xfrm>
              <a:off x="1574400" y="4191720"/>
              <a:ext cx="2080615" cy="233280"/>
            </p14:xfrm>
          </p:contentPart>
        </mc:Choice>
        <mc:Fallback>
          <p:pic>
            <p:nvPicPr>
              <p:cNvPr id="28" name="Ink 27"/>
              <p:cNvPicPr/>
              <p:nvPr/>
            </p:nvPicPr>
            <p:blipFill>
              <a:blip r:embed="rId53"/>
              <a:stretch>
                <a:fillRect/>
              </a:stretch>
            </p:blipFill>
            <p:spPr>
              <a:xfrm>
                <a:off x="1567561" y="4185250"/>
                <a:ext cx="2097533" cy="251971"/>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17" name="Ink 13316"/>
              <p14:cNvContentPartPr/>
              <p14:nvPr/>
            </p14:nvContentPartPr>
            <p14:xfrm>
              <a:off x="2312040" y="3477120"/>
              <a:ext cx="219960" cy="217800"/>
            </p14:xfrm>
          </p:contentPart>
        </mc:Choice>
        <mc:Fallback>
          <p:pic>
            <p:nvPicPr>
              <p:cNvPr id="13317" name="Ink 13316"/>
              <p:cNvPicPr/>
              <p:nvPr/>
            </p:nvPicPr>
            <p:blipFill>
              <a:blip r:embed="rId55"/>
              <a:stretch>
                <a:fillRect/>
              </a:stretch>
            </p:blipFill>
            <p:spPr>
              <a:xfrm>
                <a:off x="2304840" y="3464900"/>
                <a:ext cx="239760" cy="242958"/>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319" name="Ink 13318"/>
              <p14:cNvContentPartPr/>
              <p14:nvPr/>
            </p14:nvContentPartPr>
            <p14:xfrm>
              <a:off x="2953200" y="4778880"/>
              <a:ext cx="557280" cy="436680"/>
            </p14:xfrm>
          </p:contentPart>
        </mc:Choice>
        <mc:Fallback>
          <p:pic>
            <p:nvPicPr>
              <p:cNvPr id="13319" name="Ink 13318"/>
              <p:cNvPicPr/>
              <p:nvPr/>
            </p:nvPicPr>
            <p:blipFill>
              <a:blip r:embed="rId57"/>
              <a:stretch>
                <a:fillRect/>
              </a:stretch>
            </p:blipFill>
            <p:spPr>
              <a:xfrm>
                <a:off x="2944560" y="4772040"/>
                <a:ext cx="57132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322" name="Ink 13321"/>
              <p14:cNvContentPartPr/>
              <p14:nvPr/>
            </p14:nvContentPartPr>
            <p14:xfrm>
              <a:off x="5386800" y="4707120"/>
              <a:ext cx="689400" cy="442440"/>
            </p14:xfrm>
          </p:contentPart>
        </mc:Choice>
        <mc:Fallback>
          <p:pic>
            <p:nvPicPr>
              <p:cNvPr id="13322" name="Ink 13321"/>
              <p:cNvPicPr/>
              <p:nvPr/>
            </p:nvPicPr>
            <p:blipFill>
              <a:blip r:embed="rId59"/>
              <a:stretch>
                <a:fillRect/>
              </a:stretch>
            </p:blipFill>
            <p:spPr>
              <a:xfrm>
                <a:off x="5374200" y="4696680"/>
                <a:ext cx="71136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323" name="Ink 13322"/>
              <p14:cNvContentPartPr/>
              <p14:nvPr/>
            </p14:nvContentPartPr>
            <p14:xfrm>
              <a:off x="2138160" y="5628840"/>
              <a:ext cx="1225080" cy="316440"/>
            </p14:xfrm>
          </p:contentPart>
        </mc:Choice>
        <mc:Fallback>
          <p:pic>
            <p:nvPicPr>
              <p:cNvPr id="13323" name="Ink 13322"/>
              <p:cNvPicPr/>
              <p:nvPr/>
            </p:nvPicPr>
            <p:blipFill>
              <a:blip r:embed="rId61"/>
              <a:stretch>
                <a:fillRect/>
              </a:stretch>
            </p:blipFill>
            <p:spPr>
              <a:xfrm>
                <a:off x="2126280" y="5625600"/>
                <a:ext cx="1248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325" name="Ink 13324"/>
              <p14:cNvContentPartPr/>
              <p14:nvPr/>
            </p14:nvContentPartPr>
            <p14:xfrm>
              <a:off x="5793600" y="5644200"/>
              <a:ext cx="1196640" cy="371160"/>
            </p14:xfrm>
          </p:contentPart>
        </mc:Choice>
        <mc:Fallback>
          <p:pic>
            <p:nvPicPr>
              <p:cNvPr id="13325" name="Ink 13324"/>
              <p:cNvPicPr/>
              <p:nvPr/>
            </p:nvPicPr>
            <p:blipFill>
              <a:blip r:embed="rId63"/>
              <a:stretch>
                <a:fillRect/>
              </a:stretch>
            </p:blipFill>
            <p:spPr>
              <a:xfrm>
                <a:off x="5781004" y="5633040"/>
                <a:ext cx="1221832" cy="39456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03275"/>
          </a:xfrm>
        </p:spPr>
        <p:txBody>
          <a:bodyPr>
            <a:normAutofit fontScale="90000"/>
          </a:bodyPr>
          <a:lstStyle/>
          <a:p>
            <a:pPr eaLnBrk="1" fontAlgn="auto" hangingPunct="1">
              <a:spcAft>
                <a:spcPts val="0"/>
              </a:spcAft>
              <a:defRPr/>
            </a:pPr>
            <a:r>
              <a:rPr lang="en-US" dirty="0"/>
              <a:t>Diagram of a </a:t>
            </a:r>
            <a:r>
              <a:rPr lang="en-US" dirty="0" smtClean="0"/>
              <a:t>voltaic </a:t>
            </a:r>
            <a:r>
              <a:rPr lang="en-US" dirty="0"/>
              <a:t>cell: </a:t>
            </a:r>
            <a:r>
              <a:rPr lang="en-US" dirty="0" smtClean="0"/>
              <a:t>zinc/copper</a:t>
            </a:r>
            <a:endParaRPr lang="en-US" dirty="0"/>
          </a:p>
        </p:txBody>
      </p:sp>
      <p:sp>
        <p:nvSpPr>
          <p:cNvPr id="16387" name="Content Placeholder 2"/>
          <p:cNvSpPr>
            <a:spLocks noGrp="1"/>
          </p:cNvSpPr>
          <p:nvPr>
            <p:ph sz="quarter" idx="1"/>
          </p:nvPr>
        </p:nvSpPr>
        <p:spPr>
          <a:xfrm>
            <a:off x="457200" y="1143000"/>
            <a:ext cx="8305800" cy="1447800"/>
          </a:xfrm>
        </p:spPr>
        <p:txBody>
          <a:bodyPr/>
          <a:lstStyle/>
          <a:p>
            <a:pPr marL="0" lvl="2" indent="0" eaLnBrk="1" hangingPunct="1">
              <a:spcBef>
                <a:spcPts val="575"/>
              </a:spcBef>
              <a:buClr>
                <a:schemeClr val="accent1"/>
              </a:buClr>
              <a:buFont typeface="Wingdings 2" pitchFamily="18" charset="2"/>
              <a:buNone/>
            </a:pPr>
            <a:r>
              <a:rPr lang="en-US" smtClean="0"/>
              <a:t>When the copper and zinc half-cells are connected by an external wire, electrons will have a tendency to flow spontaneously from the zinc half-cell to the copper half-cell because of their different electrode potentials (a.k.a. </a:t>
            </a:r>
            <a:r>
              <a:rPr lang="en-US" b="1" i="1" smtClean="0"/>
              <a:t>potential difference</a:t>
            </a:r>
            <a:r>
              <a:rPr lang="en-US" smtClean="0"/>
              <a:t>).</a:t>
            </a:r>
          </a:p>
          <a:p>
            <a:pPr eaLnBrk="1" hangingPunct="1"/>
            <a:endParaRPr lang="en-US" smtClean="0"/>
          </a:p>
        </p:txBody>
      </p:sp>
      <p:sp>
        <p:nvSpPr>
          <p:cNvPr id="16388" name="TextBox 4"/>
          <p:cNvSpPr txBox="1">
            <a:spLocks noChangeArrowheads="1"/>
          </p:cNvSpPr>
          <p:nvPr/>
        </p:nvSpPr>
        <p:spPr bwMode="auto">
          <a:xfrm>
            <a:off x="1447800" y="6183313"/>
            <a:ext cx="267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Zn(s)</a:t>
            </a:r>
            <a:r>
              <a:rPr lang="en-US" b="1">
                <a:solidFill>
                  <a:srgbClr val="000000"/>
                </a:solidFill>
                <a:sym typeface="Symbol" pitchFamily="18" charset="2"/>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sym typeface="Symbol" pitchFamily="18" charset="2"/>
              </a:rPr>
              <a:t> </a:t>
            </a:r>
            <a:r>
              <a:rPr lang="en-US" b="1">
                <a:solidFill>
                  <a:srgbClr val="000000"/>
                </a:solidFill>
              </a:rPr>
              <a:t>Zn</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p>
        </p:txBody>
      </p:sp>
      <p:sp>
        <p:nvSpPr>
          <p:cNvPr id="16389" name="TextBox 5"/>
          <p:cNvSpPr txBox="1">
            <a:spLocks noChangeArrowheads="1"/>
          </p:cNvSpPr>
          <p:nvPr/>
        </p:nvSpPr>
        <p:spPr bwMode="auto">
          <a:xfrm>
            <a:off x="4953000" y="6169025"/>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Cu</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rPr>
              <a:t> Cu(s)</a:t>
            </a:r>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1524000" y="3598080"/>
              <a:ext cx="2117160" cy="366840"/>
            </p14:xfrm>
          </p:contentPart>
        </mc:Choice>
        <mc:Fallback>
          <p:pic>
            <p:nvPicPr>
              <p:cNvPr id="10" name="Ink 9"/>
              <p:cNvPicPr/>
              <p:nvPr/>
            </p:nvPicPr>
            <p:blipFill>
              <a:blip r:embed="rId3"/>
              <a:stretch>
                <a:fillRect/>
              </a:stretch>
            </p:blipFill>
            <p:spPr>
              <a:xfrm>
                <a:off x="1511760" y="3588000"/>
                <a:ext cx="21398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p14:cNvContentPartPr/>
              <p14:nvPr/>
            </p14:nvContentPartPr>
            <p14:xfrm>
              <a:off x="1559640" y="3837840"/>
              <a:ext cx="55800" cy="1613880"/>
            </p14:xfrm>
          </p:contentPart>
        </mc:Choice>
        <mc:Fallback>
          <p:pic>
            <p:nvPicPr>
              <p:cNvPr id="11" name="Ink 10"/>
              <p:cNvPicPr/>
              <p:nvPr/>
            </p:nvPicPr>
            <p:blipFill>
              <a:blip r:embed="rId5"/>
              <a:stretch>
                <a:fillRect/>
              </a:stretch>
            </p:blipFill>
            <p:spPr>
              <a:xfrm>
                <a:off x="1548840" y="3829200"/>
                <a:ext cx="7920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p14:cNvContentPartPr/>
              <p14:nvPr/>
            </p14:nvContentPartPr>
            <p14:xfrm>
              <a:off x="1574400" y="3199920"/>
              <a:ext cx="2080615" cy="2201040"/>
            </p14:xfrm>
          </p:contentPart>
        </mc:Choice>
        <mc:Fallback>
          <p:pic>
            <p:nvPicPr>
              <p:cNvPr id="12" name="Ink 11"/>
              <p:cNvPicPr/>
              <p:nvPr/>
            </p:nvPicPr>
            <p:blipFill>
              <a:blip r:embed="rId7"/>
              <a:stretch>
                <a:fillRect/>
              </a:stretch>
            </p:blipFill>
            <p:spPr>
              <a:xfrm>
                <a:off x="1567559" y="3195240"/>
                <a:ext cx="2097536" cy="221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p14:cNvContentPartPr/>
              <p14:nvPr/>
            </p14:nvContentPartPr>
            <p14:xfrm>
              <a:off x="3615240" y="3723360"/>
              <a:ext cx="88200" cy="2068920"/>
            </p14:xfrm>
          </p:contentPart>
        </mc:Choice>
        <mc:Fallback>
          <p:pic>
            <p:nvPicPr>
              <p:cNvPr id="13" name="Ink 12"/>
              <p:cNvPicPr/>
              <p:nvPr/>
            </p:nvPicPr>
            <p:blipFill>
              <a:blip r:embed="rId9"/>
              <a:stretch>
                <a:fillRect/>
              </a:stretch>
            </p:blipFill>
            <p:spPr>
              <a:xfrm>
                <a:off x="3603720" y="3719400"/>
                <a:ext cx="11196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p14:cNvContentPartPr/>
              <p14:nvPr/>
            </p14:nvContentPartPr>
            <p14:xfrm>
              <a:off x="1620480" y="4239960"/>
              <a:ext cx="634320" cy="61560"/>
            </p14:xfrm>
          </p:contentPart>
        </mc:Choice>
        <mc:Fallback>
          <p:pic>
            <p:nvPicPr>
              <p:cNvPr id="14" name="Ink 13"/>
              <p:cNvPicPr/>
              <p:nvPr/>
            </p:nvPicPr>
            <p:blipFill>
              <a:blip r:embed="rId11"/>
              <a:stretch>
                <a:fillRect/>
              </a:stretch>
            </p:blipFill>
            <p:spPr>
              <a:xfrm>
                <a:off x="1610040" y="4228440"/>
                <a:ext cx="65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p14:cNvContentPartPr/>
              <p14:nvPr/>
            </p14:nvContentPartPr>
            <p14:xfrm>
              <a:off x="5051640" y="3755640"/>
              <a:ext cx="2164320" cy="158040"/>
            </p14:xfrm>
          </p:contentPart>
        </mc:Choice>
        <mc:Fallback>
          <p:pic>
            <p:nvPicPr>
              <p:cNvPr id="16" name="Ink 15"/>
              <p:cNvPicPr/>
              <p:nvPr/>
            </p:nvPicPr>
            <p:blipFill>
              <a:blip r:embed="rId13"/>
              <a:stretch>
                <a:fillRect/>
              </a:stretch>
            </p:blipFill>
            <p:spPr>
              <a:xfrm>
                <a:off x="5044440" y="3744120"/>
                <a:ext cx="218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p14:cNvContentPartPr/>
              <p14:nvPr/>
            </p14:nvContentPartPr>
            <p14:xfrm>
              <a:off x="4962360" y="3654480"/>
              <a:ext cx="1378440" cy="182160"/>
            </p14:xfrm>
          </p:contentPart>
        </mc:Choice>
        <mc:Fallback>
          <p:pic>
            <p:nvPicPr>
              <p:cNvPr id="17" name="Ink 16"/>
              <p:cNvPicPr/>
              <p:nvPr/>
            </p:nvPicPr>
            <p:blipFill>
              <a:blip r:embed="rId15"/>
              <a:stretch>
                <a:fillRect/>
              </a:stretch>
            </p:blipFill>
            <p:spPr>
              <a:xfrm>
                <a:off x="4951920" y="3642600"/>
                <a:ext cx="140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p14:cNvContentPartPr/>
              <p14:nvPr/>
            </p14:nvContentPartPr>
            <p14:xfrm>
              <a:off x="7271400" y="3748800"/>
              <a:ext cx="33120" cy="2117520"/>
            </p14:xfrm>
          </p:contentPart>
        </mc:Choice>
        <mc:Fallback>
          <p:pic>
            <p:nvPicPr>
              <p:cNvPr id="18" name="Ink 17"/>
              <p:cNvPicPr/>
              <p:nvPr/>
            </p:nvPicPr>
            <p:blipFill>
              <a:blip r:embed="rId17"/>
              <a:stretch>
                <a:fillRect/>
              </a:stretch>
            </p:blipFill>
            <p:spPr>
              <a:xfrm>
                <a:off x="7258800" y="3738720"/>
                <a:ext cx="57960" cy="213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p14:cNvContentPartPr/>
              <p14:nvPr/>
            </p14:nvContentPartPr>
            <p14:xfrm>
              <a:off x="4953000" y="3807840"/>
              <a:ext cx="114480" cy="2054880"/>
            </p14:xfrm>
          </p:contentPart>
        </mc:Choice>
        <mc:Fallback>
          <p:pic>
            <p:nvPicPr>
              <p:cNvPr id="19" name="Ink 18"/>
              <p:cNvPicPr/>
              <p:nvPr/>
            </p:nvPicPr>
            <p:blipFill>
              <a:blip r:embed="rId19"/>
              <a:stretch>
                <a:fillRect/>
              </a:stretch>
            </p:blipFill>
            <p:spPr>
              <a:xfrm>
                <a:off x="4943640" y="3804240"/>
                <a:ext cx="13572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p14:cNvContentPartPr/>
              <p14:nvPr/>
            </p14:nvContentPartPr>
            <p14:xfrm>
              <a:off x="5084040" y="5821320"/>
              <a:ext cx="2139120" cy="173160"/>
            </p14:xfrm>
          </p:contentPart>
        </mc:Choice>
        <mc:Fallback>
          <p:pic>
            <p:nvPicPr>
              <p:cNvPr id="20" name="Ink 19"/>
              <p:cNvPicPr/>
              <p:nvPr/>
            </p:nvPicPr>
            <p:blipFill>
              <a:blip r:embed="rId21"/>
              <a:stretch>
                <a:fillRect/>
              </a:stretch>
            </p:blipFill>
            <p:spPr>
              <a:xfrm>
                <a:off x="5075760" y="5813040"/>
                <a:ext cx="215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p14:cNvContentPartPr/>
              <p14:nvPr/>
            </p14:nvContentPartPr>
            <p14:xfrm>
              <a:off x="6877920" y="4130400"/>
              <a:ext cx="382680" cy="57960"/>
            </p14:xfrm>
          </p:contentPart>
        </mc:Choice>
        <mc:Fallback>
          <p:pic>
            <p:nvPicPr>
              <p:cNvPr id="21" name="Ink 20"/>
              <p:cNvPicPr/>
              <p:nvPr/>
            </p:nvPicPr>
            <p:blipFill>
              <a:blip r:embed="rId23"/>
              <a:stretch>
                <a:fillRect/>
              </a:stretch>
            </p:blipFill>
            <p:spPr>
              <a:xfrm>
                <a:off x="6871800" y="4119960"/>
                <a:ext cx="40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p14:cNvContentPartPr/>
              <p14:nvPr/>
            </p14:nvContentPartPr>
            <p14:xfrm>
              <a:off x="4994040" y="4141200"/>
              <a:ext cx="1401480" cy="78840"/>
            </p14:xfrm>
          </p:contentPart>
        </mc:Choice>
        <mc:Fallback>
          <p:pic>
            <p:nvPicPr>
              <p:cNvPr id="22" name="Ink 21"/>
              <p:cNvPicPr/>
              <p:nvPr/>
            </p:nvPicPr>
            <p:blipFill>
              <a:blip r:embed="rId25"/>
              <a:stretch>
                <a:fillRect/>
              </a:stretch>
            </p:blipFill>
            <p:spPr>
              <a:xfrm>
                <a:off x="4986840" y="4130040"/>
                <a:ext cx="14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p14:cNvContentPartPr/>
              <p14:nvPr/>
            </p14:nvContentPartPr>
            <p14:xfrm>
              <a:off x="3600407" y="2413948"/>
              <a:ext cx="1736280" cy="531720"/>
            </p14:xfrm>
          </p:contentPart>
        </mc:Choice>
        <mc:Fallback>
          <p:pic>
            <p:nvPicPr>
              <p:cNvPr id="30" name="Ink 29"/>
              <p:cNvPicPr/>
              <p:nvPr/>
            </p:nvPicPr>
            <p:blipFill>
              <a:blip r:embed="rId27"/>
              <a:stretch>
                <a:fillRect/>
              </a:stretch>
            </p:blipFill>
            <p:spPr>
              <a:xfrm>
                <a:off x="3588887" y="2402788"/>
                <a:ext cx="175896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12" name="Ink 13311"/>
              <p14:cNvContentPartPr/>
              <p14:nvPr/>
            </p14:nvContentPartPr>
            <p14:xfrm>
              <a:off x="6903840" y="3647640"/>
              <a:ext cx="413280" cy="111240"/>
            </p14:xfrm>
          </p:contentPart>
        </mc:Choice>
        <mc:Fallback>
          <p:pic>
            <p:nvPicPr>
              <p:cNvPr id="13312" name="Ink 13311"/>
              <p:cNvPicPr/>
              <p:nvPr/>
            </p:nvPicPr>
            <p:blipFill>
              <a:blip r:embed="rId29"/>
              <a:stretch>
                <a:fillRect/>
              </a:stretch>
            </p:blipFill>
            <p:spPr>
              <a:xfrm>
                <a:off x="6896640" y="3637200"/>
                <a:ext cx="433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314" name="Ink 13313"/>
              <p14:cNvContentPartPr/>
              <p14:nvPr/>
            </p14:nvContentPartPr>
            <p14:xfrm>
              <a:off x="1618320" y="5339040"/>
              <a:ext cx="2071615" cy="680760"/>
            </p14:xfrm>
          </p:contentPart>
        </mc:Choice>
        <mc:Fallback>
          <p:pic>
            <p:nvPicPr>
              <p:cNvPr id="13314" name="Ink 13313"/>
              <p:cNvPicPr/>
              <p:nvPr/>
            </p:nvPicPr>
            <p:blipFill>
              <a:blip r:embed="rId31"/>
              <a:stretch>
                <a:fillRect/>
              </a:stretch>
            </p:blipFill>
            <p:spPr>
              <a:xfrm>
                <a:off x="1607161" y="5327886"/>
                <a:ext cx="2095013" cy="70486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318" name="Ink 13317"/>
              <p14:cNvContentPartPr/>
              <p14:nvPr/>
            </p14:nvContentPartPr>
            <p14:xfrm>
              <a:off x="5656367" y="8364748"/>
              <a:ext cx="37440" cy="18360"/>
            </p14:xfrm>
          </p:contentPart>
        </mc:Choice>
        <mc:Fallback>
          <p:pic>
            <p:nvPicPr>
              <p:cNvPr id="13318" name="Ink 13317"/>
              <p:cNvPicPr/>
              <p:nvPr/>
            </p:nvPicPr>
            <p:blipFill>
              <a:blip r:embed="rId33"/>
              <a:stretch>
                <a:fillRect/>
              </a:stretch>
            </p:blipFill>
            <p:spPr>
              <a:xfrm>
                <a:off x="5653847" y="8362228"/>
                <a:ext cx="42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20" name="Ink 13319"/>
              <p14:cNvContentPartPr/>
              <p14:nvPr/>
            </p14:nvContentPartPr>
            <p14:xfrm>
              <a:off x="2447687" y="2645068"/>
              <a:ext cx="1193040" cy="558720"/>
            </p14:xfrm>
          </p:contentPart>
        </mc:Choice>
        <mc:Fallback>
          <p:pic>
            <p:nvPicPr>
              <p:cNvPr id="13320" name="Ink 13319"/>
              <p:cNvPicPr/>
              <p:nvPr/>
            </p:nvPicPr>
            <p:blipFill>
              <a:blip r:embed="rId35"/>
              <a:stretch>
                <a:fillRect/>
              </a:stretch>
            </p:blipFill>
            <p:spPr>
              <a:xfrm>
                <a:off x="2435447" y="2632828"/>
                <a:ext cx="121752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24" name="Ink 13323"/>
              <p14:cNvContentPartPr/>
              <p14:nvPr/>
            </p14:nvContentPartPr>
            <p14:xfrm>
              <a:off x="5340647" y="2471548"/>
              <a:ext cx="1423080" cy="747360"/>
            </p14:xfrm>
          </p:contentPart>
        </mc:Choice>
        <mc:Fallback>
          <p:pic>
            <p:nvPicPr>
              <p:cNvPr id="13324" name="Ink 13323"/>
              <p:cNvPicPr/>
              <p:nvPr/>
            </p:nvPicPr>
            <p:blipFill>
              <a:blip r:embed="rId37"/>
              <a:stretch>
                <a:fillRect/>
              </a:stretch>
            </p:blipFill>
            <p:spPr>
              <a:xfrm>
                <a:off x="5337047" y="2460028"/>
                <a:ext cx="144036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339" name="Ink 13338"/>
              <p14:cNvContentPartPr/>
              <p14:nvPr/>
            </p14:nvContentPartPr>
            <p14:xfrm>
              <a:off x="4981080" y="3124200"/>
              <a:ext cx="2284200" cy="2527560"/>
            </p14:xfrm>
          </p:contentPart>
        </mc:Choice>
        <mc:Fallback>
          <p:pic>
            <p:nvPicPr>
              <p:cNvPr id="13339" name="Ink 13338"/>
              <p:cNvPicPr/>
              <p:nvPr/>
            </p:nvPicPr>
            <p:blipFill>
              <a:blip r:embed="rId39"/>
              <a:stretch>
                <a:fillRect/>
              </a:stretch>
            </p:blipFill>
            <p:spPr>
              <a:xfrm>
                <a:off x="4972800" y="3113400"/>
                <a:ext cx="2304720" cy="2550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345" name="Ink 13344"/>
              <p14:cNvContentPartPr/>
              <p14:nvPr/>
            </p14:nvContentPartPr>
            <p14:xfrm>
              <a:off x="2242487" y="2445988"/>
              <a:ext cx="615960" cy="511200"/>
            </p14:xfrm>
          </p:contentPart>
        </mc:Choice>
        <mc:Fallback>
          <p:pic>
            <p:nvPicPr>
              <p:cNvPr id="13345" name="Ink 13344"/>
              <p:cNvPicPr/>
              <p:nvPr/>
            </p:nvPicPr>
            <p:blipFill>
              <a:blip r:embed="rId41"/>
              <a:stretch>
                <a:fillRect/>
              </a:stretch>
            </p:blipFill>
            <p:spPr>
              <a:xfrm>
                <a:off x="2230247" y="2437708"/>
                <a:ext cx="63900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 name="Ink 6"/>
              <p14:cNvContentPartPr/>
              <p14:nvPr/>
            </p14:nvContentPartPr>
            <p14:xfrm>
              <a:off x="1897607" y="2535628"/>
              <a:ext cx="330480" cy="282600"/>
            </p14:xfrm>
          </p:contentPart>
        </mc:Choice>
        <mc:Fallback>
          <p:pic>
            <p:nvPicPr>
              <p:cNvPr id="7" name="Ink 6"/>
              <p:cNvPicPr/>
              <p:nvPr/>
            </p:nvPicPr>
            <p:blipFill>
              <a:blip r:embed="rId43"/>
              <a:stretch>
                <a:fillRect/>
              </a:stretch>
            </p:blipFill>
            <p:spPr>
              <a:xfrm>
                <a:off x="1889327" y="2526268"/>
                <a:ext cx="347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 name="Ink 14"/>
              <p14:cNvContentPartPr/>
              <p14:nvPr/>
            </p14:nvContentPartPr>
            <p14:xfrm>
              <a:off x="2312040" y="3408360"/>
              <a:ext cx="380520" cy="294480"/>
            </p14:xfrm>
          </p:contentPart>
        </mc:Choice>
        <mc:Fallback>
          <p:pic>
            <p:nvPicPr>
              <p:cNvPr id="15" name="Ink 14"/>
              <p:cNvPicPr/>
              <p:nvPr/>
            </p:nvPicPr>
            <p:blipFill>
              <a:blip r:embed="rId45"/>
              <a:stretch>
                <a:fillRect/>
              </a:stretch>
            </p:blipFill>
            <p:spPr>
              <a:xfrm>
                <a:off x="2304847" y="3400800"/>
                <a:ext cx="399582"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p14:cNvContentPartPr/>
              <p14:nvPr/>
            </p14:nvContentPartPr>
            <p14:xfrm>
              <a:off x="3973007" y="2497468"/>
              <a:ext cx="879840" cy="309960"/>
            </p14:xfrm>
          </p:contentPart>
        </mc:Choice>
        <mc:Fallback>
          <p:pic>
            <p:nvPicPr>
              <p:cNvPr id="28" name="Ink 27"/>
              <p:cNvPicPr/>
              <p:nvPr/>
            </p:nvPicPr>
            <p:blipFill>
              <a:blip r:embed="rId47"/>
              <a:stretch>
                <a:fillRect/>
              </a:stretch>
            </p:blipFill>
            <p:spPr>
              <a:xfrm>
                <a:off x="3960407" y="2484868"/>
                <a:ext cx="9050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313" name="Ink 13312"/>
              <p14:cNvContentPartPr/>
              <p14:nvPr/>
            </p14:nvContentPartPr>
            <p14:xfrm>
              <a:off x="6479327" y="2376868"/>
              <a:ext cx="407880" cy="177120"/>
            </p14:xfrm>
          </p:contentPart>
        </mc:Choice>
        <mc:Fallback>
          <p:pic>
            <p:nvPicPr>
              <p:cNvPr id="13313" name="Ink 13312"/>
              <p:cNvPicPr/>
              <p:nvPr/>
            </p:nvPicPr>
            <p:blipFill>
              <a:blip r:embed="rId49"/>
              <a:stretch>
                <a:fillRect/>
              </a:stretch>
            </p:blipFill>
            <p:spPr>
              <a:xfrm>
                <a:off x="6466727" y="2364628"/>
                <a:ext cx="432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317" name="Ink 13316"/>
              <p14:cNvContentPartPr/>
              <p14:nvPr/>
            </p14:nvContentPartPr>
            <p14:xfrm>
              <a:off x="3115847" y="3055828"/>
              <a:ext cx="2534760" cy="1551960"/>
            </p14:xfrm>
          </p:contentPart>
        </mc:Choice>
        <mc:Fallback>
          <p:pic>
            <p:nvPicPr>
              <p:cNvPr id="13317" name="Ink 13316"/>
              <p:cNvPicPr/>
              <p:nvPr/>
            </p:nvPicPr>
            <p:blipFill>
              <a:blip r:embed="rId51"/>
              <a:stretch>
                <a:fillRect/>
              </a:stretch>
            </p:blipFill>
            <p:spPr>
              <a:xfrm>
                <a:off x="3104687" y="3043948"/>
                <a:ext cx="2559240" cy="1576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319" name="Ink 13318"/>
              <p14:cNvContentPartPr/>
              <p14:nvPr/>
            </p14:nvContentPartPr>
            <p14:xfrm>
              <a:off x="3224280" y="4368388"/>
              <a:ext cx="314207" cy="397172"/>
            </p14:xfrm>
          </p:contentPart>
        </mc:Choice>
        <mc:Fallback>
          <p:pic>
            <p:nvPicPr>
              <p:cNvPr id="13319" name="Ink 13318"/>
              <p:cNvPicPr/>
              <p:nvPr/>
            </p:nvPicPr>
            <p:blipFill>
              <a:blip r:embed="rId53"/>
              <a:stretch>
                <a:fillRect/>
              </a:stretch>
            </p:blipFill>
            <p:spPr>
              <a:xfrm>
                <a:off x="3212043" y="4356145"/>
                <a:ext cx="337961" cy="420577"/>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22" name="Ink 13321"/>
              <p14:cNvContentPartPr/>
              <p14:nvPr/>
            </p14:nvContentPartPr>
            <p14:xfrm>
              <a:off x="2138160" y="5628840"/>
              <a:ext cx="1225080" cy="316440"/>
            </p14:xfrm>
          </p:contentPart>
        </mc:Choice>
        <mc:Fallback>
          <p:pic>
            <p:nvPicPr>
              <p:cNvPr id="13322" name="Ink 13321"/>
              <p:cNvPicPr/>
              <p:nvPr/>
            </p:nvPicPr>
            <p:blipFill>
              <a:blip r:embed="rId55"/>
              <a:stretch>
                <a:fillRect/>
              </a:stretch>
            </p:blipFill>
            <p:spPr>
              <a:xfrm>
                <a:off x="2126280" y="5625600"/>
                <a:ext cx="1248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323" name="Ink 13322"/>
              <p14:cNvContentPartPr/>
              <p14:nvPr/>
            </p14:nvContentPartPr>
            <p14:xfrm>
              <a:off x="6403440" y="3392760"/>
              <a:ext cx="457200" cy="303480"/>
            </p14:xfrm>
          </p:contentPart>
        </mc:Choice>
        <mc:Fallback>
          <p:pic>
            <p:nvPicPr>
              <p:cNvPr id="13323" name="Ink 13322"/>
              <p:cNvPicPr/>
              <p:nvPr/>
            </p:nvPicPr>
            <p:blipFill>
              <a:blip r:embed="rId57"/>
              <a:stretch>
                <a:fillRect/>
              </a:stretch>
            </p:blipFill>
            <p:spPr>
              <a:xfrm>
                <a:off x="6391569" y="3385920"/>
                <a:ext cx="481301"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325" name="Ink 13324"/>
              <p14:cNvContentPartPr/>
              <p14:nvPr/>
            </p14:nvContentPartPr>
            <p14:xfrm>
              <a:off x="5384927" y="4402588"/>
              <a:ext cx="691273" cy="746972"/>
            </p14:xfrm>
          </p:contentPart>
        </mc:Choice>
        <mc:Fallback>
          <p:pic>
            <p:nvPicPr>
              <p:cNvPr id="13325" name="Ink 13324"/>
              <p:cNvPicPr/>
              <p:nvPr/>
            </p:nvPicPr>
            <p:blipFill>
              <a:blip r:embed="rId59"/>
              <a:stretch>
                <a:fillRect/>
              </a:stretch>
            </p:blipFill>
            <p:spPr>
              <a:xfrm>
                <a:off x="5373406" y="4389988"/>
                <a:ext cx="712155" cy="772171"/>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326" name="Ink 13325"/>
              <p14:cNvContentPartPr/>
              <p14:nvPr/>
            </p14:nvContentPartPr>
            <p14:xfrm>
              <a:off x="5793600" y="5644200"/>
              <a:ext cx="1196640" cy="371160"/>
            </p14:xfrm>
          </p:contentPart>
        </mc:Choice>
        <mc:Fallback>
          <p:pic>
            <p:nvPicPr>
              <p:cNvPr id="13326" name="Ink 13325"/>
              <p:cNvPicPr/>
              <p:nvPr/>
            </p:nvPicPr>
            <p:blipFill>
              <a:blip r:embed="rId61"/>
              <a:stretch>
                <a:fillRect/>
              </a:stretch>
            </p:blipFill>
            <p:spPr>
              <a:xfrm>
                <a:off x="5781004" y="5633040"/>
                <a:ext cx="1221832"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330" name="Ink 13329"/>
              <p14:cNvContentPartPr/>
              <p14:nvPr/>
            </p14:nvContentPartPr>
            <p14:xfrm>
              <a:off x="3470087" y="3439588"/>
              <a:ext cx="1918440" cy="1282320"/>
            </p14:xfrm>
          </p:contentPart>
        </mc:Choice>
        <mc:Fallback>
          <p:pic>
            <p:nvPicPr>
              <p:cNvPr id="13330" name="Ink 13329"/>
              <p:cNvPicPr/>
              <p:nvPr/>
            </p:nvPicPr>
            <p:blipFill>
              <a:blip r:embed="rId63"/>
              <a:stretch>
                <a:fillRect/>
              </a:stretch>
            </p:blipFill>
            <p:spPr>
              <a:xfrm>
                <a:off x="3457487" y="3427348"/>
                <a:ext cx="1945080" cy="1308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346" name="Ink 13345"/>
              <p14:cNvContentPartPr/>
              <p14:nvPr/>
            </p14:nvContentPartPr>
            <p14:xfrm>
              <a:off x="3847727" y="3462628"/>
              <a:ext cx="1015560" cy="1492200"/>
            </p14:xfrm>
          </p:contentPart>
        </mc:Choice>
        <mc:Fallback>
          <p:pic>
            <p:nvPicPr>
              <p:cNvPr id="13346" name="Ink 13345"/>
              <p:cNvPicPr/>
              <p:nvPr/>
            </p:nvPicPr>
            <p:blipFill>
              <a:blip r:embed="rId65"/>
              <a:stretch>
                <a:fillRect/>
              </a:stretch>
            </p:blipFill>
            <p:spPr>
              <a:xfrm>
                <a:off x="3835847" y="3452548"/>
                <a:ext cx="1040760" cy="1515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363" name="Ink 13362"/>
              <p14:cNvContentPartPr/>
              <p14:nvPr/>
            </p14:nvContentPartPr>
            <p14:xfrm>
              <a:off x="2953200" y="4778788"/>
              <a:ext cx="557207" cy="436772"/>
            </p14:xfrm>
          </p:contentPart>
        </mc:Choice>
        <mc:Fallback>
          <p:pic>
            <p:nvPicPr>
              <p:cNvPr id="13363" name="Ink 13362"/>
              <p:cNvPicPr/>
              <p:nvPr/>
            </p:nvPicPr>
            <p:blipFill>
              <a:blip r:embed="rId67"/>
              <a:stretch>
                <a:fillRect/>
              </a:stretch>
            </p:blipFill>
            <p:spPr>
              <a:xfrm>
                <a:off x="2944561" y="4771947"/>
                <a:ext cx="571245" cy="455856"/>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372" name="Ink 13371"/>
              <p14:cNvContentPartPr/>
              <p14:nvPr/>
            </p14:nvContentPartPr>
            <p14:xfrm>
              <a:off x="3678887" y="3300268"/>
              <a:ext cx="185400" cy="808560"/>
            </p14:xfrm>
          </p:contentPart>
        </mc:Choice>
        <mc:Fallback>
          <p:pic>
            <p:nvPicPr>
              <p:cNvPr id="13372" name="Ink 13371"/>
              <p:cNvPicPr/>
              <p:nvPr/>
            </p:nvPicPr>
            <p:blipFill>
              <a:blip r:embed="rId69"/>
              <a:stretch>
                <a:fillRect/>
              </a:stretch>
            </p:blipFill>
            <p:spPr>
              <a:xfrm>
                <a:off x="3667727" y="3288748"/>
                <a:ext cx="200880" cy="83016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03275"/>
          </a:xfrm>
        </p:spPr>
        <p:txBody>
          <a:bodyPr>
            <a:normAutofit fontScale="90000"/>
          </a:bodyPr>
          <a:lstStyle/>
          <a:p>
            <a:pPr eaLnBrk="1" fontAlgn="auto" hangingPunct="1">
              <a:spcAft>
                <a:spcPts val="0"/>
              </a:spcAft>
              <a:defRPr/>
            </a:pPr>
            <a:r>
              <a:rPr lang="en-US" dirty="0"/>
              <a:t>Diagram of a </a:t>
            </a:r>
            <a:r>
              <a:rPr lang="en-US" dirty="0" smtClean="0"/>
              <a:t>voltaic </a:t>
            </a:r>
            <a:r>
              <a:rPr lang="en-US" dirty="0"/>
              <a:t>cell: </a:t>
            </a:r>
            <a:r>
              <a:rPr lang="en-US" dirty="0" smtClean="0"/>
              <a:t>zinc/copper</a:t>
            </a:r>
            <a:endParaRPr lang="en-US" dirty="0"/>
          </a:p>
        </p:txBody>
      </p:sp>
      <p:sp>
        <p:nvSpPr>
          <p:cNvPr id="17411" name="Content Placeholder 2"/>
          <p:cNvSpPr>
            <a:spLocks noGrp="1"/>
          </p:cNvSpPr>
          <p:nvPr>
            <p:ph sz="quarter" idx="1"/>
          </p:nvPr>
        </p:nvSpPr>
        <p:spPr>
          <a:xfrm>
            <a:off x="457200" y="1143000"/>
            <a:ext cx="8305800" cy="1447800"/>
          </a:xfrm>
        </p:spPr>
        <p:txBody>
          <a:bodyPr/>
          <a:lstStyle/>
          <a:p>
            <a:pPr marL="0" lvl="2" indent="0" eaLnBrk="1" hangingPunct="1">
              <a:spcBef>
                <a:spcPts val="575"/>
              </a:spcBef>
              <a:buClr>
                <a:schemeClr val="accent1"/>
              </a:buClr>
              <a:buFont typeface="Wingdings 2" pitchFamily="18" charset="2"/>
              <a:buNone/>
            </a:pPr>
            <a:r>
              <a:rPr lang="en-US" smtClean="0"/>
              <a:t>When the copper and zinc half-cells are connected by an external wire, electrons will have a tendency to flow spontaneously from the zinc half-cell to the copper half-cell because of their different electrode potentials (a.k.a. </a:t>
            </a:r>
            <a:r>
              <a:rPr lang="en-US" b="1" i="1" smtClean="0"/>
              <a:t>potential difference</a:t>
            </a:r>
            <a:r>
              <a:rPr lang="en-US" smtClean="0"/>
              <a:t>).</a:t>
            </a:r>
          </a:p>
          <a:p>
            <a:pPr eaLnBrk="1" hangingPunct="1"/>
            <a:endParaRPr lang="en-US" smtClean="0"/>
          </a:p>
        </p:txBody>
      </p:sp>
      <p:sp>
        <p:nvSpPr>
          <p:cNvPr id="17412" name="TextBox 4"/>
          <p:cNvSpPr txBox="1">
            <a:spLocks noChangeArrowheads="1"/>
          </p:cNvSpPr>
          <p:nvPr/>
        </p:nvSpPr>
        <p:spPr bwMode="auto">
          <a:xfrm>
            <a:off x="1447800" y="6183313"/>
            <a:ext cx="267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Zn(s)</a:t>
            </a:r>
            <a:r>
              <a:rPr lang="en-US" b="1">
                <a:solidFill>
                  <a:srgbClr val="000000"/>
                </a:solidFill>
                <a:sym typeface="Symbol" pitchFamily="18" charset="2"/>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sym typeface="Symbol" pitchFamily="18" charset="2"/>
              </a:rPr>
              <a:t> </a:t>
            </a:r>
            <a:r>
              <a:rPr lang="en-US" b="1">
                <a:solidFill>
                  <a:srgbClr val="000000"/>
                </a:solidFill>
              </a:rPr>
              <a:t>Zn</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p>
        </p:txBody>
      </p:sp>
      <p:sp>
        <p:nvSpPr>
          <p:cNvPr id="17413" name="TextBox 5"/>
          <p:cNvSpPr txBox="1">
            <a:spLocks noChangeArrowheads="1"/>
          </p:cNvSpPr>
          <p:nvPr/>
        </p:nvSpPr>
        <p:spPr bwMode="auto">
          <a:xfrm>
            <a:off x="4953000" y="6169025"/>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Cu</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rPr>
              <a:t> Cu(s)</a:t>
            </a:r>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1524000" y="3598080"/>
              <a:ext cx="2117160" cy="366840"/>
            </p14:xfrm>
          </p:contentPart>
        </mc:Choice>
        <mc:Fallback>
          <p:pic>
            <p:nvPicPr>
              <p:cNvPr id="10" name="Ink 9"/>
              <p:cNvPicPr/>
              <p:nvPr/>
            </p:nvPicPr>
            <p:blipFill>
              <a:blip r:embed="rId3"/>
              <a:stretch>
                <a:fillRect/>
              </a:stretch>
            </p:blipFill>
            <p:spPr>
              <a:xfrm>
                <a:off x="1511760" y="3588000"/>
                <a:ext cx="21398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p14:cNvContentPartPr/>
              <p14:nvPr/>
            </p14:nvContentPartPr>
            <p14:xfrm>
              <a:off x="1559640" y="3837840"/>
              <a:ext cx="55800" cy="1613880"/>
            </p14:xfrm>
          </p:contentPart>
        </mc:Choice>
        <mc:Fallback>
          <p:pic>
            <p:nvPicPr>
              <p:cNvPr id="11" name="Ink 10"/>
              <p:cNvPicPr/>
              <p:nvPr/>
            </p:nvPicPr>
            <p:blipFill>
              <a:blip r:embed="rId5"/>
              <a:stretch>
                <a:fillRect/>
              </a:stretch>
            </p:blipFill>
            <p:spPr>
              <a:xfrm>
                <a:off x="1548840" y="3829200"/>
                <a:ext cx="7920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p14:cNvContentPartPr/>
              <p14:nvPr/>
            </p14:nvContentPartPr>
            <p14:xfrm>
              <a:off x="1574400" y="3199920"/>
              <a:ext cx="2080615" cy="2201040"/>
            </p14:xfrm>
          </p:contentPart>
        </mc:Choice>
        <mc:Fallback>
          <p:pic>
            <p:nvPicPr>
              <p:cNvPr id="12" name="Ink 11"/>
              <p:cNvPicPr/>
              <p:nvPr/>
            </p:nvPicPr>
            <p:blipFill>
              <a:blip r:embed="rId7"/>
              <a:stretch>
                <a:fillRect/>
              </a:stretch>
            </p:blipFill>
            <p:spPr>
              <a:xfrm>
                <a:off x="1567559" y="3195240"/>
                <a:ext cx="2097536" cy="221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p14:cNvContentPartPr/>
              <p14:nvPr/>
            </p14:nvContentPartPr>
            <p14:xfrm>
              <a:off x="3615240" y="3723360"/>
              <a:ext cx="88200" cy="2068920"/>
            </p14:xfrm>
          </p:contentPart>
        </mc:Choice>
        <mc:Fallback>
          <p:pic>
            <p:nvPicPr>
              <p:cNvPr id="13" name="Ink 12"/>
              <p:cNvPicPr/>
              <p:nvPr/>
            </p:nvPicPr>
            <p:blipFill>
              <a:blip r:embed="rId9"/>
              <a:stretch>
                <a:fillRect/>
              </a:stretch>
            </p:blipFill>
            <p:spPr>
              <a:xfrm>
                <a:off x="3603720" y="3719400"/>
                <a:ext cx="11196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p14:cNvContentPartPr/>
              <p14:nvPr/>
            </p14:nvContentPartPr>
            <p14:xfrm>
              <a:off x="1620480" y="4239960"/>
              <a:ext cx="634320" cy="61560"/>
            </p14:xfrm>
          </p:contentPart>
        </mc:Choice>
        <mc:Fallback>
          <p:pic>
            <p:nvPicPr>
              <p:cNvPr id="14" name="Ink 13"/>
              <p:cNvPicPr/>
              <p:nvPr/>
            </p:nvPicPr>
            <p:blipFill>
              <a:blip r:embed="rId11"/>
              <a:stretch>
                <a:fillRect/>
              </a:stretch>
            </p:blipFill>
            <p:spPr>
              <a:xfrm>
                <a:off x="1610040" y="4228440"/>
                <a:ext cx="65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p14:cNvContentPartPr/>
              <p14:nvPr/>
            </p14:nvContentPartPr>
            <p14:xfrm>
              <a:off x="5051640" y="3755640"/>
              <a:ext cx="2164320" cy="158040"/>
            </p14:xfrm>
          </p:contentPart>
        </mc:Choice>
        <mc:Fallback>
          <p:pic>
            <p:nvPicPr>
              <p:cNvPr id="16" name="Ink 15"/>
              <p:cNvPicPr/>
              <p:nvPr/>
            </p:nvPicPr>
            <p:blipFill>
              <a:blip r:embed="rId13"/>
              <a:stretch>
                <a:fillRect/>
              </a:stretch>
            </p:blipFill>
            <p:spPr>
              <a:xfrm>
                <a:off x="5044440" y="3744120"/>
                <a:ext cx="218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p14:cNvContentPartPr/>
              <p14:nvPr/>
            </p14:nvContentPartPr>
            <p14:xfrm>
              <a:off x="4962360" y="3654480"/>
              <a:ext cx="1378440" cy="182160"/>
            </p14:xfrm>
          </p:contentPart>
        </mc:Choice>
        <mc:Fallback>
          <p:pic>
            <p:nvPicPr>
              <p:cNvPr id="17" name="Ink 16"/>
              <p:cNvPicPr/>
              <p:nvPr/>
            </p:nvPicPr>
            <p:blipFill>
              <a:blip r:embed="rId15"/>
              <a:stretch>
                <a:fillRect/>
              </a:stretch>
            </p:blipFill>
            <p:spPr>
              <a:xfrm>
                <a:off x="4951920" y="3642600"/>
                <a:ext cx="140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p14:cNvContentPartPr/>
              <p14:nvPr/>
            </p14:nvContentPartPr>
            <p14:xfrm>
              <a:off x="7271400" y="3748800"/>
              <a:ext cx="33120" cy="2117520"/>
            </p14:xfrm>
          </p:contentPart>
        </mc:Choice>
        <mc:Fallback>
          <p:pic>
            <p:nvPicPr>
              <p:cNvPr id="18" name="Ink 17"/>
              <p:cNvPicPr/>
              <p:nvPr/>
            </p:nvPicPr>
            <p:blipFill>
              <a:blip r:embed="rId17"/>
              <a:stretch>
                <a:fillRect/>
              </a:stretch>
            </p:blipFill>
            <p:spPr>
              <a:xfrm>
                <a:off x="7258800" y="3738720"/>
                <a:ext cx="57960" cy="213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p14:cNvContentPartPr/>
              <p14:nvPr/>
            </p14:nvContentPartPr>
            <p14:xfrm>
              <a:off x="4953000" y="3807840"/>
              <a:ext cx="114480" cy="2054880"/>
            </p14:xfrm>
          </p:contentPart>
        </mc:Choice>
        <mc:Fallback>
          <p:pic>
            <p:nvPicPr>
              <p:cNvPr id="19" name="Ink 18"/>
              <p:cNvPicPr/>
              <p:nvPr/>
            </p:nvPicPr>
            <p:blipFill>
              <a:blip r:embed="rId19"/>
              <a:stretch>
                <a:fillRect/>
              </a:stretch>
            </p:blipFill>
            <p:spPr>
              <a:xfrm>
                <a:off x="4943640" y="3804240"/>
                <a:ext cx="13572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p14:cNvContentPartPr/>
              <p14:nvPr/>
            </p14:nvContentPartPr>
            <p14:xfrm>
              <a:off x="5084040" y="5821320"/>
              <a:ext cx="2139120" cy="173160"/>
            </p14:xfrm>
          </p:contentPart>
        </mc:Choice>
        <mc:Fallback>
          <p:pic>
            <p:nvPicPr>
              <p:cNvPr id="20" name="Ink 19"/>
              <p:cNvPicPr/>
              <p:nvPr/>
            </p:nvPicPr>
            <p:blipFill>
              <a:blip r:embed="rId21"/>
              <a:stretch>
                <a:fillRect/>
              </a:stretch>
            </p:blipFill>
            <p:spPr>
              <a:xfrm>
                <a:off x="5075760" y="5813040"/>
                <a:ext cx="215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p14:cNvContentPartPr/>
              <p14:nvPr/>
            </p14:nvContentPartPr>
            <p14:xfrm>
              <a:off x="6877920" y="4130400"/>
              <a:ext cx="382680" cy="57960"/>
            </p14:xfrm>
          </p:contentPart>
        </mc:Choice>
        <mc:Fallback>
          <p:pic>
            <p:nvPicPr>
              <p:cNvPr id="21" name="Ink 20"/>
              <p:cNvPicPr/>
              <p:nvPr/>
            </p:nvPicPr>
            <p:blipFill>
              <a:blip r:embed="rId23"/>
              <a:stretch>
                <a:fillRect/>
              </a:stretch>
            </p:blipFill>
            <p:spPr>
              <a:xfrm>
                <a:off x="6871800" y="4119960"/>
                <a:ext cx="40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p14:cNvContentPartPr/>
              <p14:nvPr/>
            </p14:nvContentPartPr>
            <p14:xfrm>
              <a:off x="4994040" y="4141200"/>
              <a:ext cx="1401480" cy="78840"/>
            </p14:xfrm>
          </p:contentPart>
        </mc:Choice>
        <mc:Fallback>
          <p:pic>
            <p:nvPicPr>
              <p:cNvPr id="22" name="Ink 21"/>
              <p:cNvPicPr/>
              <p:nvPr/>
            </p:nvPicPr>
            <p:blipFill>
              <a:blip r:embed="rId25"/>
              <a:stretch>
                <a:fillRect/>
              </a:stretch>
            </p:blipFill>
            <p:spPr>
              <a:xfrm>
                <a:off x="4986840" y="4130040"/>
                <a:ext cx="14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p14:cNvContentPartPr/>
              <p14:nvPr/>
            </p14:nvContentPartPr>
            <p14:xfrm>
              <a:off x="3600407" y="2413948"/>
              <a:ext cx="1736280" cy="531720"/>
            </p14:xfrm>
          </p:contentPart>
        </mc:Choice>
        <mc:Fallback>
          <p:pic>
            <p:nvPicPr>
              <p:cNvPr id="30" name="Ink 29"/>
              <p:cNvPicPr/>
              <p:nvPr/>
            </p:nvPicPr>
            <p:blipFill>
              <a:blip r:embed="rId27"/>
              <a:stretch>
                <a:fillRect/>
              </a:stretch>
            </p:blipFill>
            <p:spPr>
              <a:xfrm>
                <a:off x="3588887" y="2402788"/>
                <a:ext cx="175896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12" name="Ink 13311"/>
              <p14:cNvContentPartPr/>
              <p14:nvPr/>
            </p14:nvContentPartPr>
            <p14:xfrm>
              <a:off x="6903840" y="3647640"/>
              <a:ext cx="413280" cy="111240"/>
            </p14:xfrm>
          </p:contentPart>
        </mc:Choice>
        <mc:Fallback>
          <p:pic>
            <p:nvPicPr>
              <p:cNvPr id="13312" name="Ink 13311"/>
              <p:cNvPicPr/>
              <p:nvPr/>
            </p:nvPicPr>
            <p:blipFill>
              <a:blip r:embed="rId29"/>
              <a:stretch>
                <a:fillRect/>
              </a:stretch>
            </p:blipFill>
            <p:spPr>
              <a:xfrm>
                <a:off x="6896640" y="3637200"/>
                <a:ext cx="433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314" name="Ink 13313"/>
              <p14:cNvContentPartPr/>
              <p14:nvPr/>
            </p14:nvContentPartPr>
            <p14:xfrm>
              <a:off x="1618320" y="5339040"/>
              <a:ext cx="2071615" cy="680760"/>
            </p14:xfrm>
          </p:contentPart>
        </mc:Choice>
        <mc:Fallback>
          <p:pic>
            <p:nvPicPr>
              <p:cNvPr id="13314" name="Ink 13313"/>
              <p:cNvPicPr/>
              <p:nvPr/>
            </p:nvPicPr>
            <p:blipFill>
              <a:blip r:embed="rId31"/>
              <a:stretch>
                <a:fillRect/>
              </a:stretch>
            </p:blipFill>
            <p:spPr>
              <a:xfrm>
                <a:off x="1607161" y="5327886"/>
                <a:ext cx="2095013" cy="70486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318" name="Ink 13317"/>
              <p14:cNvContentPartPr/>
              <p14:nvPr/>
            </p14:nvContentPartPr>
            <p14:xfrm>
              <a:off x="5656367" y="8364748"/>
              <a:ext cx="37440" cy="18360"/>
            </p14:xfrm>
          </p:contentPart>
        </mc:Choice>
        <mc:Fallback>
          <p:pic>
            <p:nvPicPr>
              <p:cNvPr id="13318" name="Ink 13317"/>
              <p:cNvPicPr/>
              <p:nvPr/>
            </p:nvPicPr>
            <p:blipFill>
              <a:blip r:embed="rId33"/>
              <a:stretch>
                <a:fillRect/>
              </a:stretch>
            </p:blipFill>
            <p:spPr>
              <a:xfrm>
                <a:off x="5653847" y="8362228"/>
                <a:ext cx="42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20" name="Ink 13319"/>
              <p14:cNvContentPartPr/>
              <p14:nvPr/>
            </p14:nvContentPartPr>
            <p14:xfrm>
              <a:off x="2447687" y="2645068"/>
              <a:ext cx="1193040" cy="558720"/>
            </p14:xfrm>
          </p:contentPart>
        </mc:Choice>
        <mc:Fallback>
          <p:pic>
            <p:nvPicPr>
              <p:cNvPr id="13320" name="Ink 13319"/>
              <p:cNvPicPr/>
              <p:nvPr/>
            </p:nvPicPr>
            <p:blipFill>
              <a:blip r:embed="rId35"/>
              <a:stretch>
                <a:fillRect/>
              </a:stretch>
            </p:blipFill>
            <p:spPr>
              <a:xfrm>
                <a:off x="2435447" y="2632828"/>
                <a:ext cx="121752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24" name="Ink 13323"/>
              <p14:cNvContentPartPr/>
              <p14:nvPr/>
            </p14:nvContentPartPr>
            <p14:xfrm>
              <a:off x="5340647" y="2471548"/>
              <a:ext cx="1423080" cy="747360"/>
            </p14:xfrm>
          </p:contentPart>
        </mc:Choice>
        <mc:Fallback>
          <p:pic>
            <p:nvPicPr>
              <p:cNvPr id="13324" name="Ink 13323"/>
              <p:cNvPicPr/>
              <p:nvPr/>
            </p:nvPicPr>
            <p:blipFill>
              <a:blip r:embed="rId37"/>
              <a:stretch>
                <a:fillRect/>
              </a:stretch>
            </p:blipFill>
            <p:spPr>
              <a:xfrm>
                <a:off x="5337047" y="2460028"/>
                <a:ext cx="144036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339" name="Ink 13338"/>
              <p14:cNvContentPartPr/>
              <p14:nvPr/>
            </p14:nvContentPartPr>
            <p14:xfrm>
              <a:off x="4981080" y="3124200"/>
              <a:ext cx="2284200" cy="2527560"/>
            </p14:xfrm>
          </p:contentPart>
        </mc:Choice>
        <mc:Fallback>
          <p:pic>
            <p:nvPicPr>
              <p:cNvPr id="13339" name="Ink 13338"/>
              <p:cNvPicPr/>
              <p:nvPr/>
            </p:nvPicPr>
            <p:blipFill>
              <a:blip r:embed="rId39"/>
              <a:stretch>
                <a:fillRect/>
              </a:stretch>
            </p:blipFill>
            <p:spPr>
              <a:xfrm>
                <a:off x="4972800" y="3113400"/>
                <a:ext cx="2304720" cy="2550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345" name="Ink 13344"/>
              <p14:cNvContentPartPr/>
              <p14:nvPr/>
            </p14:nvContentPartPr>
            <p14:xfrm>
              <a:off x="2242487" y="2445988"/>
              <a:ext cx="615960" cy="511200"/>
            </p14:xfrm>
          </p:contentPart>
        </mc:Choice>
        <mc:Fallback>
          <p:pic>
            <p:nvPicPr>
              <p:cNvPr id="13345" name="Ink 13344"/>
              <p:cNvPicPr/>
              <p:nvPr/>
            </p:nvPicPr>
            <p:blipFill>
              <a:blip r:embed="rId41"/>
              <a:stretch>
                <a:fillRect/>
              </a:stretch>
            </p:blipFill>
            <p:spPr>
              <a:xfrm>
                <a:off x="2230247" y="2437708"/>
                <a:ext cx="63900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 name="Ink 6"/>
              <p14:cNvContentPartPr/>
              <p14:nvPr/>
            </p14:nvContentPartPr>
            <p14:xfrm>
              <a:off x="1897607" y="2535628"/>
              <a:ext cx="330480" cy="282600"/>
            </p14:xfrm>
          </p:contentPart>
        </mc:Choice>
        <mc:Fallback>
          <p:pic>
            <p:nvPicPr>
              <p:cNvPr id="7" name="Ink 6"/>
              <p:cNvPicPr/>
              <p:nvPr/>
            </p:nvPicPr>
            <p:blipFill>
              <a:blip r:embed="rId43"/>
              <a:stretch>
                <a:fillRect/>
              </a:stretch>
            </p:blipFill>
            <p:spPr>
              <a:xfrm>
                <a:off x="1889327" y="2526268"/>
                <a:ext cx="347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313" name="Ink 13312"/>
              <p14:cNvContentPartPr/>
              <p14:nvPr/>
            </p14:nvContentPartPr>
            <p14:xfrm>
              <a:off x="6479327" y="2376868"/>
              <a:ext cx="407880" cy="177120"/>
            </p14:xfrm>
          </p:contentPart>
        </mc:Choice>
        <mc:Fallback>
          <p:pic>
            <p:nvPicPr>
              <p:cNvPr id="13313" name="Ink 13312"/>
              <p:cNvPicPr/>
              <p:nvPr/>
            </p:nvPicPr>
            <p:blipFill>
              <a:blip r:embed="rId45"/>
              <a:stretch>
                <a:fillRect/>
              </a:stretch>
            </p:blipFill>
            <p:spPr>
              <a:xfrm>
                <a:off x="6466727" y="2364628"/>
                <a:ext cx="432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317" name="Ink 13316"/>
              <p14:cNvContentPartPr/>
              <p14:nvPr/>
            </p14:nvContentPartPr>
            <p14:xfrm>
              <a:off x="3115847" y="3055828"/>
              <a:ext cx="2534760" cy="1551960"/>
            </p14:xfrm>
          </p:contentPart>
        </mc:Choice>
        <mc:Fallback>
          <p:pic>
            <p:nvPicPr>
              <p:cNvPr id="13317" name="Ink 13316"/>
              <p:cNvPicPr/>
              <p:nvPr/>
            </p:nvPicPr>
            <p:blipFill>
              <a:blip r:embed="rId47"/>
              <a:stretch>
                <a:fillRect/>
              </a:stretch>
            </p:blipFill>
            <p:spPr>
              <a:xfrm>
                <a:off x="3104687" y="3043948"/>
                <a:ext cx="2559240" cy="1576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322" name="Ink 13321"/>
              <p14:cNvContentPartPr/>
              <p14:nvPr/>
            </p14:nvContentPartPr>
            <p14:xfrm>
              <a:off x="2138160" y="5676720"/>
              <a:ext cx="1139400" cy="268560"/>
            </p14:xfrm>
          </p:contentPart>
        </mc:Choice>
        <mc:Fallback>
          <p:pic>
            <p:nvPicPr>
              <p:cNvPr id="13322" name="Ink 13321"/>
              <p:cNvPicPr/>
              <p:nvPr/>
            </p:nvPicPr>
            <p:blipFill>
              <a:blip r:embed="rId49"/>
              <a:stretch>
                <a:fillRect/>
              </a:stretch>
            </p:blipFill>
            <p:spPr>
              <a:xfrm>
                <a:off x="2126280" y="5665560"/>
                <a:ext cx="11552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323" name="Ink 13322"/>
              <p14:cNvContentPartPr/>
              <p14:nvPr/>
            </p14:nvContentPartPr>
            <p14:xfrm>
              <a:off x="6403440" y="3392760"/>
              <a:ext cx="457200" cy="303480"/>
            </p14:xfrm>
          </p:contentPart>
        </mc:Choice>
        <mc:Fallback>
          <p:pic>
            <p:nvPicPr>
              <p:cNvPr id="13323" name="Ink 13322"/>
              <p:cNvPicPr/>
              <p:nvPr/>
            </p:nvPicPr>
            <p:blipFill>
              <a:blip r:embed="rId51"/>
              <a:stretch>
                <a:fillRect/>
              </a:stretch>
            </p:blipFill>
            <p:spPr>
              <a:xfrm>
                <a:off x="6391569" y="3385920"/>
                <a:ext cx="481301"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326" name="Ink 13325"/>
              <p14:cNvContentPartPr/>
              <p14:nvPr/>
            </p14:nvContentPartPr>
            <p14:xfrm>
              <a:off x="5793600" y="5644200"/>
              <a:ext cx="1196640" cy="371160"/>
            </p14:xfrm>
          </p:contentPart>
        </mc:Choice>
        <mc:Fallback>
          <p:pic>
            <p:nvPicPr>
              <p:cNvPr id="13326" name="Ink 13325"/>
              <p:cNvPicPr/>
              <p:nvPr/>
            </p:nvPicPr>
            <p:blipFill>
              <a:blip r:embed="rId53"/>
              <a:stretch>
                <a:fillRect/>
              </a:stretch>
            </p:blipFill>
            <p:spPr>
              <a:xfrm>
                <a:off x="5781004" y="5633040"/>
                <a:ext cx="1221832"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30" name="Ink 13329"/>
              <p14:cNvContentPartPr/>
              <p14:nvPr/>
            </p14:nvContentPartPr>
            <p14:xfrm>
              <a:off x="3470087" y="3439588"/>
              <a:ext cx="1918440" cy="1282320"/>
            </p14:xfrm>
          </p:contentPart>
        </mc:Choice>
        <mc:Fallback>
          <p:pic>
            <p:nvPicPr>
              <p:cNvPr id="13330" name="Ink 13329"/>
              <p:cNvPicPr/>
              <p:nvPr/>
            </p:nvPicPr>
            <p:blipFill>
              <a:blip r:embed="rId55"/>
              <a:stretch>
                <a:fillRect/>
              </a:stretch>
            </p:blipFill>
            <p:spPr>
              <a:xfrm>
                <a:off x="3457487" y="3427348"/>
                <a:ext cx="1945080" cy="1308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5" name="Ink 24"/>
              <p14:cNvContentPartPr/>
              <p14:nvPr/>
            </p14:nvContentPartPr>
            <p14:xfrm>
              <a:off x="3973007" y="2497468"/>
              <a:ext cx="879840" cy="309960"/>
            </p14:xfrm>
          </p:contentPart>
        </mc:Choice>
        <mc:Fallback>
          <p:pic>
            <p:nvPicPr>
              <p:cNvPr id="25" name="Ink 24"/>
              <p:cNvPicPr/>
              <p:nvPr/>
            </p:nvPicPr>
            <p:blipFill>
              <a:blip r:embed="rId57"/>
              <a:stretch>
                <a:fillRect/>
              </a:stretch>
            </p:blipFill>
            <p:spPr>
              <a:xfrm>
                <a:off x="3960407" y="2484868"/>
                <a:ext cx="9050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6" name="Ink 25"/>
              <p14:cNvContentPartPr/>
              <p14:nvPr/>
            </p14:nvContentPartPr>
            <p14:xfrm>
              <a:off x="2312040" y="3408360"/>
              <a:ext cx="380520" cy="294480"/>
            </p14:xfrm>
          </p:contentPart>
        </mc:Choice>
        <mc:Fallback>
          <p:pic>
            <p:nvPicPr>
              <p:cNvPr id="26" name="Ink 25"/>
              <p:cNvPicPr/>
              <p:nvPr/>
            </p:nvPicPr>
            <p:blipFill>
              <a:blip r:embed="rId59"/>
              <a:stretch>
                <a:fillRect/>
              </a:stretch>
            </p:blipFill>
            <p:spPr>
              <a:xfrm>
                <a:off x="2304847" y="3400800"/>
                <a:ext cx="399582"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7" name="Ink 26"/>
              <p14:cNvContentPartPr/>
              <p14:nvPr/>
            </p14:nvContentPartPr>
            <p14:xfrm>
              <a:off x="3372240" y="3106800"/>
              <a:ext cx="2010702" cy="1041720"/>
            </p14:xfrm>
          </p:contentPart>
        </mc:Choice>
        <mc:Fallback>
          <p:pic>
            <p:nvPicPr>
              <p:cNvPr id="27" name="Ink 26"/>
              <p:cNvPicPr/>
              <p:nvPr/>
            </p:nvPicPr>
            <p:blipFill>
              <a:blip r:embed="rId61"/>
              <a:stretch>
                <a:fillRect/>
              </a:stretch>
            </p:blipFill>
            <p:spPr>
              <a:xfrm>
                <a:off x="3360359" y="3096718"/>
                <a:ext cx="2036983" cy="1064045"/>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Ink 30"/>
              <p14:cNvContentPartPr/>
              <p14:nvPr/>
            </p14:nvContentPartPr>
            <p14:xfrm>
              <a:off x="5384927" y="4402588"/>
              <a:ext cx="691273" cy="746972"/>
            </p14:xfrm>
          </p:contentPart>
        </mc:Choice>
        <mc:Fallback>
          <p:pic>
            <p:nvPicPr>
              <p:cNvPr id="31" name="Ink 30"/>
              <p:cNvPicPr/>
              <p:nvPr/>
            </p:nvPicPr>
            <p:blipFill>
              <a:blip r:embed="rId63"/>
              <a:stretch>
                <a:fillRect/>
              </a:stretch>
            </p:blipFill>
            <p:spPr>
              <a:xfrm>
                <a:off x="5373406" y="4389988"/>
                <a:ext cx="712155" cy="772171"/>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364" name="Ink 13363"/>
              <p14:cNvContentPartPr/>
              <p14:nvPr/>
            </p14:nvContentPartPr>
            <p14:xfrm>
              <a:off x="3206640" y="3439080"/>
              <a:ext cx="221502" cy="446640"/>
            </p14:xfrm>
          </p:contentPart>
        </mc:Choice>
        <mc:Fallback>
          <p:pic>
            <p:nvPicPr>
              <p:cNvPr id="13364" name="Ink 13363"/>
              <p:cNvPicPr/>
              <p:nvPr/>
            </p:nvPicPr>
            <p:blipFill>
              <a:blip r:embed="rId65"/>
              <a:stretch>
                <a:fillRect/>
              </a:stretch>
            </p:blipFill>
            <p:spPr>
              <a:xfrm>
                <a:off x="3195835" y="3428283"/>
                <a:ext cx="242392" cy="470034"/>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365" name="Ink 13364"/>
              <p14:cNvContentPartPr/>
              <p14:nvPr/>
            </p14:nvContentPartPr>
            <p14:xfrm>
              <a:off x="3753767" y="4471348"/>
              <a:ext cx="689040" cy="684000"/>
            </p14:xfrm>
          </p:contentPart>
        </mc:Choice>
        <mc:Fallback>
          <p:pic>
            <p:nvPicPr>
              <p:cNvPr id="13365" name="Ink 13364"/>
              <p:cNvPicPr/>
              <p:nvPr/>
            </p:nvPicPr>
            <p:blipFill>
              <a:blip r:embed="rId67"/>
              <a:stretch>
                <a:fillRect/>
              </a:stretch>
            </p:blipFill>
            <p:spPr>
              <a:xfrm>
                <a:off x="3741887" y="4460548"/>
                <a:ext cx="71316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366" name="Ink 13365"/>
              <p14:cNvContentPartPr/>
              <p14:nvPr/>
            </p14:nvContentPartPr>
            <p14:xfrm>
              <a:off x="2953200" y="4368240"/>
              <a:ext cx="762222" cy="847320"/>
            </p14:xfrm>
          </p:contentPart>
        </mc:Choice>
        <mc:Fallback>
          <p:pic>
            <p:nvPicPr>
              <p:cNvPr id="13366" name="Ink 13365"/>
              <p:cNvPicPr/>
              <p:nvPr/>
            </p:nvPicPr>
            <p:blipFill>
              <a:blip r:embed="rId69"/>
              <a:stretch>
                <a:fillRect/>
              </a:stretch>
            </p:blipFill>
            <p:spPr>
              <a:xfrm>
                <a:off x="2944559" y="4355997"/>
                <a:ext cx="783105" cy="871807"/>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367" name="Ink 13366"/>
              <p14:cNvContentPartPr/>
              <p14:nvPr/>
            </p14:nvContentPartPr>
            <p14:xfrm>
              <a:off x="3276480" y="5628840"/>
              <a:ext cx="86760" cy="252000"/>
            </p14:xfrm>
          </p:contentPart>
        </mc:Choice>
        <mc:Fallback>
          <p:pic>
            <p:nvPicPr>
              <p:cNvPr id="13367" name="Ink 13366"/>
              <p:cNvPicPr/>
              <p:nvPr/>
            </p:nvPicPr>
            <p:blipFill>
              <a:blip r:embed="rId71"/>
              <a:stretch>
                <a:fillRect/>
              </a:stretch>
            </p:blipFill>
            <p:spPr>
              <a:xfrm>
                <a:off x="3273240" y="5625600"/>
                <a:ext cx="101520" cy="25884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03275"/>
          </a:xfrm>
        </p:spPr>
        <p:txBody>
          <a:bodyPr>
            <a:normAutofit fontScale="90000"/>
          </a:bodyPr>
          <a:lstStyle/>
          <a:p>
            <a:pPr eaLnBrk="1" fontAlgn="auto" hangingPunct="1">
              <a:spcAft>
                <a:spcPts val="0"/>
              </a:spcAft>
              <a:defRPr/>
            </a:pPr>
            <a:r>
              <a:rPr lang="en-US" dirty="0"/>
              <a:t>Diagram of a </a:t>
            </a:r>
            <a:r>
              <a:rPr lang="en-US" dirty="0" smtClean="0"/>
              <a:t>voltaic </a:t>
            </a:r>
            <a:r>
              <a:rPr lang="en-US" dirty="0"/>
              <a:t>cell: </a:t>
            </a:r>
            <a:r>
              <a:rPr lang="en-US" dirty="0" smtClean="0"/>
              <a:t>zinc/copper</a:t>
            </a:r>
            <a:endParaRPr lang="en-US" dirty="0"/>
          </a:p>
        </p:txBody>
      </p:sp>
      <p:sp>
        <p:nvSpPr>
          <p:cNvPr id="18435" name="Content Placeholder 2"/>
          <p:cNvSpPr>
            <a:spLocks noGrp="1"/>
          </p:cNvSpPr>
          <p:nvPr>
            <p:ph sz="quarter" idx="1"/>
          </p:nvPr>
        </p:nvSpPr>
        <p:spPr>
          <a:xfrm>
            <a:off x="457200" y="1143000"/>
            <a:ext cx="8305800" cy="1447800"/>
          </a:xfrm>
        </p:spPr>
        <p:txBody>
          <a:bodyPr/>
          <a:lstStyle/>
          <a:p>
            <a:pPr marL="0" lvl="2" indent="0" eaLnBrk="1" hangingPunct="1">
              <a:spcBef>
                <a:spcPts val="575"/>
              </a:spcBef>
              <a:buClr>
                <a:schemeClr val="accent1"/>
              </a:buClr>
              <a:buFont typeface="Wingdings 2" pitchFamily="18" charset="2"/>
              <a:buNone/>
            </a:pPr>
            <a:r>
              <a:rPr lang="en-US" smtClean="0"/>
              <a:t>When the copper and zinc half-cells are connected by an external wire, electrons will have a tendency to flow spontaneously from the zinc half-cell to the copper half-cell because of their different electrode potentials (a.k.a. </a:t>
            </a:r>
            <a:r>
              <a:rPr lang="en-US" b="1" i="1" smtClean="0"/>
              <a:t>potential difference</a:t>
            </a:r>
            <a:r>
              <a:rPr lang="en-US" smtClean="0"/>
              <a:t>).</a:t>
            </a:r>
          </a:p>
          <a:p>
            <a:pPr eaLnBrk="1" hangingPunct="1"/>
            <a:endParaRPr lang="en-US" smtClean="0"/>
          </a:p>
        </p:txBody>
      </p:sp>
      <p:sp>
        <p:nvSpPr>
          <p:cNvPr id="18436" name="TextBox 4"/>
          <p:cNvSpPr txBox="1">
            <a:spLocks noChangeArrowheads="1"/>
          </p:cNvSpPr>
          <p:nvPr/>
        </p:nvSpPr>
        <p:spPr bwMode="auto">
          <a:xfrm>
            <a:off x="1447800" y="6183313"/>
            <a:ext cx="267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Zn(s)</a:t>
            </a:r>
            <a:r>
              <a:rPr lang="en-US" b="1">
                <a:solidFill>
                  <a:srgbClr val="000000"/>
                </a:solidFill>
                <a:sym typeface="Symbol" pitchFamily="18" charset="2"/>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sym typeface="Symbol" pitchFamily="18" charset="2"/>
              </a:rPr>
              <a:t> </a:t>
            </a:r>
            <a:r>
              <a:rPr lang="en-US" b="1">
                <a:solidFill>
                  <a:srgbClr val="000000"/>
                </a:solidFill>
              </a:rPr>
              <a:t>Zn</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p>
        </p:txBody>
      </p:sp>
      <p:sp>
        <p:nvSpPr>
          <p:cNvPr id="18437" name="TextBox 5"/>
          <p:cNvSpPr txBox="1">
            <a:spLocks noChangeArrowheads="1"/>
          </p:cNvSpPr>
          <p:nvPr/>
        </p:nvSpPr>
        <p:spPr bwMode="auto">
          <a:xfrm>
            <a:off x="4953000" y="6169025"/>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Cu</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rPr>
              <a:t> Cu(s)</a:t>
            </a:r>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1524000" y="3199920"/>
              <a:ext cx="2117160" cy="2201040"/>
            </p14:xfrm>
          </p:contentPart>
        </mc:Choice>
        <mc:Fallback>
          <p:pic>
            <p:nvPicPr>
              <p:cNvPr id="10" name="Ink 9"/>
              <p:cNvPicPr/>
              <p:nvPr/>
            </p:nvPicPr>
            <p:blipFill>
              <a:blip r:embed="rId3"/>
              <a:stretch>
                <a:fillRect/>
              </a:stretch>
            </p:blipFill>
            <p:spPr>
              <a:xfrm>
                <a:off x="1511760" y="3195240"/>
                <a:ext cx="2139840" cy="2217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p14:cNvContentPartPr/>
              <p14:nvPr/>
            </p14:nvContentPartPr>
            <p14:xfrm>
              <a:off x="1559640" y="3837840"/>
              <a:ext cx="55800" cy="1613880"/>
            </p14:xfrm>
          </p:contentPart>
        </mc:Choice>
        <mc:Fallback>
          <p:pic>
            <p:nvPicPr>
              <p:cNvPr id="11" name="Ink 10"/>
              <p:cNvPicPr/>
              <p:nvPr/>
            </p:nvPicPr>
            <p:blipFill>
              <a:blip r:embed="rId5"/>
              <a:stretch>
                <a:fillRect/>
              </a:stretch>
            </p:blipFill>
            <p:spPr>
              <a:xfrm>
                <a:off x="1548840" y="3829200"/>
                <a:ext cx="7920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p14:cNvContentPartPr/>
              <p14:nvPr/>
            </p14:nvContentPartPr>
            <p14:xfrm>
              <a:off x="1574400" y="3221160"/>
              <a:ext cx="2080615" cy="2103120"/>
            </p14:xfrm>
          </p:contentPart>
        </mc:Choice>
        <mc:Fallback>
          <p:pic>
            <p:nvPicPr>
              <p:cNvPr id="12" name="Ink 11"/>
              <p:cNvPicPr/>
              <p:nvPr/>
            </p:nvPicPr>
            <p:blipFill>
              <a:blip r:embed="rId7"/>
              <a:stretch>
                <a:fillRect/>
              </a:stretch>
            </p:blipFill>
            <p:spPr>
              <a:xfrm>
                <a:off x="1567561" y="3208922"/>
                <a:ext cx="2097533" cy="2124716"/>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p14:cNvContentPartPr/>
              <p14:nvPr/>
            </p14:nvContentPartPr>
            <p14:xfrm>
              <a:off x="3615240" y="3723360"/>
              <a:ext cx="88200" cy="2068920"/>
            </p14:xfrm>
          </p:contentPart>
        </mc:Choice>
        <mc:Fallback>
          <p:pic>
            <p:nvPicPr>
              <p:cNvPr id="13" name="Ink 12"/>
              <p:cNvPicPr/>
              <p:nvPr/>
            </p:nvPicPr>
            <p:blipFill>
              <a:blip r:embed="rId9"/>
              <a:stretch>
                <a:fillRect/>
              </a:stretch>
            </p:blipFill>
            <p:spPr>
              <a:xfrm>
                <a:off x="3603720" y="3719400"/>
                <a:ext cx="11196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p14:cNvContentPartPr/>
              <p14:nvPr/>
            </p14:nvContentPartPr>
            <p14:xfrm>
              <a:off x="1620480" y="4239960"/>
              <a:ext cx="634320" cy="61560"/>
            </p14:xfrm>
          </p:contentPart>
        </mc:Choice>
        <mc:Fallback>
          <p:pic>
            <p:nvPicPr>
              <p:cNvPr id="14" name="Ink 13"/>
              <p:cNvPicPr/>
              <p:nvPr/>
            </p:nvPicPr>
            <p:blipFill>
              <a:blip r:embed="rId11"/>
              <a:stretch>
                <a:fillRect/>
              </a:stretch>
            </p:blipFill>
            <p:spPr>
              <a:xfrm>
                <a:off x="1610040" y="4228440"/>
                <a:ext cx="65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p14:cNvContentPartPr/>
              <p14:nvPr/>
            </p14:nvContentPartPr>
            <p14:xfrm>
              <a:off x="5051640" y="3755640"/>
              <a:ext cx="2164320" cy="158040"/>
            </p14:xfrm>
          </p:contentPart>
        </mc:Choice>
        <mc:Fallback>
          <p:pic>
            <p:nvPicPr>
              <p:cNvPr id="16" name="Ink 15"/>
              <p:cNvPicPr/>
              <p:nvPr/>
            </p:nvPicPr>
            <p:blipFill>
              <a:blip r:embed="rId13"/>
              <a:stretch>
                <a:fillRect/>
              </a:stretch>
            </p:blipFill>
            <p:spPr>
              <a:xfrm>
                <a:off x="5044440" y="3744120"/>
                <a:ext cx="218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p14:cNvContentPartPr/>
              <p14:nvPr/>
            </p14:nvContentPartPr>
            <p14:xfrm>
              <a:off x="4962360" y="3654480"/>
              <a:ext cx="1378440" cy="182160"/>
            </p14:xfrm>
          </p:contentPart>
        </mc:Choice>
        <mc:Fallback>
          <p:pic>
            <p:nvPicPr>
              <p:cNvPr id="17" name="Ink 16"/>
              <p:cNvPicPr/>
              <p:nvPr/>
            </p:nvPicPr>
            <p:blipFill>
              <a:blip r:embed="rId15"/>
              <a:stretch>
                <a:fillRect/>
              </a:stretch>
            </p:blipFill>
            <p:spPr>
              <a:xfrm>
                <a:off x="4951920" y="3642600"/>
                <a:ext cx="140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Ink 18"/>
              <p14:cNvContentPartPr/>
              <p14:nvPr/>
            </p14:nvContentPartPr>
            <p14:xfrm>
              <a:off x="4953000" y="3807840"/>
              <a:ext cx="114480" cy="2054880"/>
            </p14:xfrm>
          </p:contentPart>
        </mc:Choice>
        <mc:Fallback>
          <p:pic>
            <p:nvPicPr>
              <p:cNvPr id="19" name="Ink 18"/>
              <p:cNvPicPr/>
              <p:nvPr/>
            </p:nvPicPr>
            <p:blipFill>
              <a:blip r:embed="rId17"/>
              <a:stretch>
                <a:fillRect/>
              </a:stretch>
            </p:blipFill>
            <p:spPr>
              <a:xfrm>
                <a:off x="4943640" y="3804240"/>
                <a:ext cx="13572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Ink 19"/>
              <p14:cNvContentPartPr/>
              <p14:nvPr/>
            </p14:nvContentPartPr>
            <p14:xfrm>
              <a:off x="5084040" y="5821320"/>
              <a:ext cx="2139120" cy="173160"/>
            </p14:xfrm>
          </p:contentPart>
        </mc:Choice>
        <mc:Fallback>
          <p:pic>
            <p:nvPicPr>
              <p:cNvPr id="20" name="Ink 19"/>
              <p:cNvPicPr/>
              <p:nvPr/>
            </p:nvPicPr>
            <p:blipFill>
              <a:blip r:embed="rId19"/>
              <a:stretch>
                <a:fillRect/>
              </a:stretch>
            </p:blipFill>
            <p:spPr>
              <a:xfrm>
                <a:off x="5075760" y="5813040"/>
                <a:ext cx="215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Ink 21"/>
              <p14:cNvContentPartPr/>
              <p14:nvPr/>
            </p14:nvContentPartPr>
            <p14:xfrm>
              <a:off x="4994040" y="4141200"/>
              <a:ext cx="1401480" cy="78840"/>
            </p14:xfrm>
          </p:contentPart>
        </mc:Choice>
        <mc:Fallback>
          <p:pic>
            <p:nvPicPr>
              <p:cNvPr id="22" name="Ink 21"/>
              <p:cNvPicPr/>
              <p:nvPr/>
            </p:nvPicPr>
            <p:blipFill>
              <a:blip r:embed="rId21"/>
              <a:stretch>
                <a:fillRect/>
              </a:stretch>
            </p:blipFill>
            <p:spPr>
              <a:xfrm>
                <a:off x="4986840" y="4130040"/>
                <a:ext cx="14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Ink 29"/>
              <p14:cNvContentPartPr/>
              <p14:nvPr/>
            </p14:nvContentPartPr>
            <p14:xfrm>
              <a:off x="3600407" y="2413948"/>
              <a:ext cx="1736280" cy="531720"/>
            </p14:xfrm>
          </p:contentPart>
        </mc:Choice>
        <mc:Fallback>
          <p:pic>
            <p:nvPicPr>
              <p:cNvPr id="30" name="Ink 29"/>
              <p:cNvPicPr/>
              <p:nvPr/>
            </p:nvPicPr>
            <p:blipFill>
              <a:blip r:embed="rId23"/>
              <a:stretch>
                <a:fillRect/>
              </a:stretch>
            </p:blipFill>
            <p:spPr>
              <a:xfrm>
                <a:off x="3588887" y="2402788"/>
                <a:ext cx="175896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314" name="Ink 13313"/>
              <p14:cNvContentPartPr/>
              <p14:nvPr/>
            </p14:nvContentPartPr>
            <p14:xfrm>
              <a:off x="1618320" y="5339040"/>
              <a:ext cx="2071615" cy="680760"/>
            </p14:xfrm>
          </p:contentPart>
        </mc:Choice>
        <mc:Fallback>
          <p:pic>
            <p:nvPicPr>
              <p:cNvPr id="13314" name="Ink 13313"/>
              <p:cNvPicPr/>
              <p:nvPr/>
            </p:nvPicPr>
            <p:blipFill>
              <a:blip r:embed="rId25"/>
              <a:stretch>
                <a:fillRect/>
              </a:stretch>
            </p:blipFill>
            <p:spPr>
              <a:xfrm>
                <a:off x="1607161" y="5327886"/>
                <a:ext cx="2095013" cy="704867"/>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320" name="Ink 13319"/>
              <p14:cNvContentPartPr/>
              <p14:nvPr/>
            </p14:nvContentPartPr>
            <p14:xfrm>
              <a:off x="2447687" y="2645068"/>
              <a:ext cx="1193040" cy="558720"/>
            </p14:xfrm>
          </p:contentPart>
        </mc:Choice>
        <mc:Fallback>
          <p:pic>
            <p:nvPicPr>
              <p:cNvPr id="13320" name="Ink 13319"/>
              <p:cNvPicPr/>
              <p:nvPr/>
            </p:nvPicPr>
            <p:blipFill>
              <a:blip r:embed="rId27"/>
              <a:stretch>
                <a:fillRect/>
              </a:stretch>
            </p:blipFill>
            <p:spPr>
              <a:xfrm>
                <a:off x="2435447" y="2632828"/>
                <a:ext cx="121752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24" name="Ink 13323"/>
              <p14:cNvContentPartPr/>
              <p14:nvPr/>
            </p14:nvContentPartPr>
            <p14:xfrm>
              <a:off x="5340647" y="2471548"/>
              <a:ext cx="1423080" cy="747360"/>
            </p14:xfrm>
          </p:contentPart>
        </mc:Choice>
        <mc:Fallback>
          <p:pic>
            <p:nvPicPr>
              <p:cNvPr id="13324" name="Ink 13323"/>
              <p:cNvPicPr/>
              <p:nvPr/>
            </p:nvPicPr>
            <p:blipFill>
              <a:blip r:embed="rId29"/>
              <a:stretch>
                <a:fillRect/>
              </a:stretch>
            </p:blipFill>
            <p:spPr>
              <a:xfrm>
                <a:off x="5337047" y="2460028"/>
                <a:ext cx="144036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339" name="Ink 13338"/>
              <p14:cNvContentPartPr/>
              <p14:nvPr/>
            </p14:nvContentPartPr>
            <p14:xfrm>
              <a:off x="4981080" y="3129240"/>
              <a:ext cx="2284200" cy="2522520"/>
            </p14:xfrm>
          </p:contentPart>
        </mc:Choice>
        <mc:Fallback>
          <p:pic>
            <p:nvPicPr>
              <p:cNvPr id="13339" name="Ink 13338"/>
              <p:cNvPicPr/>
              <p:nvPr/>
            </p:nvPicPr>
            <p:blipFill>
              <a:blip r:embed="rId31"/>
              <a:stretch>
                <a:fillRect/>
              </a:stretch>
            </p:blipFill>
            <p:spPr>
              <a:xfrm>
                <a:off x="4972800" y="3121320"/>
                <a:ext cx="2304720" cy="2542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345" name="Ink 13344"/>
              <p14:cNvContentPartPr/>
              <p14:nvPr/>
            </p14:nvContentPartPr>
            <p14:xfrm>
              <a:off x="2242487" y="2445988"/>
              <a:ext cx="615960" cy="511200"/>
            </p14:xfrm>
          </p:contentPart>
        </mc:Choice>
        <mc:Fallback>
          <p:pic>
            <p:nvPicPr>
              <p:cNvPr id="13345" name="Ink 13344"/>
              <p:cNvPicPr/>
              <p:nvPr/>
            </p:nvPicPr>
            <p:blipFill>
              <a:blip r:embed="rId33"/>
              <a:stretch>
                <a:fillRect/>
              </a:stretch>
            </p:blipFill>
            <p:spPr>
              <a:xfrm>
                <a:off x="2230247" y="2437708"/>
                <a:ext cx="63900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17" name="Ink 13316"/>
              <p14:cNvContentPartPr/>
              <p14:nvPr/>
            </p14:nvContentPartPr>
            <p14:xfrm>
              <a:off x="3115847" y="3055828"/>
              <a:ext cx="2534760" cy="1551960"/>
            </p14:xfrm>
          </p:contentPart>
        </mc:Choice>
        <mc:Fallback>
          <p:pic>
            <p:nvPicPr>
              <p:cNvPr id="13317" name="Ink 13316"/>
              <p:cNvPicPr/>
              <p:nvPr/>
            </p:nvPicPr>
            <p:blipFill>
              <a:blip r:embed="rId35"/>
              <a:stretch>
                <a:fillRect/>
              </a:stretch>
            </p:blipFill>
            <p:spPr>
              <a:xfrm>
                <a:off x="3104687" y="3043948"/>
                <a:ext cx="2559240" cy="1576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30" name="Ink 13329"/>
              <p14:cNvContentPartPr/>
              <p14:nvPr/>
            </p14:nvContentPartPr>
            <p14:xfrm>
              <a:off x="3470087" y="3439588"/>
              <a:ext cx="1918440" cy="1282320"/>
            </p14:xfrm>
          </p:contentPart>
        </mc:Choice>
        <mc:Fallback>
          <p:pic>
            <p:nvPicPr>
              <p:cNvPr id="13330" name="Ink 13329"/>
              <p:cNvPicPr/>
              <p:nvPr/>
            </p:nvPicPr>
            <p:blipFill>
              <a:blip r:embed="rId37"/>
              <a:stretch>
                <a:fillRect/>
              </a:stretch>
            </p:blipFill>
            <p:spPr>
              <a:xfrm>
                <a:off x="3457487" y="3427348"/>
                <a:ext cx="1945080" cy="1308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p14:cNvContentPartPr/>
              <p14:nvPr/>
            </p14:nvContentPartPr>
            <p14:xfrm>
              <a:off x="3973007" y="2497468"/>
              <a:ext cx="879840" cy="309960"/>
            </p14:xfrm>
          </p:contentPart>
        </mc:Choice>
        <mc:Fallback>
          <p:pic>
            <p:nvPicPr>
              <p:cNvPr id="25" name="Ink 24"/>
              <p:cNvPicPr/>
              <p:nvPr/>
            </p:nvPicPr>
            <p:blipFill>
              <a:blip r:embed="rId39"/>
              <a:stretch>
                <a:fillRect/>
              </a:stretch>
            </p:blipFill>
            <p:spPr>
              <a:xfrm>
                <a:off x="3960407" y="2484868"/>
                <a:ext cx="9050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p14:cNvContentPartPr/>
              <p14:nvPr/>
            </p14:nvContentPartPr>
            <p14:xfrm>
              <a:off x="3206742" y="3106800"/>
              <a:ext cx="2176200" cy="1041628"/>
            </p14:xfrm>
          </p:contentPart>
        </mc:Choice>
        <mc:Fallback>
          <p:pic>
            <p:nvPicPr>
              <p:cNvPr id="27" name="Ink 26"/>
              <p:cNvPicPr/>
              <p:nvPr/>
            </p:nvPicPr>
            <p:blipFill>
              <a:blip r:embed="rId41"/>
              <a:stretch>
                <a:fillRect/>
              </a:stretch>
            </p:blipFill>
            <p:spPr>
              <a:xfrm>
                <a:off x="3195942" y="3096719"/>
                <a:ext cx="2201400" cy="1063951"/>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5" name="Ink 14"/>
              <p14:cNvContentPartPr/>
              <p14:nvPr/>
            </p14:nvContentPartPr>
            <p14:xfrm>
              <a:off x="2312040" y="3408360"/>
              <a:ext cx="380520" cy="294480"/>
            </p14:xfrm>
          </p:contentPart>
        </mc:Choice>
        <mc:Fallback>
          <p:pic>
            <p:nvPicPr>
              <p:cNvPr id="15" name="Ink 14"/>
              <p:cNvPicPr/>
              <p:nvPr/>
            </p:nvPicPr>
            <p:blipFill>
              <a:blip r:embed="rId43"/>
              <a:stretch>
                <a:fillRect/>
              </a:stretch>
            </p:blipFill>
            <p:spPr>
              <a:xfrm>
                <a:off x="2304847" y="3400800"/>
                <a:ext cx="399582"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Ink 22"/>
              <p14:cNvContentPartPr/>
              <p14:nvPr/>
            </p14:nvContentPartPr>
            <p14:xfrm>
              <a:off x="586560" y="3148440"/>
              <a:ext cx="822600" cy="2401200"/>
            </p14:xfrm>
          </p:contentPart>
        </mc:Choice>
        <mc:Fallback>
          <p:pic>
            <p:nvPicPr>
              <p:cNvPr id="23" name="Ink 22"/>
              <p:cNvPicPr/>
              <p:nvPr/>
            </p:nvPicPr>
            <p:blipFill>
              <a:blip r:embed="rId45"/>
              <a:stretch>
                <a:fillRect/>
              </a:stretch>
            </p:blipFill>
            <p:spPr>
              <a:xfrm>
                <a:off x="571800" y="3136200"/>
                <a:ext cx="849240" cy="2430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p14:cNvContentPartPr/>
              <p14:nvPr/>
            </p14:nvContentPartPr>
            <p14:xfrm>
              <a:off x="2138160" y="5628840"/>
              <a:ext cx="1225080" cy="316440"/>
            </p14:xfrm>
          </p:contentPart>
        </mc:Choice>
        <mc:Fallback>
          <p:pic>
            <p:nvPicPr>
              <p:cNvPr id="24" name="Ink 23"/>
              <p:cNvPicPr/>
              <p:nvPr/>
            </p:nvPicPr>
            <p:blipFill>
              <a:blip r:embed="rId47"/>
              <a:stretch>
                <a:fillRect/>
              </a:stretch>
            </p:blipFill>
            <p:spPr>
              <a:xfrm>
                <a:off x="2126280" y="5625600"/>
                <a:ext cx="1248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329" name="Ink 13328"/>
              <p14:cNvContentPartPr/>
              <p14:nvPr/>
            </p14:nvContentPartPr>
            <p14:xfrm>
              <a:off x="1897607" y="2535628"/>
              <a:ext cx="330480" cy="282600"/>
            </p14:xfrm>
          </p:contentPart>
        </mc:Choice>
        <mc:Fallback>
          <p:pic>
            <p:nvPicPr>
              <p:cNvPr id="13329" name="Ink 13328"/>
              <p:cNvPicPr/>
              <p:nvPr/>
            </p:nvPicPr>
            <p:blipFill>
              <a:blip r:embed="rId49"/>
              <a:stretch>
                <a:fillRect/>
              </a:stretch>
            </p:blipFill>
            <p:spPr>
              <a:xfrm>
                <a:off x="1889327" y="2526268"/>
                <a:ext cx="347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358" name="Ink 13357"/>
              <p14:cNvContentPartPr/>
              <p14:nvPr/>
            </p14:nvContentPartPr>
            <p14:xfrm>
              <a:off x="7435200" y="3360480"/>
              <a:ext cx="709200" cy="2440440"/>
            </p14:xfrm>
          </p:contentPart>
        </mc:Choice>
        <mc:Fallback>
          <p:pic>
            <p:nvPicPr>
              <p:cNvPr id="13358" name="Ink 13357"/>
              <p:cNvPicPr/>
              <p:nvPr/>
            </p:nvPicPr>
            <p:blipFill>
              <a:blip r:embed="rId51"/>
              <a:stretch>
                <a:fillRect/>
              </a:stretch>
            </p:blipFill>
            <p:spPr>
              <a:xfrm>
                <a:off x="7424040" y="3347880"/>
                <a:ext cx="732240" cy="2465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390" name="Ink 13389"/>
              <p14:cNvContentPartPr/>
              <p14:nvPr/>
            </p14:nvContentPartPr>
            <p14:xfrm>
              <a:off x="1698167" y="4459828"/>
              <a:ext cx="417600" cy="293040"/>
            </p14:xfrm>
          </p:contentPart>
        </mc:Choice>
        <mc:Fallback>
          <p:pic>
            <p:nvPicPr>
              <p:cNvPr id="13390" name="Ink 13389"/>
              <p:cNvPicPr/>
              <p:nvPr/>
            </p:nvPicPr>
            <p:blipFill>
              <a:blip r:embed="rId53"/>
              <a:stretch>
                <a:fillRect/>
              </a:stretch>
            </p:blipFill>
            <p:spPr>
              <a:xfrm>
                <a:off x="1690607" y="4450468"/>
                <a:ext cx="4305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96" name="Ink 13395"/>
              <p14:cNvContentPartPr/>
              <p14:nvPr/>
            </p14:nvContentPartPr>
            <p14:xfrm>
              <a:off x="6909167" y="4334548"/>
              <a:ext cx="363960" cy="377280"/>
            </p14:xfrm>
          </p:contentPart>
        </mc:Choice>
        <mc:Fallback>
          <p:pic>
            <p:nvPicPr>
              <p:cNvPr id="13396" name="Ink 13395"/>
              <p:cNvPicPr/>
              <p:nvPr/>
            </p:nvPicPr>
            <p:blipFill>
              <a:blip r:embed="rId55"/>
              <a:stretch>
                <a:fillRect/>
              </a:stretch>
            </p:blipFill>
            <p:spPr>
              <a:xfrm>
                <a:off x="6892247" y="4325188"/>
                <a:ext cx="39132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409" name="Ink 13408"/>
              <p14:cNvContentPartPr/>
              <p14:nvPr/>
            </p14:nvContentPartPr>
            <p14:xfrm>
              <a:off x="3224207" y="4368388"/>
              <a:ext cx="314280" cy="397080"/>
            </p14:xfrm>
          </p:contentPart>
        </mc:Choice>
        <mc:Fallback>
          <p:pic>
            <p:nvPicPr>
              <p:cNvPr id="13409" name="Ink 13408"/>
              <p:cNvPicPr/>
              <p:nvPr/>
            </p:nvPicPr>
            <p:blipFill>
              <a:blip r:embed="rId57"/>
              <a:stretch>
                <a:fillRect/>
              </a:stretch>
            </p:blipFill>
            <p:spPr>
              <a:xfrm>
                <a:off x="3211967" y="4356148"/>
                <a:ext cx="33804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419" name="Ink 13418"/>
              <p14:cNvContentPartPr/>
              <p14:nvPr/>
            </p14:nvContentPartPr>
            <p14:xfrm>
              <a:off x="2799407" y="4826308"/>
              <a:ext cx="863280" cy="683640"/>
            </p14:xfrm>
          </p:contentPart>
        </mc:Choice>
        <mc:Fallback>
          <p:pic>
            <p:nvPicPr>
              <p:cNvPr id="13419" name="Ink 13418"/>
              <p:cNvPicPr/>
              <p:nvPr/>
            </p:nvPicPr>
            <p:blipFill>
              <a:blip r:embed="rId59"/>
              <a:stretch>
                <a:fillRect/>
              </a:stretch>
            </p:blipFill>
            <p:spPr>
              <a:xfrm>
                <a:off x="2787167" y="4816588"/>
                <a:ext cx="87876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420" name="Ink 13419"/>
              <p14:cNvContentPartPr/>
              <p14:nvPr/>
            </p14:nvContentPartPr>
            <p14:xfrm>
              <a:off x="3618767" y="4793188"/>
              <a:ext cx="333000" cy="669600"/>
            </p14:xfrm>
          </p:contentPart>
        </mc:Choice>
        <mc:Fallback>
          <p:pic>
            <p:nvPicPr>
              <p:cNvPr id="13420" name="Ink 13419"/>
              <p:cNvPicPr/>
              <p:nvPr/>
            </p:nvPicPr>
            <p:blipFill>
              <a:blip r:embed="rId61"/>
              <a:stretch>
                <a:fillRect/>
              </a:stretch>
            </p:blipFill>
            <p:spPr>
              <a:xfrm>
                <a:off x="3608327" y="4782034"/>
                <a:ext cx="352080" cy="692987"/>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437" name="Ink 13436"/>
              <p14:cNvContentPartPr/>
              <p14:nvPr/>
            </p14:nvContentPartPr>
            <p14:xfrm>
              <a:off x="3482327" y="5512108"/>
              <a:ext cx="177480" cy="210600"/>
            </p14:xfrm>
          </p:contentPart>
        </mc:Choice>
        <mc:Fallback>
          <p:pic>
            <p:nvPicPr>
              <p:cNvPr id="13437" name="Ink 13436"/>
              <p:cNvPicPr/>
              <p:nvPr/>
            </p:nvPicPr>
            <p:blipFill>
              <a:blip r:embed="rId63"/>
              <a:stretch>
                <a:fillRect/>
              </a:stretch>
            </p:blipFill>
            <p:spPr>
              <a:xfrm>
                <a:off x="3470447" y="5500588"/>
                <a:ext cx="2008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440" name="Ink 13439"/>
              <p14:cNvContentPartPr/>
              <p14:nvPr/>
            </p14:nvContentPartPr>
            <p14:xfrm>
              <a:off x="2401967" y="4651708"/>
              <a:ext cx="332280" cy="536400"/>
            </p14:xfrm>
          </p:contentPart>
        </mc:Choice>
        <mc:Fallback>
          <p:pic>
            <p:nvPicPr>
              <p:cNvPr id="13440" name="Ink 13439"/>
              <p:cNvPicPr/>
              <p:nvPr/>
            </p:nvPicPr>
            <p:blipFill>
              <a:blip r:embed="rId65"/>
              <a:stretch>
                <a:fillRect/>
              </a:stretch>
            </p:blipFill>
            <p:spPr>
              <a:xfrm>
                <a:off x="2392607" y="4641988"/>
                <a:ext cx="35100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468" name="Ink 13467"/>
              <p14:cNvContentPartPr/>
              <p14:nvPr/>
            </p14:nvContentPartPr>
            <p14:xfrm>
              <a:off x="3680687" y="5441548"/>
              <a:ext cx="456480" cy="172080"/>
            </p14:xfrm>
          </p:contentPart>
        </mc:Choice>
        <mc:Fallback>
          <p:pic>
            <p:nvPicPr>
              <p:cNvPr id="13468" name="Ink 13467"/>
              <p:cNvPicPr/>
              <p:nvPr/>
            </p:nvPicPr>
            <p:blipFill>
              <a:blip r:embed="rId67"/>
              <a:stretch>
                <a:fillRect/>
              </a:stretch>
            </p:blipFill>
            <p:spPr>
              <a:xfrm>
                <a:off x="3673127" y="5431468"/>
                <a:ext cx="475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469" name="Ink 13468"/>
              <p14:cNvContentPartPr/>
              <p14:nvPr/>
            </p14:nvContentPartPr>
            <p14:xfrm>
              <a:off x="5106647" y="4402588"/>
              <a:ext cx="1883593" cy="1612772"/>
            </p14:xfrm>
          </p:contentPart>
        </mc:Choice>
        <mc:Fallback>
          <p:pic>
            <p:nvPicPr>
              <p:cNvPr id="13469" name="Ink 13468"/>
              <p:cNvPicPr/>
              <p:nvPr/>
            </p:nvPicPr>
            <p:blipFill>
              <a:blip r:embed="rId69"/>
              <a:stretch>
                <a:fillRect/>
              </a:stretch>
            </p:blipFill>
            <p:spPr>
              <a:xfrm>
                <a:off x="5096569" y="4389988"/>
                <a:ext cx="1906270" cy="1637612"/>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490" name="Ink 13489"/>
              <p14:cNvContentPartPr/>
              <p14:nvPr/>
            </p14:nvContentPartPr>
            <p14:xfrm>
              <a:off x="5840687" y="5089108"/>
              <a:ext cx="536113" cy="413972"/>
            </p14:xfrm>
          </p:contentPart>
        </mc:Choice>
        <mc:Fallback>
          <p:pic>
            <p:nvPicPr>
              <p:cNvPr id="13490" name="Ink 13489"/>
              <p:cNvPicPr/>
              <p:nvPr/>
            </p:nvPicPr>
            <p:blipFill>
              <a:blip r:embed="rId71"/>
              <a:stretch>
                <a:fillRect/>
              </a:stretch>
            </p:blipFill>
            <p:spPr>
              <a:xfrm>
                <a:off x="5828445" y="5077229"/>
                <a:ext cx="560956" cy="43809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494" name="Ink 13493"/>
              <p14:cNvContentPartPr/>
              <p14:nvPr/>
            </p14:nvContentPartPr>
            <p14:xfrm>
              <a:off x="6403440" y="3392760"/>
              <a:ext cx="1356582" cy="366120"/>
            </p14:xfrm>
          </p:contentPart>
        </mc:Choice>
        <mc:Fallback>
          <p:pic>
            <p:nvPicPr>
              <p:cNvPr id="13494" name="Ink 13493"/>
              <p:cNvPicPr/>
              <p:nvPr/>
            </p:nvPicPr>
            <p:blipFill>
              <a:blip r:embed="rId73"/>
              <a:stretch>
                <a:fillRect/>
              </a:stretch>
            </p:blipFill>
            <p:spPr>
              <a:xfrm>
                <a:off x="6391559" y="3385920"/>
                <a:ext cx="1378544"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497" name="Ink 13496"/>
              <p14:cNvContentPartPr/>
              <p14:nvPr/>
            </p14:nvContentPartPr>
            <p14:xfrm>
              <a:off x="7228847" y="3744508"/>
              <a:ext cx="75600" cy="2155320"/>
            </p14:xfrm>
          </p:contentPart>
        </mc:Choice>
        <mc:Fallback>
          <p:pic>
            <p:nvPicPr>
              <p:cNvPr id="13497" name="Ink 13496"/>
              <p:cNvPicPr/>
              <p:nvPr/>
            </p:nvPicPr>
            <p:blipFill>
              <a:blip r:embed="rId75"/>
              <a:stretch>
                <a:fillRect/>
              </a:stretch>
            </p:blipFill>
            <p:spPr>
              <a:xfrm>
                <a:off x="7216247" y="3738028"/>
                <a:ext cx="95400" cy="2174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505" name="Ink 13504"/>
              <p14:cNvContentPartPr/>
              <p14:nvPr/>
            </p14:nvContentPartPr>
            <p14:xfrm>
              <a:off x="6479327" y="2376868"/>
              <a:ext cx="407880" cy="177120"/>
            </p14:xfrm>
          </p:contentPart>
        </mc:Choice>
        <mc:Fallback>
          <p:pic>
            <p:nvPicPr>
              <p:cNvPr id="13505" name="Ink 13504"/>
              <p:cNvPicPr/>
              <p:nvPr/>
            </p:nvPicPr>
            <p:blipFill>
              <a:blip r:embed="rId77"/>
              <a:stretch>
                <a:fillRect/>
              </a:stretch>
            </p:blipFill>
            <p:spPr>
              <a:xfrm>
                <a:off x="6466727" y="2364628"/>
                <a:ext cx="432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506" name="Ink 13505"/>
              <p14:cNvContentPartPr/>
              <p14:nvPr/>
            </p14:nvContentPartPr>
            <p14:xfrm>
              <a:off x="6421367" y="4965268"/>
              <a:ext cx="447480" cy="380160"/>
            </p14:xfrm>
          </p:contentPart>
        </mc:Choice>
        <mc:Fallback>
          <p:pic>
            <p:nvPicPr>
              <p:cNvPr id="13506" name="Ink 13505"/>
              <p:cNvPicPr/>
              <p:nvPr/>
            </p:nvPicPr>
            <p:blipFill>
              <a:blip r:embed="rId79"/>
              <a:stretch>
                <a:fillRect/>
              </a:stretch>
            </p:blipFill>
            <p:spPr>
              <a:xfrm>
                <a:off x="6409487" y="4954108"/>
                <a:ext cx="47052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507" name="Ink 13506"/>
              <p14:cNvContentPartPr/>
              <p14:nvPr/>
            </p14:nvContentPartPr>
            <p14:xfrm>
              <a:off x="6367080" y="3124200"/>
              <a:ext cx="497160" cy="2437200"/>
            </p14:xfrm>
          </p:contentPart>
        </mc:Choice>
        <mc:Fallback>
          <p:pic>
            <p:nvPicPr>
              <p:cNvPr id="13507" name="Ink 13506"/>
              <p:cNvPicPr/>
              <p:nvPr/>
            </p:nvPicPr>
            <p:blipFill>
              <a:blip r:embed="rId81"/>
              <a:stretch>
                <a:fillRect/>
              </a:stretch>
            </p:blipFill>
            <p:spPr>
              <a:xfrm>
                <a:off x="6357720" y="3113400"/>
                <a:ext cx="518040" cy="245700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228600"/>
            <a:ext cx="7772400" cy="803275"/>
          </a:xfrm>
        </p:spPr>
        <p:txBody>
          <a:bodyPr/>
          <a:lstStyle/>
          <a:p>
            <a:pPr eaLnBrk="1" hangingPunct="1"/>
            <a:r>
              <a:rPr lang="en-US" smtClean="0"/>
              <a:t>Mnemonic device for you…</a:t>
            </a:r>
          </a:p>
        </p:txBody>
      </p:sp>
      <p:sp>
        <p:nvSpPr>
          <p:cNvPr id="19459" name="Content Placeholder 2"/>
          <p:cNvSpPr>
            <a:spLocks noGrp="1"/>
          </p:cNvSpPr>
          <p:nvPr>
            <p:ph sz="quarter" idx="1"/>
          </p:nvPr>
        </p:nvSpPr>
        <p:spPr>
          <a:xfrm>
            <a:off x="1066800" y="2362200"/>
            <a:ext cx="2819400" cy="1600200"/>
          </a:xfrm>
        </p:spPr>
        <p:txBody>
          <a:bodyPr/>
          <a:lstStyle/>
          <a:p>
            <a:pPr marL="0" lvl="2" indent="0" eaLnBrk="1" hangingPunct="1">
              <a:spcBef>
                <a:spcPts val="575"/>
              </a:spcBef>
              <a:buClr>
                <a:schemeClr val="accent1"/>
              </a:buClr>
              <a:buFont typeface="Wingdings 2" pitchFamily="18" charset="2"/>
              <a:buNone/>
            </a:pPr>
            <a:r>
              <a:rPr lang="en-US" sz="4400" smtClean="0">
                <a:solidFill>
                  <a:srgbClr val="FF0000"/>
                </a:solidFill>
                <a:latin typeface="Arial Black" pitchFamily="34" charset="0"/>
              </a:rPr>
              <a:t>Big fat </a:t>
            </a:r>
          </a:p>
          <a:p>
            <a:pPr marL="0" lvl="2" indent="0" eaLnBrk="1" hangingPunct="1">
              <a:spcBef>
                <a:spcPts val="575"/>
              </a:spcBef>
              <a:buClr>
                <a:schemeClr val="accent1"/>
              </a:buClr>
              <a:buFont typeface="Wingdings 2" pitchFamily="18" charset="2"/>
              <a:buNone/>
            </a:pPr>
            <a:r>
              <a:rPr lang="en-US" sz="4400" smtClean="0">
                <a:solidFill>
                  <a:srgbClr val="FF0000"/>
                </a:solidFill>
                <a:latin typeface="Arial Black" pitchFamily="34" charset="0"/>
              </a:rPr>
              <a:t>red cat!</a:t>
            </a:r>
          </a:p>
          <a:p>
            <a:pPr eaLnBrk="1" hangingPunct="1"/>
            <a:endParaRPr lang="en-US" smtClean="0"/>
          </a:p>
        </p:txBody>
      </p:sp>
      <p:pic>
        <p:nvPicPr>
          <p:cNvPr id="19460" name="Picture 2" descr="Garfield"/>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0" y="1268413"/>
            <a:ext cx="33528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ontent Placeholder 2"/>
          <p:cNvSpPr txBox="1">
            <a:spLocks/>
          </p:cNvSpPr>
          <p:nvPr/>
        </p:nvSpPr>
        <p:spPr bwMode="auto">
          <a:xfrm>
            <a:off x="1600200" y="56388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2" eaLnBrk="1" hangingPunct="1">
              <a:spcBef>
                <a:spcPts val="575"/>
              </a:spcBef>
              <a:buClr>
                <a:schemeClr val="accent1"/>
              </a:buClr>
              <a:buSzPct val="85000"/>
              <a:buFont typeface="Wingdings 2" pitchFamily="18" charset="2"/>
              <a:buNone/>
            </a:pPr>
            <a:r>
              <a:rPr lang="en-US" sz="2200" i="1">
                <a:latin typeface="Arial" pitchFamily="34" charset="0"/>
              </a:rPr>
              <a:t>The </a:t>
            </a:r>
            <a:r>
              <a:rPr lang="en-US" sz="2200" i="1">
                <a:solidFill>
                  <a:srgbClr val="FF0000"/>
                </a:solidFill>
                <a:latin typeface="Arial" pitchFamily="34" charset="0"/>
              </a:rPr>
              <a:t>big fat</a:t>
            </a:r>
            <a:r>
              <a:rPr lang="en-US" sz="2200" i="1">
                <a:latin typeface="Arial" pitchFamily="34" charset="0"/>
              </a:rPr>
              <a:t> # (greatest reduction potential) is the site of </a:t>
            </a:r>
            <a:r>
              <a:rPr lang="en-US" sz="2200" i="1">
                <a:solidFill>
                  <a:srgbClr val="FF0000"/>
                </a:solidFill>
                <a:latin typeface="Arial" pitchFamily="34" charset="0"/>
              </a:rPr>
              <a:t>red</a:t>
            </a:r>
            <a:r>
              <a:rPr lang="en-US" sz="2200" i="1">
                <a:latin typeface="Arial" pitchFamily="34" charset="0"/>
              </a:rPr>
              <a:t>uction (</a:t>
            </a:r>
            <a:r>
              <a:rPr lang="en-US" sz="2200" i="1">
                <a:solidFill>
                  <a:srgbClr val="FF0000"/>
                </a:solidFill>
                <a:latin typeface="Arial" pitchFamily="34" charset="0"/>
              </a:rPr>
              <a:t>cat</a:t>
            </a:r>
            <a:r>
              <a:rPr lang="en-US" sz="2200" i="1">
                <a:latin typeface="Arial" pitchFamily="34" charset="0"/>
              </a:rPr>
              <a:t>hode)</a:t>
            </a:r>
          </a:p>
          <a:p>
            <a:pPr eaLnBrk="1" hangingPunct="1">
              <a:spcBef>
                <a:spcPts val="575"/>
              </a:spcBef>
              <a:buClr>
                <a:schemeClr val="accent1"/>
              </a:buClr>
              <a:buSzPct val="85000"/>
              <a:buFont typeface="Wingdings 2" pitchFamily="18" charset="2"/>
              <a:buChar char=""/>
            </a:pPr>
            <a:endParaRPr lang="en-US" sz="2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Standard Electrode Potentials</a:t>
            </a:r>
          </a:p>
        </p:txBody>
      </p:sp>
      <p:sp>
        <p:nvSpPr>
          <p:cNvPr id="20483" name="Content Placeholder 2"/>
          <p:cNvSpPr>
            <a:spLocks noGrp="1"/>
          </p:cNvSpPr>
          <p:nvPr>
            <p:ph sz="quarter" idx="1"/>
          </p:nvPr>
        </p:nvSpPr>
        <p:spPr/>
        <p:txBody>
          <a:bodyPr/>
          <a:lstStyle/>
          <a:p>
            <a:pPr eaLnBrk="1" hangingPunct="1"/>
            <a:r>
              <a:rPr lang="en-US" smtClean="0"/>
              <a:t>A voltaic cell generates an </a:t>
            </a:r>
            <a:r>
              <a:rPr lang="en-US" b="1" smtClean="0"/>
              <a:t>electromotive force (emf)</a:t>
            </a:r>
            <a:r>
              <a:rPr lang="en-US" smtClean="0"/>
              <a:t> as electrons flow from the half-cell with more negative potential to the half-cell with the more positive potential.</a:t>
            </a:r>
          </a:p>
          <a:p>
            <a:pPr eaLnBrk="1" hangingPunct="1"/>
            <a:r>
              <a:rPr lang="en-US" smtClean="0"/>
              <a:t>Magnitude of voltage depends on the </a:t>
            </a:r>
            <a:r>
              <a:rPr lang="en-US" i="1" smtClean="0"/>
              <a:t>difference</a:t>
            </a:r>
            <a:r>
              <a:rPr lang="en-US" smtClean="0"/>
              <a:t> in the tendencies of these two half-cells to undergo reduction.</a:t>
            </a:r>
          </a:p>
          <a:p>
            <a:pPr eaLnBrk="1" hangingPunct="1"/>
            <a:r>
              <a:rPr lang="en-US" smtClean="0"/>
              <a:t>Electrode potential of a single half-cell cannot be measured in isolation, but only when electrons flow as it is linked to another half-cell.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Standard Electrode Potentials</a:t>
            </a:r>
          </a:p>
        </p:txBody>
      </p:sp>
      <p:sp>
        <p:nvSpPr>
          <p:cNvPr id="21507" name="Content Placeholder 2"/>
          <p:cNvSpPr>
            <a:spLocks noGrp="1"/>
          </p:cNvSpPr>
          <p:nvPr>
            <p:ph sz="quarter" idx="1"/>
          </p:nvPr>
        </p:nvSpPr>
        <p:spPr>
          <a:xfrm>
            <a:off x="882650" y="2514600"/>
            <a:ext cx="7423150" cy="1676400"/>
          </a:xfrm>
        </p:spPr>
        <p:txBody>
          <a:bodyPr/>
          <a:lstStyle/>
          <a:p>
            <a:pPr marL="0" indent="0" eaLnBrk="1" hangingPunct="1">
              <a:buFont typeface="Wingdings 2" pitchFamily="18" charset="2"/>
              <a:buNone/>
            </a:pPr>
            <a:r>
              <a:rPr lang="en-US" sz="2400" smtClean="0"/>
              <a:t>Thus, to create a list of relative reducing powers of different half-cells, it is necessary to compare them all with some fixed reference point that acts as a standard for measurement.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colorado-seasons.com/sangre-de-cristo-mountai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97400"/>
            <a:ext cx="96774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0"/>
            <a:ext cx="39941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Box 7"/>
          <p:cNvSpPr txBox="1">
            <a:spLocks noChangeArrowheads="1"/>
          </p:cNvSpPr>
          <p:nvPr/>
        </p:nvSpPr>
        <p:spPr bwMode="auto">
          <a:xfrm>
            <a:off x="381000" y="32639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2" eaLnBrk="1" hangingPunct="1"/>
            <a:r>
              <a:rPr lang="en-US" sz="2200" u="sng">
                <a:solidFill>
                  <a:srgbClr val="0070C0"/>
                </a:solidFill>
              </a:rPr>
              <a:t>Analogy: </a:t>
            </a:r>
            <a:r>
              <a:rPr lang="en-US" sz="2200">
                <a:solidFill>
                  <a:srgbClr val="0070C0"/>
                </a:solidFill>
              </a:rPr>
              <a:t>heights of mountains can be compared with each other because each is given a height relative to an agreed zero point (sea level)</a:t>
            </a:r>
          </a:p>
          <a:p>
            <a:pPr eaLnBrk="1" hangingPunct="1"/>
            <a:endParaRPr lang="en-US"/>
          </a:p>
        </p:txBody>
      </p:sp>
      <p:sp>
        <p:nvSpPr>
          <p:cNvPr id="22533" name="TextBox 5"/>
          <p:cNvSpPr txBox="1">
            <a:spLocks noChangeArrowheads="1"/>
          </p:cNvSpPr>
          <p:nvPr/>
        </p:nvSpPr>
        <p:spPr bwMode="auto">
          <a:xfrm>
            <a:off x="381000" y="792163"/>
            <a:ext cx="4648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4800">
                <a:latin typeface="Narkisim" pitchFamily="34" charset="-79"/>
                <a:cs typeface="Narkisim" pitchFamily="34" charset="-79"/>
              </a:rPr>
              <a:t>Why do we need a standard???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quarter" idx="1"/>
          </p:nvPr>
        </p:nvSpPr>
        <p:spPr>
          <a:xfrm>
            <a:off x="3505200" y="1828800"/>
            <a:ext cx="5486400" cy="4572000"/>
          </a:xfrm>
        </p:spPr>
        <p:txBody>
          <a:bodyPr/>
          <a:lstStyle/>
          <a:p>
            <a:pPr eaLnBrk="1" hangingPunct="1"/>
            <a:r>
              <a:rPr lang="en-US" sz="2800" smtClean="0"/>
              <a:t>Reference standard in electrochemistry = </a:t>
            </a:r>
            <a:br>
              <a:rPr lang="en-US" sz="2800" smtClean="0"/>
            </a:br>
            <a:r>
              <a:rPr lang="en-US" sz="2800" smtClean="0"/>
              <a:t>standard hydrogen electrode.</a:t>
            </a:r>
          </a:p>
          <a:p>
            <a:pPr lvl="1" eaLnBrk="1" hangingPunct="1"/>
            <a:r>
              <a:rPr lang="en-US" smtClean="0"/>
              <a:t>H</a:t>
            </a:r>
            <a:r>
              <a:rPr lang="en-US" baseline="-25000" smtClean="0"/>
              <a:t>2</a:t>
            </a:r>
            <a:r>
              <a:rPr lang="en-US" smtClean="0"/>
              <a:t>(g)       2H</a:t>
            </a:r>
            <a:r>
              <a:rPr lang="en-US" baseline="30000" smtClean="0"/>
              <a:t>+</a:t>
            </a:r>
            <a:r>
              <a:rPr lang="en-US" smtClean="0"/>
              <a:t>(aq) + 2e</a:t>
            </a:r>
            <a:r>
              <a:rPr lang="en-US" baseline="30000" smtClean="0"/>
              <a:t>-</a:t>
            </a:r>
            <a:endParaRPr lang="en-US" sz="3600" smtClean="0"/>
          </a:p>
          <a:p>
            <a:pPr lvl="1" eaLnBrk="1" hangingPunct="1"/>
            <a:r>
              <a:rPr lang="en-US" smtClean="0"/>
              <a:t>The hydrogen half-cell is arbitrarily assigned electrode potential = 0 V</a:t>
            </a:r>
          </a:p>
          <a:p>
            <a:pPr lvl="1" eaLnBrk="1" hangingPunct="1"/>
            <a:r>
              <a:rPr lang="en-US" smtClean="0"/>
              <a:t>This gives us a means to measure and compare the electrode potential of any other half-cell to which it is connected.</a:t>
            </a:r>
          </a:p>
          <a:p>
            <a:pPr eaLnBrk="1" hangingPunct="1"/>
            <a:endParaRPr lang="en-US" smtClean="0"/>
          </a:p>
        </p:txBody>
      </p:sp>
      <p:sp>
        <p:nvSpPr>
          <p:cNvPr id="23555" name="Title 1"/>
          <p:cNvSpPr>
            <a:spLocks noGrp="1"/>
          </p:cNvSpPr>
          <p:nvPr>
            <p:ph type="title"/>
          </p:nvPr>
        </p:nvSpPr>
        <p:spPr/>
        <p:txBody>
          <a:bodyPr/>
          <a:lstStyle/>
          <a:p>
            <a:pPr eaLnBrk="1" hangingPunct="1"/>
            <a:r>
              <a:rPr lang="en-US" smtClean="0"/>
              <a:t>Standard Electrode Potentials</a:t>
            </a:r>
          </a:p>
        </p:txBody>
      </p:sp>
      <p:pic>
        <p:nvPicPr>
          <p:cNvPr id="23556"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8" y="3316288"/>
            <a:ext cx="4111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http://glossary.periodni.com/image/standard_hydrogen_electrode.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2000" y="1874838"/>
            <a:ext cx="2590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74638"/>
            <a:ext cx="7772400" cy="792162"/>
          </a:xfrm>
        </p:spPr>
        <p:txBody>
          <a:bodyPr/>
          <a:lstStyle/>
          <a:p>
            <a:pPr eaLnBrk="1" hangingPunct="1"/>
            <a:r>
              <a:rPr lang="en-US" sz="3200" smtClean="0"/>
              <a:t>Measuring standard electrode potentials</a:t>
            </a:r>
          </a:p>
        </p:txBody>
      </p:sp>
      <p:sp>
        <p:nvSpPr>
          <p:cNvPr id="3" name="Content Placeholder 2"/>
          <p:cNvSpPr>
            <a:spLocks noGrp="1"/>
          </p:cNvSpPr>
          <p:nvPr>
            <p:ph sz="quarter" idx="1"/>
          </p:nvPr>
        </p:nvSpPr>
        <p:spPr>
          <a:xfrm>
            <a:off x="381000" y="1295400"/>
            <a:ext cx="8382000" cy="4572000"/>
          </a:xfrm>
        </p:spPr>
        <p:txBody>
          <a:bodyPr/>
          <a:lstStyle/>
          <a:p>
            <a:pPr marL="0" indent="0" eaLnBrk="1" hangingPunct="1">
              <a:buFont typeface="Wingdings 2" pitchFamily="18" charset="2"/>
              <a:buNone/>
              <a:defRPr/>
            </a:pPr>
            <a:r>
              <a:rPr lang="en-US" dirty="0"/>
              <a:t>Half-cells are connected with hydrogen electrode under </a:t>
            </a:r>
            <a:r>
              <a:rPr lang="en-US" b="1" dirty="0"/>
              <a:t>standard </a:t>
            </a:r>
            <a:r>
              <a:rPr lang="en-US" b="1" dirty="0" err="1"/>
              <a:t>conditons</a:t>
            </a:r>
            <a:r>
              <a:rPr lang="en-US" dirty="0"/>
              <a:t>:</a:t>
            </a:r>
          </a:p>
          <a:p>
            <a:pPr lvl="1" eaLnBrk="1" hangingPunct="1">
              <a:defRPr/>
            </a:pPr>
            <a:r>
              <a:rPr lang="en-US" sz="2200" dirty="0"/>
              <a:t>Concentration of all </a:t>
            </a:r>
            <a:r>
              <a:rPr lang="en-US" sz="2200" dirty="0" err="1"/>
              <a:t>sol’ns</a:t>
            </a:r>
            <a:r>
              <a:rPr lang="en-US" sz="2200" dirty="0"/>
              <a:t> = 1.0 </a:t>
            </a:r>
            <a:r>
              <a:rPr lang="en-US" sz="2200" dirty="0" err="1"/>
              <a:t>mol</a:t>
            </a:r>
            <a:r>
              <a:rPr lang="en-US" sz="2200" dirty="0"/>
              <a:t> dm</a:t>
            </a:r>
            <a:r>
              <a:rPr lang="en-US" sz="2200" baseline="30000" dirty="0"/>
              <a:t>-3</a:t>
            </a:r>
            <a:endParaRPr lang="en-US" sz="2200" dirty="0"/>
          </a:p>
          <a:p>
            <a:pPr lvl="1" eaLnBrk="1" hangingPunct="1">
              <a:defRPr/>
            </a:pPr>
            <a:r>
              <a:rPr lang="en-US" sz="2200" dirty="0"/>
              <a:t>Pressure of all gases = 100 </a:t>
            </a:r>
            <a:r>
              <a:rPr lang="en-US" sz="2200" dirty="0" err="1"/>
              <a:t>kPa</a:t>
            </a:r>
            <a:endParaRPr lang="en-US" sz="2200" dirty="0"/>
          </a:p>
          <a:p>
            <a:pPr lvl="1" eaLnBrk="1" hangingPunct="1">
              <a:defRPr/>
            </a:pPr>
            <a:r>
              <a:rPr lang="en-US" sz="2200" dirty="0"/>
              <a:t>All substances used must be pure</a:t>
            </a:r>
          </a:p>
          <a:p>
            <a:pPr lvl="1" eaLnBrk="1" hangingPunct="1">
              <a:defRPr/>
            </a:pPr>
            <a:r>
              <a:rPr lang="en-US" sz="2200" dirty="0"/>
              <a:t>Temp = 298 K / 25 </a:t>
            </a:r>
            <a:r>
              <a:rPr lang="en-US" sz="2200" dirty="0">
                <a:sym typeface="Symbol"/>
              </a:rPr>
              <a:t></a:t>
            </a:r>
            <a:r>
              <a:rPr lang="en-US" sz="2200" dirty="0"/>
              <a:t>C</a:t>
            </a:r>
          </a:p>
          <a:p>
            <a:pPr lvl="1" eaLnBrk="1" hangingPunct="1">
              <a:defRPr/>
            </a:pPr>
            <a:r>
              <a:rPr lang="en-US" sz="2200" dirty="0"/>
              <a:t>If half-cell does not include a solid metal, platinum (</a:t>
            </a:r>
            <a:r>
              <a:rPr lang="en-US" sz="2200" dirty="0" err="1"/>
              <a:t>Pt</a:t>
            </a:r>
            <a:r>
              <a:rPr lang="en-US" sz="2200" dirty="0"/>
              <a:t>) is used as the electrode.</a:t>
            </a:r>
          </a:p>
          <a:p>
            <a:pPr eaLnBrk="1" hangingPunct="1">
              <a:defRPr/>
            </a:pPr>
            <a:endParaRPr lang="en-US" sz="2000" dirty="0"/>
          </a:p>
        </p:txBody>
      </p:sp>
      <p:pic>
        <p:nvPicPr>
          <p:cNvPr id="24580" name="Picture 2" descr="http://image.wistatutor.com/content/redox-reactions/standard-electrode-potential-standard-hydrogen-electrod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4419600"/>
            <a:ext cx="4010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smtClean="0"/>
              <a:t>Voltaic Cells</a:t>
            </a:r>
            <a:endParaRPr lang="en-US" smtClean="0"/>
          </a:p>
        </p:txBody>
      </p:sp>
      <p:sp>
        <p:nvSpPr>
          <p:cNvPr id="7171" name="Content Placeholder 2"/>
          <p:cNvSpPr>
            <a:spLocks noGrp="1"/>
          </p:cNvSpPr>
          <p:nvPr>
            <p:ph sz="quarter" idx="1"/>
          </p:nvPr>
        </p:nvSpPr>
        <p:spPr>
          <a:xfrm>
            <a:off x="838200" y="1447800"/>
            <a:ext cx="7848600" cy="4876800"/>
          </a:xfrm>
        </p:spPr>
        <p:txBody>
          <a:bodyPr/>
          <a:lstStyle/>
          <a:p>
            <a:pPr eaLnBrk="1" hangingPunct="1"/>
            <a:r>
              <a:rPr lang="en-US" sz="2400" smtClean="0"/>
              <a:t>Spontaneous redox rxns can be used to generate an electric current.</a:t>
            </a:r>
            <a:br>
              <a:rPr lang="en-US" sz="2400" smtClean="0"/>
            </a:br>
            <a:endParaRPr lang="en-US" sz="2400" smtClean="0"/>
          </a:p>
          <a:p>
            <a:pPr eaLnBrk="1" hangingPunct="1"/>
            <a:r>
              <a:rPr lang="en-US" sz="2400" smtClean="0"/>
              <a:t>Half-reactions can be separated so that energy released during a reaction is available as electrical energy instead of being lost as heat.</a:t>
            </a:r>
            <a:br>
              <a:rPr lang="en-US" sz="2400" smtClean="0"/>
            </a:br>
            <a:endParaRPr lang="en-US" sz="2400" smtClean="0"/>
          </a:p>
          <a:p>
            <a:pPr eaLnBrk="1" hangingPunct="1"/>
            <a:r>
              <a:rPr lang="en-US" sz="2400" smtClean="0"/>
              <a:t>Half-reactions are separated into </a:t>
            </a:r>
            <a:r>
              <a:rPr lang="en-US" sz="2400" b="1" smtClean="0"/>
              <a:t>half-cells</a:t>
            </a:r>
            <a:r>
              <a:rPr lang="en-US" sz="2400" smtClean="0"/>
              <a:t>, allowing the electrons to flow between them only through an external circuit.</a:t>
            </a:r>
          </a:p>
          <a:p>
            <a:pPr lvl="2" eaLnBrk="1" hangingPunct="1"/>
            <a:r>
              <a:rPr lang="en-US" sz="2400" smtClean="0"/>
              <a:t>This is known as an </a:t>
            </a:r>
            <a:r>
              <a:rPr lang="en-US" sz="2400" b="1" smtClean="0"/>
              <a:t>elecrochemical</a:t>
            </a:r>
            <a:r>
              <a:rPr lang="en-US" sz="2400" smtClean="0"/>
              <a:t>, </a:t>
            </a:r>
            <a:r>
              <a:rPr lang="en-US" sz="2400" b="1" smtClean="0"/>
              <a:t>galvanic</a:t>
            </a:r>
            <a:r>
              <a:rPr lang="en-US" sz="2400" smtClean="0"/>
              <a:t> or a </a:t>
            </a:r>
            <a:r>
              <a:rPr lang="en-US" sz="2400" b="1" smtClean="0"/>
              <a:t>voltaic cell.</a:t>
            </a:r>
            <a:endParaRPr lang="en-US" sz="2400"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274638"/>
            <a:ext cx="7772400" cy="792162"/>
          </a:xfrm>
        </p:spPr>
        <p:txBody>
          <a:bodyPr/>
          <a:lstStyle/>
          <a:p>
            <a:pPr eaLnBrk="1" hangingPunct="1"/>
            <a:r>
              <a:rPr lang="en-US" sz="3200" smtClean="0"/>
              <a:t>Measuring standard electrode potentials</a:t>
            </a:r>
          </a:p>
        </p:txBody>
      </p:sp>
      <p:sp>
        <p:nvSpPr>
          <p:cNvPr id="3" name="Content Placeholder 2"/>
          <p:cNvSpPr>
            <a:spLocks noGrp="1"/>
          </p:cNvSpPr>
          <p:nvPr>
            <p:ph sz="quarter" idx="1"/>
          </p:nvPr>
        </p:nvSpPr>
        <p:spPr>
          <a:xfrm>
            <a:off x="304800" y="1276350"/>
            <a:ext cx="8382000" cy="4572000"/>
          </a:xfrm>
        </p:spPr>
        <p:txBody>
          <a:bodyPr/>
          <a:lstStyle/>
          <a:p>
            <a:pPr marL="44450" indent="0" eaLnBrk="1" hangingPunct="1">
              <a:buFont typeface="Wingdings 2" pitchFamily="18" charset="2"/>
              <a:buNone/>
              <a:defRPr/>
            </a:pPr>
            <a:r>
              <a:rPr lang="en-US" sz="3200" dirty="0"/>
              <a:t>Shorthand/line notation:</a:t>
            </a:r>
          </a:p>
          <a:p>
            <a:pPr eaLnBrk="1" hangingPunct="1">
              <a:defRPr/>
            </a:pPr>
            <a:endParaRPr lang="en-US" sz="2000" dirty="0"/>
          </a:p>
        </p:txBody>
      </p:sp>
      <p:pic>
        <p:nvPicPr>
          <p:cNvPr id="25604" name="Picture 2" descr="http://image.wistatutor.com/content/redox-reactions/standard-electrode-potential-standard-hydrogen-electrod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4419600"/>
            <a:ext cx="4010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30817" name="Ink 30816"/>
              <p14:cNvContentPartPr/>
              <p14:nvPr/>
            </p14:nvContentPartPr>
            <p14:xfrm>
              <a:off x="3854207" y="1761628"/>
              <a:ext cx="336240" cy="2473341"/>
            </p14:xfrm>
          </p:contentPart>
        </mc:Choice>
        <mc:Fallback>
          <p:pic>
            <p:nvPicPr>
              <p:cNvPr id="30817" name="Ink 30816"/>
              <p:cNvPicPr/>
              <p:nvPr/>
            </p:nvPicPr>
            <p:blipFill>
              <a:blip r:embed="rId4"/>
              <a:stretch>
                <a:fillRect/>
              </a:stretch>
            </p:blipFill>
            <p:spPr>
              <a:xfrm>
                <a:off x="3841967" y="1751907"/>
                <a:ext cx="355680" cy="248990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0819" name="Ink 30818"/>
              <p14:cNvContentPartPr/>
              <p14:nvPr/>
            </p14:nvContentPartPr>
            <p14:xfrm>
              <a:off x="-243313" y="5243188"/>
              <a:ext cx="176760" cy="46440"/>
            </p14:xfrm>
          </p:contentPart>
        </mc:Choice>
        <mc:Fallback>
          <p:pic>
            <p:nvPicPr>
              <p:cNvPr id="30819" name="Ink 30818"/>
              <p:cNvPicPr/>
              <p:nvPr/>
            </p:nvPicPr>
            <p:blipFill>
              <a:blip r:embed="rId6"/>
              <a:stretch>
                <a:fillRect/>
              </a:stretch>
            </p:blipFill>
            <p:spPr>
              <a:xfrm>
                <a:off x="-245833" y="5240668"/>
                <a:ext cx="181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840" name="Ink 30839"/>
              <p14:cNvContentPartPr/>
              <p14:nvPr/>
            </p14:nvContentPartPr>
            <p14:xfrm>
              <a:off x="1517447" y="1799788"/>
              <a:ext cx="5310000" cy="1761981"/>
            </p14:xfrm>
          </p:contentPart>
        </mc:Choice>
        <mc:Fallback>
          <p:pic>
            <p:nvPicPr>
              <p:cNvPr id="30840" name="Ink 30839"/>
              <p:cNvPicPr/>
              <p:nvPr/>
            </p:nvPicPr>
            <p:blipFill>
              <a:blip r:embed="rId8"/>
              <a:stretch>
                <a:fillRect/>
              </a:stretch>
            </p:blipFill>
            <p:spPr>
              <a:xfrm>
                <a:off x="1505927" y="1785387"/>
                <a:ext cx="5333040" cy="178790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841" name="Ink 30840"/>
              <p14:cNvContentPartPr/>
              <p14:nvPr/>
            </p14:nvContentPartPr>
            <p14:xfrm>
              <a:off x="4780487" y="3088228"/>
              <a:ext cx="1776960" cy="1252581"/>
            </p14:xfrm>
          </p:contentPart>
        </mc:Choice>
        <mc:Fallback>
          <p:pic>
            <p:nvPicPr>
              <p:cNvPr id="30841" name="Ink 30840"/>
              <p:cNvPicPr/>
              <p:nvPr/>
            </p:nvPicPr>
            <p:blipFill>
              <a:blip r:embed="rId10"/>
              <a:stretch>
                <a:fillRect/>
              </a:stretch>
            </p:blipFill>
            <p:spPr>
              <a:xfrm>
                <a:off x="4770047" y="3077427"/>
                <a:ext cx="1800000" cy="127382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844" name="Ink 30843"/>
              <p14:cNvContentPartPr/>
              <p14:nvPr/>
            </p14:nvContentPartPr>
            <p14:xfrm>
              <a:off x="2653967" y="3673588"/>
              <a:ext cx="2487600" cy="711501"/>
            </p14:xfrm>
          </p:contentPart>
        </mc:Choice>
        <mc:Fallback>
          <p:pic>
            <p:nvPicPr>
              <p:cNvPr id="30844" name="Ink 30843"/>
              <p:cNvPicPr/>
              <p:nvPr/>
            </p:nvPicPr>
            <p:blipFill>
              <a:blip r:embed="rId12"/>
              <a:stretch>
                <a:fillRect/>
              </a:stretch>
            </p:blipFill>
            <p:spPr>
              <a:xfrm>
                <a:off x="2650367" y="3663146"/>
                <a:ext cx="2501640" cy="732385"/>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847" name="Ink 30846"/>
              <p14:cNvContentPartPr/>
              <p14:nvPr/>
            </p14:nvContentPartPr>
            <p14:xfrm>
              <a:off x="2590607" y="4037329"/>
              <a:ext cx="334440" cy="207000"/>
            </p14:xfrm>
          </p:contentPart>
        </mc:Choice>
        <mc:Fallback>
          <p:pic>
            <p:nvPicPr>
              <p:cNvPr id="30847" name="Ink 30846"/>
              <p:cNvPicPr/>
              <p:nvPr/>
            </p:nvPicPr>
            <p:blipFill>
              <a:blip r:embed="rId14"/>
              <a:stretch>
                <a:fillRect/>
              </a:stretch>
            </p:blipFill>
            <p:spPr>
              <a:xfrm>
                <a:off x="2580527" y="4027249"/>
                <a:ext cx="354600" cy="22752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200" b="1" smtClean="0"/>
              <a:t>Calculations involving standard electrode potentials</a:t>
            </a:r>
            <a:endParaRPr lang="en-US" sz="3200" smtClean="0"/>
          </a:p>
        </p:txBody>
      </p:sp>
      <p:sp>
        <p:nvSpPr>
          <p:cNvPr id="3" name="Content Placeholder 2"/>
          <p:cNvSpPr>
            <a:spLocks noGrp="1"/>
          </p:cNvSpPr>
          <p:nvPr>
            <p:ph sz="quarter" idx="1"/>
          </p:nvPr>
        </p:nvSpPr>
        <p:spPr>
          <a:xfrm>
            <a:off x="914400" y="1600200"/>
            <a:ext cx="7772400" cy="4572000"/>
          </a:xfrm>
        </p:spPr>
        <p:txBody>
          <a:bodyPr/>
          <a:lstStyle/>
          <a:p>
            <a:pPr marL="0" indent="0" eaLnBrk="1" hangingPunct="1">
              <a:buFont typeface="Wingdings 2" pitchFamily="18" charset="2"/>
              <a:buNone/>
              <a:defRPr/>
            </a:pPr>
            <a:r>
              <a:rPr lang="en-US" sz="2800" dirty="0"/>
              <a:t>Keep the following in mind:</a:t>
            </a:r>
          </a:p>
          <a:p>
            <a:pPr lvl="1" eaLnBrk="1" hangingPunct="1">
              <a:defRPr/>
            </a:pPr>
            <a:r>
              <a:rPr lang="en-US" dirty="0"/>
              <a:t>All E</a:t>
            </a:r>
            <a:r>
              <a:rPr lang="en-US" dirty="0">
                <a:sym typeface="Symbol"/>
              </a:rPr>
              <a:t></a:t>
            </a:r>
            <a:r>
              <a:rPr lang="en-US" dirty="0"/>
              <a:t> values refer to the </a:t>
            </a:r>
            <a:r>
              <a:rPr lang="en-US" i="1" dirty="0"/>
              <a:t>reduction </a:t>
            </a:r>
            <a:r>
              <a:rPr lang="en-US" i="1" dirty="0" err="1"/>
              <a:t>rxn</a:t>
            </a:r>
            <a:r>
              <a:rPr lang="en-US" i="1" dirty="0"/>
              <a:t>.</a:t>
            </a:r>
          </a:p>
          <a:p>
            <a:pPr lvl="1" eaLnBrk="1" hangingPunct="1">
              <a:defRPr/>
            </a:pPr>
            <a:r>
              <a:rPr lang="en-US" dirty="0"/>
              <a:t>The E</a:t>
            </a:r>
            <a:r>
              <a:rPr lang="en-US" dirty="0">
                <a:sym typeface="Symbol"/>
              </a:rPr>
              <a:t></a:t>
            </a:r>
            <a:r>
              <a:rPr lang="en-US" dirty="0"/>
              <a:t> value for the oxidation </a:t>
            </a:r>
            <a:r>
              <a:rPr lang="en-US" dirty="0" err="1"/>
              <a:t>rxn</a:t>
            </a:r>
            <a:r>
              <a:rPr lang="en-US" dirty="0"/>
              <a:t> will be of equal magnitude and </a:t>
            </a:r>
            <a:r>
              <a:rPr lang="en-US" i="1" dirty="0"/>
              <a:t>opposite</a:t>
            </a:r>
            <a:r>
              <a:rPr lang="en-US" dirty="0"/>
              <a:t> sign.</a:t>
            </a:r>
          </a:p>
          <a:p>
            <a:pPr lvl="1" eaLnBrk="1" hangingPunct="1">
              <a:defRPr/>
            </a:pPr>
            <a:r>
              <a:rPr lang="en-US" dirty="0"/>
              <a:t>The E</a:t>
            </a:r>
            <a:r>
              <a:rPr lang="en-US" dirty="0">
                <a:sym typeface="Symbol"/>
              </a:rPr>
              <a:t></a:t>
            </a:r>
            <a:r>
              <a:rPr lang="en-US" dirty="0"/>
              <a:t> values do </a:t>
            </a:r>
            <a:r>
              <a:rPr lang="en-US" b="1" dirty="0"/>
              <a:t>not</a:t>
            </a:r>
            <a:r>
              <a:rPr lang="en-US" dirty="0"/>
              <a:t> depend on the total number of electrons, so do not have to be scaled up or down according to the stoichiometry of the </a:t>
            </a:r>
            <a:r>
              <a:rPr lang="en-US" dirty="0" err="1"/>
              <a:t>eq’n</a:t>
            </a:r>
            <a:r>
              <a:rPr lang="en-US" dirty="0"/>
              <a:t>.</a:t>
            </a:r>
          </a:p>
          <a:p>
            <a:pPr lvl="1" eaLnBrk="1" hangingPunct="1">
              <a:defRPr/>
            </a:pPr>
            <a:r>
              <a:rPr lang="en-US" dirty="0"/>
              <a:t>The more positive the E</a:t>
            </a:r>
            <a:r>
              <a:rPr lang="en-US" dirty="0">
                <a:sym typeface="Symbol"/>
              </a:rPr>
              <a:t></a:t>
            </a:r>
            <a:r>
              <a:rPr lang="en-US" dirty="0"/>
              <a:t> value for a half-cell, the more readily it is reduced.</a:t>
            </a:r>
          </a:p>
          <a:p>
            <a:pPr lvl="2" eaLnBrk="1" hangingPunct="1">
              <a:defRPr/>
            </a:pPr>
            <a:r>
              <a:rPr lang="en-US" dirty="0"/>
              <a:t>More negative reduction potential = </a:t>
            </a:r>
            <a:r>
              <a:rPr lang="en-US" u="sng" dirty="0"/>
              <a:t>an</a:t>
            </a:r>
            <a:r>
              <a:rPr lang="en-US" dirty="0"/>
              <a:t>ode</a:t>
            </a:r>
          </a:p>
          <a:p>
            <a:pPr lvl="2" eaLnBrk="1" hangingPunct="1">
              <a:defRPr/>
            </a:pPr>
            <a:r>
              <a:rPr lang="en-US" dirty="0"/>
              <a:t>More positive reduction potential = </a:t>
            </a:r>
            <a:r>
              <a:rPr lang="en-US" u="sng" dirty="0"/>
              <a:t>cat</a:t>
            </a:r>
            <a:r>
              <a:rPr lang="en-US" dirty="0"/>
              <a:t>hode</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274638"/>
            <a:ext cx="7772400" cy="715962"/>
          </a:xfrm>
        </p:spPr>
        <p:txBody>
          <a:bodyPr/>
          <a:lstStyle/>
          <a:p>
            <a:pPr eaLnBrk="1" hangingPunct="1"/>
            <a:r>
              <a:rPr lang="en-US" sz="3200" b="1" smtClean="0"/>
              <a:t>1. Calculating the cell potential, E</a:t>
            </a:r>
            <a:r>
              <a:rPr lang="en-US" sz="3200" b="1" smtClean="0">
                <a:sym typeface="Symbol" pitchFamily="18" charset="2"/>
              </a:rPr>
              <a:t></a:t>
            </a:r>
            <a:r>
              <a:rPr lang="en-US" sz="3200" b="1" baseline="-25000" smtClean="0"/>
              <a:t>cell</a:t>
            </a:r>
            <a:endParaRPr lang="en-US" sz="3200" smtClean="0"/>
          </a:p>
        </p:txBody>
      </p:sp>
      <p:sp>
        <p:nvSpPr>
          <p:cNvPr id="3" name="Content Placeholder 2"/>
          <p:cNvSpPr>
            <a:spLocks noGrp="1"/>
          </p:cNvSpPr>
          <p:nvPr>
            <p:ph sz="quarter" idx="1"/>
          </p:nvPr>
        </p:nvSpPr>
        <p:spPr>
          <a:xfrm>
            <a:off x="533400" y="914400"/>
            <a:ext cx="8153400" cy="3124200"/>
          </a:xfrm>
        </p:spPr>
        <p:txBody>
          <a:bodyPr/>
          <a:lstStyle/>
          <a:p>
            <a:pPr marL="0" indent="0" algn="ctr" eaLnBrk="1" hangingPunct="1">
              <a:buFont typeface="Wingdings 2" pitchFamily="18" charset="2"/>
              <a:buNone/>
              <a:defRPr/>
            </a:pPr>
            <a:r>
              <a:rPr lang="pt-BR" sz="2400" b="1" dirty="0" smtClean="0"/>
              <a:t/>
            </a:r>
            <a:br>
              <a:rPr lang="pt-BR" sz="2400" b="1" dirty="0" smtClean="0"/>
            </a:br>
            <a:r>
              <a:rPr lang="pt-BR" sz="2400" b="1" dirty="0" smtClean="0"/>
              <a:t>E</a:t>
            </a:r>
            <a:r>
              <a:rPr lang="en-US" sz="2400" b="1" dirty="0">
                <a:sym typeface="Symbol"/>
              </a:rPr>
              <a:t></a:t>
            </a:r>
            <a:r>
              <a:rPr lang="pt-BR" sz="2400" b="1" baseline="-25000" dirty="0"/>
              <a:t>cell</a:t>
            </a:r>
            <a:r>
              <a:rPr lang="pt-BR" sz="2400" b="1" dirty="0"/>
              <a:t> = E</a:t>
            </a:r>
            <a:r>
              <a:rPr lang="en-US" sz="2400" b="1" dirty="0">
                <a:sym typeface="Symbol"/>
              </a:rPr>
              <a:t></a:t>
            </a:r>
            <a:r>
              <a:rPr lang="pt-BR" sz="2400" b="1" baseline="-25000" dirty="0"/>
              <a:t>cathode</a:t>
            </a:r>
            <a:r>
              <a:rPr lang="pt-BR" sz="2400" b="1" dirty="0"/>
              <a:t> - E</a:t>
            </a:r>
            <a:r>
              <a:rPr lang="en-US" sz="2400" b="1" dirty="0">
                <a:sym typeface="Symbol"/>
              </a:rPr>
              <a:t></a:t>
            </a:r>
            <a:r>
              <a:rPr lang="pt-BR" sz="2400" b="1" baseline="-25000" dirty="0"/>
              <a:t>anode</a:t>
            </a:r>
            <a:r>
              <a:rPr lang="pt-BR" sz="2400" b="1" dirty="0"/>
              <a:t> </a:t>
            </a:r>
            <a:r>
              <a:rPr lang="pt-BR" sz="2400" b="1" dirty="0" smtClean="0"/>
              <a:t/>
            </a:r>
            <a:br>
              <a:rPr lang="pt-BR" sz="2400" b="1" dirty="0" smtClean="0"/>
            </a:br>
            <a:endParaRPr lang="en-US" sz="2400" dirty="0"/>
          </a:p>
          <a:p>
            <a:pPr marL="0" indent="0" algn="ctr" eaLnBrk="1" hangingPunct="1">
              <a:buFont typeface="Wingdings 2" pitchFamily="18" charset="2"/>
              <a:buNone/>
              <a:defRPr/>
            </a:pPr>
            <a:r>
              <a:rPr lang="en-US" sz="2400" dirty="0" err="1"/>
              <a:t>E</a:t>
            </a:r>
            <a:r>
              <a:rPr lang="en-US" sz="2400" dirty="0" err="1">
                <a:sym typeface="Symbol"/>
              </a:rPr>
              <a:t></a:t>
            </a:r>
            <a:r>
              <a:rPr lang="en-US" sz="2400" baseline="-25000" dirty="0" err="1"/>
              <a:t>cell</a:t>
            </a:r>
            <a:r>
              <a:rPr lang="en-US" sz="2400" dirty="0"/>
              <a:t> = </a:t>
            </a:r>
            <a:r>
              <a:rPr lang="en-US" sz="2400" dirty="0" err="1"/>
              <a:t>E</a:t>
            </a:r>
            <a:r>
              <a:rPr lang="en-US" sz="2400" dirty="0" err="1">
                <a:sym typeface="Symbol"/>
              </a:rPr>
              <a:t></a:t>
            </a:r>
            <a:r>
              <a:rPr lang="en-US" sz="2400" baseline="-25000" dirty="0" err="1"/>
              <a:t>half-cell</a:t>
            </a:r>
            <a:r>
              <a:rPr lang="en-US" sz="2400" baseline="-25000" dirty="0"/>
              <a:t> where reduction occurs</a:t>
            </a:r>
            <a:r>
              <a:rPr lang="en-US" sz="2400" dirty="0"/>
              <a:t> - </a:t>
            </a:r>
            <a:r>
              <a:rPr lang="en-US" sz="2400" dirty="0" err="1"/>
              <a:t>E</a:t>
            </a:r>
            <a:r>
              <a:rPr lang="en-US" sz="2400" dirty="0" err="1">
                <a:sym typeface="Symbol"/>
              </a:rPr>
              <a:t></a:t>
            </a:r>
            <a:r>
              <a:rPr lang="en-US" sz="2400" baseline="-25000" dirty="0" err="1"/>
              <a:t>half-cell</a:t>
            </a:r>
            <a:r>
              <a:rPr lang="en-US" sz="2400" baseline="-25000" dirty="0"/>
              <a:t> where oxidation occurs</a:t>
            </a:r>
            <a:endParaRPr lang="en-US" sz="2400" dirty="0"/>
          </a:p>
          <a:p>
            <a:pPr eaLnBrk="1" hangingPunct="1">
              <a:defRPr/>
            </a:pPr>
            <a:endParaRPr lang="en-US" dirty="0" smtClean="0"/>
          </a:p>
          <a:p>
            <a:pPr marL="0" indent="0" eaLnBrk="1" hangingPunct="1">
              <a:buFont typeface="Wingdings 2" pitchFamily="18" charset="2"/>
              <a:buNone/>
              <a:defRPr/>
            </a:pPr>
            <a:r>
              <a:rPr lang="en-US" sz="2400" u="sng" dirty="0"/>
              <a:t>Example:</a:t>
            </a:r>
            <a:r>
              <a:rPr lang="en-US" sz="2400" dirty="0"/>
              <a:t> Calculate the </a:t>
            </a:r>
            <a:r>
              <a:rPr lang="en-US" sz="2400" dirty="0" err="1"/>
              <a:t>emf</a:t>
            </a:r>
            <a:r>
              <a:rPr lang="en-US" sz="2400" dirty="0"/>
              <a:t> for a voltaic cell constructed from a copper half-cell and a silver half-cell.</a:t>
            </a:r>
          </a:p>
        </p:txBody>
      </p:sp>
      <p:sp>
        <p:nvSpPr>
          <p:cNvPr id="4" name="TextBox 3"/>
          <p:cNvSpPr txBox="1">
            <a:spLocks noChangeArrowheads="1"/>
          </p:cNvSpPr>
          <p:nvPr/>
        </p:nvSpPr>
        <p:spPr bwMode="auto">
          <a:xfrm>
            <a:off x="1219200" y="40386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pt-BR" sz="3200" b="1"/>
              <a:t>E</a:t>
            </a:r>
            <a:r>
              <a:rPr lang="en-US" sz="3200" b="1">
                <a:sym typeface="Symbol" pitchFamily="18" charset="2"/>
              </a:rPr>
              <a:t></a:t>
            </a:r>
            <a:r>
              <a:rPr lang="pt-BR" sz="3200" b="1" baseline="-25000"/>
              <a:t>cell</a:t>
            </a:r>
            <a:r>
              <a:rPr lang="pt-BR" sz="3200" b="1"/>
              <a:t> = +</a:t>
            </a:r>
            <a:r>
              <a:rPr lang="en-US" sz="3200" b="1"/>
              <a:t>0.34 V</a:t>
            </a:r>
            <a:r>
              <a:rPr lang="pt-BR" sz="3200" b="1"/>
              <a:t> – (-0.76V)</a:t>
            </a:r>
            <a:endParaRPr lang="en-US" sz="3200"/>
          </a:p>
        </p:txBody>
      </p:sp>
      <p:sp>
        <p:nvSpPr>
          <p:cNvPr id="5" name="TextBox 4"/>
          <p:cNvSpPr txBox="1">
            <a:spLocks noChangeArrowheads="1"/>
          </p:cNvSpPr>
          <p:nvPr/>
        </p:nvSpPr>
        <p:spPr bwMode="auto">
          <a:xfrm>
            <a:off x="1219200" y="47498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pt-BR" sz="3200" b="1"/>
              <a:t>E</a:t>
            </a:r>
            <a:r>
              <a:rPr lang="en-US" sz="3200" b="1">
                <a:sym typeface="Symbol" pitchFamily="18" charset="2"/>
              </a:rPr>
              <a:t></a:t>
            </a:r>
            <a:r>
              <a:rPr lang="pt-BR" sz="3200" b="1" baseline="-25000"/>
              <a:t>cell</a:t>
            </a:r>
            <a:r>
              <a:rPr lang="pt-BR" sz="3200" b="1"/>
              <a:t> = </a:t>
            </a:r>
            <a:r>
              <a:rPr lang="en-US" sz="3200" b="1">
                <a:solidFill>
                  <a:srgbClr val="C00000"/>
                </a:solidFill>
              </a:rPr>
              <a:t>+1.10 V</a:t>
            </a:r>
            <a:endParaRPr lang="en-US" sz="32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579438"/>
            <a:ext cx="7772400" cy="715962"/>
          </a:xfrm>
        </p:spPr>
        <p:txBody>
          <a:bodyPr/>
          <a:lstStyle/>
          <a:p>
            <a:pPr eaLnBrk="1" hangingPunct="1"/>
            <a:r>
              <a:rPr lang="en-US" sz="3200" b="1" smtClean="0"/>
              <a:t>2. Determining spontaneity of a rxn</a:t>
            </a:r>
            <a:r>
              <a:rPr lang="en-US" sz="3200" smtClean="0"/>
              <a:t> – 	</a:t>
            </a:r>
            <a:r>
              <a:rPr lang="en-US" sz="2400" smtClean="0"/>
              <a:t>plug in values based on </a:t>
            </a:r>
            <a:r>
              <a:rPr lang="en-US" sz="2400" i="1" smtClean="0"/>
              <a:t>way rxn is written. </a:t>
            </a:r>
            <a:r>
              <a:rPr lang="en-US" sz="2400" smtClean="0"/>
              <a:t> </a:t>
            </a:r>
          </a:p>
        </p:txBody>
      </p:sp>
      <p:sp>
        <p:nvSpPr>
          <p:cNvPr id="28675" name="Content Placeholder 2"/>
          <p:cNvSpPr>
            <a:spLocks noGrp="1"/>
          </p:cNvSpPr>
          <p:nvPr>
            <p:ph sz="quarter" idx="1"/>
          </p:nvPr>
        </p:nvSpPr>
        <p:spPr>
          <a:xfrm>
            <a:off x="533400" y="990600"/>
            <a:ext cx="8153400" cy="4572000"/>
          </a:xfrm>
        </p:spPr>
        <p:txBody>
          <a:bodyPr/>
          <a:lstStyle/>
          <a:p>
            <a:pPr marL="0" indent="0" algn="ctr" eaLnBrk="1" hangingPunct="1">
              <a:buFont typeface="Wingdings 2" pitchFamily="18" charset="2"/>
              <a:buNone/>
            </a:pPr>
            <a:endParaRPr lang="pt-BR" sz="2400" b="1" smtClean="0"/>
          </a:p>
          <a:p>
            <a:pPr marL="0" indent="0" eaLnBrk="1" hangingPunct="1">
              <a:buFont typeface="Wingdings 2" pitchFamily="18" charset="2"/>
              <a:buNone/>
            </a:pPr>
            <a:r>
              <a:rPr lang="en-US" sz="2400" b="1" smtClean="0"/>
              <a:t>Spontaneous if E</a:t>
            </a:r>
            <a:r>
              <a:rPr lang="en-US" sz="2400" b="1" smtClean="0">
                <a:sym typeface="Symbol" pitchFamily="18" charset="2"/>
              </a:rPr>
              <a:t></a:t>
            </a:r>
            <a:r>
              <a:rPr lang="en-US" sz="2400" b="1" baseline="-25000" smtClean="0"/>
              <a:t>cell</a:t>
            </a:r>
            <a:r>
              <a:rPr lang="en-US" sz="2400" b="1" smtClean="0"/>
              <a:t> = positive </a:t>
            </a:r>
            <a:endParaRPr lang="en-US" sz="2400" smtClean="0"/>
          </a:p>
          <a:p>
            <a:pPr marL="0" indent="0" algn="ctr" eaLnBrk="1" hangingPunct="1">
              <a:buFont typeface="Wingdings 2" pitchFamily="18" charset="2"/>
              <a:buNone/>
            </a:pPr>
            <a:endParaRPr lang="en-US" sz="2400" smtClean="0"/>
          </a:p>
          <a:p>
            <a:pPr marL="0" indent="0" algn="ctr" eaLnBrk="1" hangingPunct="1">
              <a:buFont typeface="Wingdings 2" pitchFamily="18" charset="2"/>
              <a:buNone/>
            </a:pPr>
            <a:r>
              <a:rPr lang="en-US" sz="2400" smtClean="0"/>
              <a:t>E</a:t>
            </a:r>
            <a:r>
              <a:rPr lang="en-US" sz="2400" smtClean="0">
                <a:sym typeface="Symbol" pitchFamily="18" charset="2"/>
              </a:rPr>
              <a:t></a:t>
            </a:r>
            <a:r>
              <a:rPr lang="en-US" sz="2400" baseline="-25000" smtClean="0"/>
              <a:t>cell</a:t>
            </a:r>
            <a:r>
              <a:rPr lang="en-US" sz="2400" smtClean="0"/>
              <a:t> = E</a:t>
            </a:r>
            <a:r>
              <a:rPr lang="en-US" sz="2400" smtClean="0">
                <a:sym typeface="Symbol" pitchFamily="18" charset="2"/>
              </a:rPr>
              <a:t></a:t>
            </a:r>
            <a:r>
              <a:rPr lang="en-US" sz="2400" baseline="-25000" smtClean="0"/>
              <a:t>half-cell where reduction occurs</a:t>
            </a:r>
            <a:r>
              <a:rPr lang="en-US" sz="2400" smtClean="0"/>
              <a:t> - E</a:t>
            </a:r>
            <a:r>
              <a:rPr lang="en-US" sz="2400" smtClean="0">
                <a:sym typeface="Symbol" pitchFamily="18" charset="2"/>
              </a:rPr>
              <a:t></a:t>
            </a:r>
            <a:r>
              <a:rPr lang="en-US" sz="2400" baseline="-25000" smtClean="0"/>
              <a:t>half-cell where oxidation occurs</a:t>
            </a:r>
            <a:endParaRPr lang="en-US" sz="2400" smtClean="0"/>
          </a:p>
          <a:p>
            <a:pPr marL="0" indent="0" eaLnBrk="1" hangingPunct="1">
              <a:buFont typeface="Wingdings 2" pitchFamily="18" charset="2"/>
              <a:buNone/>
            </a:pPr>
            <a:endParaRPr lang="en-US" smtClean="0"/>
          </a:p>
          <a:p>
            <a:pPr marL="0" indent="0" eaLnBrk="1" hangingPunct="1">
              <a:buFont typeface="Wingdings 2" pitchFamily="18" charset="2"/>
              <a:buNone/>
            </a:pPr>
            <a:r>
              <a:rPr lang="en-US" sz="2400" u="sng" smtClean="0"/>
              <a:t>Example:</a:t>
            </a:r>
            <a:r>
              <a:rPr lang="en-US" sz="2400" smtClean="0"/>
              <a:t> Determine whether the following rxn will be spontaneous under standard conditions: </a:t>
            </a:r>
          </a:p>
          <a:p>
            <a:pPr marL="0" indent="0" eaLnBrk="1" hangingPunct="1">
              <a:buFont typeface="Wingdings 2" pitchFamily="18" charset="2"/>
              <a:buNone/>
            </a:pPr>
            <a:r>
              <a:rPr lang="fr-FR" sz="2400" smtClean="0"/>
              <a:t>	Ni(s) + Mn</a:t>
            </a:r>
            <a:r>
              <a:rPr lang="fr-FR" sz="2400" baseline="30000" smtClean="0"/>
              <a:t>2+</a:t>
            </a:r>
            <a:r>
              <a:rPr lang="fr-FR" sz="2400" smtClean="0"/>
              <a:t>(aq) </a:t>
            </a:r>
            <a:r>
              <a:rPr lang="en-US" sz="2400" smtClean="0">
                <a:sym typeface="Symbol" pitchFamily="18" charset="2"/>
              </a:rPr>
              <a:t></a:t>
            </a:r>
            <a:r>
              <a:rPr lang="fr-FR" sz="2400" smtClean="0"/>
              <a:t> Ni</a:t>
            </a:r>
            <a:r>
              <a:rPr lang="fr-FR" sz="2400" baseline="30000" smtClean="0"/>
              <a:t>2+</a:t>
            </a:r>
            <a:r>
              <a:rPr lang="fr-FR" sz="2400" smtClean="0"/>
              <a:t>(aq) + Mn(s)</a:t>
            </a:r>
            <a:endParaRPr lang="en-US" sz="2400" smtClean="0"/>
          </a:p>
        </p:txBody>
      </p:sp>
      <p:sp>
        <p:nvSpPr>
          <p:cNvPr id="4" name="TextBox 3"/>
          <p:cNvSpPr txBox="1">
            <a:spLocks noChangeArrowheads="1"/>
          </p:cNvSpPr>
          <p:nvPr/>
        </p:nvSpPr>
        <p:spPr bwMode="auto">
          <a:xfrm>
            <a:off x="1219200" y="53340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pt-BR" sz="3200" b="1"/>
              <a:t>E</a:t>
            </a:r>
            <a:r>
              <a:rPr lang="en-US" sz="3200" b="1">
                <a:sym typeface="Symbol" pitchFamily="18" charset="2"/>
              </a:rPr>
              <a:t></a:t>
            </a:r>
            <a:r>
              <a:rPr lang="pt-BR" sz="3200" b="1" baseline="-25000"/>
              <a:t>cell</a:t>
            </a:r>
            <a:r>
              <a:rPr lang="pt-BR" sz="3200" b="1"/>
              <a:t> = </a:t>
            </a:r>
            <a:r>
              <a:rPr lang="en-US" sz="3200" b="1"/>
              <a:t>-1.19 V</a:t>
            </a:r>
            <a:r>
              <a:rPr lang="pt-BR" sz="3200" b="1"/>
              <a:t> – (-0.26V)</a:t>
            </a:r>
            <a:endParaRPr lang="en-US" sz="3200"/>
          </a:p>
        </p:txBody>
      </p:sp>
      <p:sp>
        <p:nvSpPr>
          <p:cNvPr id="5" name="TextBox 4"/>
          <p:cNvSpPr txBox="1">
            <a:spLocks noChangeArrowheads="1"/>
          </p:cNvSpPr>
          <p:nvPr/>
        </p:nvSpPr>
        <p:spPr bwMode="auto">
          <a:xfrm>
            <a:off x="1219200" y="6045200"/>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pt-BR" sz="3200" b="1"/>
              <a:t>E</a:t>
            </a:r>
            <a:r>
              <a:rPr lang="en-US" sz="3200" b="1">
                <a:sym typeface="Symbol" pitchFamily="18" charset="2"/>
              </a:rPr>
              <a:t></a:t>
            </a:r>
            <a:r>
              <a:rPr lang="pt-BR" sz="3200" b="1" baseline="-25000"/>
              <a:t>cell</a:t>
            </a:r>
            <a:r>
              <a:rPr lang="pt-BR" sz="3200" b="1"/>
              <a:t> = </a:t>
            </a:r>
            <a:r>
              <a:rPr lang="en-US" sz="3200" b="1">
                <a:solidFill>
                  <a:srgbClr val="C00000"/>
                </a:solidFill>
              </a:rPr>
              <a:t>-0.93 V</a:t>
            </a:r>
            <a:endParaRPr lang="en-US" sz="3200">
              <a:solidFill>
                <a:srgbClr val="C00000"/>
              </a:solidFill>
            </a:endParaRPr>
          </a:p>
        </p:txBody>
      </p:sp>
      <p:sp>
        <p:nvSpPr>
          <p:cNvPr id="6" name="TextBox 5"/>
          <p:cNvSpPr txBox="1">
            <a:spLocks noChangeArrowheads="1"/>
          </p:cNvSpPr>
          <p:nvPr/>
        </p:nvSpPr>
        <p:spPr bwMode="auto">
          <a:xfrm>
            <a:off x="533400" y="4495800"/>
            <a:ext cx="449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fr-FR" u="sng"/>
              <a:t>Oxidation:</a:t>
            </a:r>
            <a:r>
              <a:rPr lang="fr-FR"/>
              <a:t> </a:t>
            </a:r>
          </a:p>
          <a:p>
            <a:pPr eaLnBrk="1" hangingPunct="1"/>
            <a:r>
              <a:rPr lang="fr-FR"/>
              <a:t>Ni(s) </a:t>
            </a:r>
            <a:r>
              <a:rPr lang="en-US">
                <a:sym typeface="Symbol" pitchFamily="18" charset="2"/>
              </a:rPr>
              <a:t></a:t>
            </a:r>
            <a:r>
              <a:rPr lang="fr-FR"/>
              <a:t> Ni</a:t>
            </a:r>
            <a:r>
              <a:rPr lang="fr-FR" baseline="30000"/>
              <a:t>2+</a:t>
            </a:r>
            <a:r>
              <a:rPr lang="fr-FR"/>
              <a:t>(aq) + 2e</a:t>
            </a:r>
            <a:r>
              <a:rPr lang="fr-FR" baseline="30000"/>
              <a:t>-</a:t>
            </a:r>
            <a:endParaRPr lang="en-US"/>
          </a:p>
          <a:p>
            <a:pPr eaLnBrk="1" hangingPunct="1"/>
            <a:endParaRPr lang="en-US"/>
          </a:p>
        </p:txBody>
      </p:sp>
      <p:sp>
        <p:nvSpPr>
          <p:cNvPr id="7" name="Rectangle 6"/>
          <p:cNvSpPr>
            <a:spLocks noChangeArrowheads="1"/>
          </p:cNvSpPr>
          <p:nvPr/>
        </p:nvSpPr>
        <p:spPr bwMode="auto">
          <a:xfrm>
            <a:off x="4800600" y="4495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a:t>Reduction:</a:t>
            </a:r>
            <a:r>
              <a:rPr lang="fr-FR"/>
              <a:t> </a:t>
            </a:r>
          </a:p>
          <a:p>
            <a:r>
              <a:rPr lang="fr-FR"/>
              <a:t>Mn</a:t>
            </a:r>
            <a:r>
              <a:rPr lang="fr-FR" baseline="30000"/>
              <a:t>2+</a:t>
            </a:r>
            <a:r>
              <a:rPr lang="fr-FR"/>
              <a:t>(aq) + 2e</a:t>
            </a:r>
            <a:r>
              <a:rPr lang="fr-FR" baseline="30000"/>
              <a:t>- </a:t>
            </a:r>
            <a:r>
              <a:rPr lang="en-US">
                <a:sym typeface="Symbol" pitchFamily="18" charset="2"/>
              </a:rPr>
              <a:t></a:t>
            </a:r>
            <a:r>
              <a:rPr lang="fr-FR"/>
              <a:t> Mn(s)</a:t>
            </a:r>
            <a:endParaRPr lang="en-US"/>
          </a:p>
        </p:txBody>
      </p:sp>
      <p:sp>
        <p:nvSpPr>
          <p:cNvPr id="8" name="TextBox 7"/>
          <p:cNvSpPr txBox="1">
            <a:spLocks noChangeArrowheads="1"/>
          </p:cNvSpPr>
          <p:nvPr/>
        </p:nvSpPr>
        <p:spPr bwMode="auto">
          <a:xfrm>
            <a:off x="4343400" y="60960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400" b="1">
                <a:solidFill>
                  <a:srgbClr val="C00000"/>
                </a:solidFill>
              </a:rPr>
              <a:t>Nonspontaneous (negative)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579438"/>
            <a:ext cx="8382000" cy="715962"/>
          </a:xfrm>
        </p:spPr>
        <p:txBody>
          <a:bodyPr/>
          <a:lstStyle/>
          <a:p>
            <a:pPr eaLnBrk="1" hangingPunct="1"/>
            <a:r>
              <a:rPr lang="en-US" sz="3200" b="1" smtClean="0"/>
              <a:t>3. Comparing relative oxidizing and reducing power of half-cells</a:t>
            </a:r>
            <a:endParaRPr lang="en-US" sz="3200" smtClean="0"/>
          </a:p>
        </p:txBody>
      </p:sp>
      <p:sp>
        <p:nvSpPr>
          <p:cNvPr id="3" name="Content Placeholder 2"/>
          <p:cNvSpPr>
            <a:spLocks noGrp="1"/>
          </p:cNvSpPr>
          <p:nvPr>
            <p:ph sz="quarter" idx="1"/>
          </p:nvPr>
        </p:nvSpPr>
        <p:spPr>
          <a:xfrm>
            <a:off x="533400" y="1295400"/>
            <a:ext cx="8153400" cy="4267200"/>
          </a:xfrm>
        </p:spPr>
        <p:txBody>
          <a:bodyPr/>
          <a:lstStyle/>
          <a:p>
            <a:pPr marL="0" indent="0" algn="ctr" eaLnBrk="1" hangingPunct="1">
              <a:buFont typeface="Wingdings 2" pitchFamily="18" charset="2"/>
              <a:buNone/>
              <a:defRPr/>
            </a:pPr>
            <a:endParaRPr lang="pt-BR" sz="2400" b="1" dirty="0"/>
          </a:p>
          <a:p>
            <a:pPr eaLnBrk="1" hangingPunct="1">
              <a:defRPr/>
            </a:pPr>
            <a:r>
              <a:rPr lang="en-US" sz="2400" dirty="0"/>
              <a:t>Can be used to confirm order of the reactivity series</a:t>
            </a:r>
            <a:r>
              <a:rPr lang="en-US" sz="2400" dirty="0" smtClean="0"/>
              <a:t>.</a:t>
            </a:r>
            <a:br>
              <a:rPr lang="en-US" sz="2400" dirty="0" smtClean="0"/>
            </a:br>
            <a:endParaRPr lang="en-US" sz="2400" dirty="0"/>
          </a:p>
          <a:p>
            <a:pPr eaLnBrk="1" hangingPunct="1">
              <a:defRPr/>
            </a:pPr>
            <a:r>
              <a:rPr lang="en-US" sz="2400" dirty="0"/>
              <a:t>Metals with low E</a:t>
            </a:r>
            <a:r>
              <a:rPr lang="en-US" sz="2400" dirty="0">
                <a:sym typeface="Symbol"/>
              </a:rPr>
              <a:t></a:t>
            </a:r>
            <a:r>
              <a:rPr lang="en-US" sz="2400" dirty="0"/>
              <a:t> values (most negative) are the strongest reducing agents</a:t>
            </a:r>
            <a:r>
              <a:rPr lang="en-US" sz="2400" dirty="0" smtClean="0"/>
              <a:t>.</a:t>
            </a:r>
            <a:br>
              <a:rPr lang="en-US" sz="2400" dirty="0" smtClean="0"/>
            </a:br>
            <a:endParaRPr lang="en-US" sz="2400" dirty="0"/>
          </a:p>
          <a:p>
            <a:pPr eaLnBrk="1" hangingPunct="1">
              <a:defRPr/>
            </a:pPr>
            <a:r>
              <a:rPr lang="en-US" sz="2400" dirty="0"/>
              <a:t>Non-metals with high E</a:t>
            </a:r>
            <a:r>
              <a:rPr lang="en-US" sz="2400" dirty="0">
                <a:sym typeface="Symbol"/>
              </a:rPr>
              <a:t></a:t>
            </a:r>
            <a:r>
              <a:rPr lang="en-US" sz="2400" dirty="0"/>
              <a:t> values are the strongest oxidizing agents.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smtClean="0"/>
              <a:t>Units</a:t>
            </a:r>
            <a:endParaRPr lang="en-US" smtClean="0"/>
          </a:p>
        </p:txBody>
      </p:sp>
      <p:sp>
        <p:nvSpPr>
          <p:cNvPr id="3" name="Content Placeholder 2"/>
          <p:cNvSpPr>
            <a:spLocks noGrp="1"/>
          </p:cNvSpPr>
          <p:nvPr>
            <p:ph sz="quarter" idx="1"/>
          </p:nvPr>
        </p:nvSpPr>
        <p:spPr/>
        <p:txBody>
          <a:bodyPr/>
          <a:lstStyle/>
          <a:p>
            <a:pPr eaLnBrk="1" hangingPunct="1"/>
            <a:r>
              <a:rPr lang="en-US" sz="2200" smtClean="0"/>
              <a:t>SI unit of electric current (I): ampere (A)</a:t>
            </a:r>
          </a:p>
          <a:p>
            <a:pPr eaLnBrk="1" hangingPunct="1"/>
            <a:r>
              <a:rPr lang="en-US" sz="2200" smtClean="0"/>
              <a:t>SI unit of electric charge (Q): Coulomb (C) </a:t>
            </a:r>
            <a:r>
              <a:rPr lang="en-US" sz="2200" smtClean="0">
                <a:sym typeface="Symbol" pitchFamily="18" charset="2"/>
              </a:rPr>
              <a:t></a:t>
            </a:r>
            <a:r>
              <a:rPr lang="en-US" sz="2200" smtClean="0"/>
              <a:t> amt. of charge transported in 1 sec by a current of 1 amp</a:t>
            </a:r>
          </a:p>
          <a:p>
            <a:pPr lvl="2" eaLnBrk="1" hangingPunct="1"/>
            <a:r>
              <a:rPr lang="en-US" sz="2200" smtClean="0"/>
              <a:t>Q = I x t </a:t>
            </a:r>
          </a:p>
          <a:p>
            <a:pPr lvl="2" eaLnBrk="1" hangingPunct="1"/>
            <a:r>
              <a:rPr lang="en-US" sz="2200" b="1" smtClean="0"/>
              <a:t>C = A x s</a:t>
            </a:r>
            <a:endParaRPr lang="en-US" sz="2200" smtClean="0"/>
          </a:p>
          <a:p>
            <a:pPr lvl="3" eaLnBrk="1" hangingPunct="1"/>
            <a:r>
              <a:rPr lang="en-US" sz="2200" smtClean="0"/>
              <a:t>Charge of a single electron = </a:t>
            </a:r>
            <a:r>
              <a:rPr lang="en-US" sz="2200" b="1" smtClean="0">
                <a:solidFill>
                  <a:schemeClr val="accent2"/>
                </a:solidFill>
              </a:rPr>
              <a:t>1.602 x 10</a:t>
            </a:r>
            <a:r>
              <a:rPr lang="en-US" sz="2200" b="1" baseline="30000" smtClean="0">
                <a:solidFill>
                  <a:schemeClr val="accent2"/>
                </a:solidFill>
              </a:rPr>
              <a:t>-19</a:t>
            </a:r>
            <a:r>
              <a:rPr lang="en-US" sz="2200" b="1" smtClean="0">
                <a:solidFill>
                  <a:schemeClr val="accent2"/>
                </a:solidFill>
              </a:rPr>
              <a:t> C</a:t>
            </a:r>
          </a:p>
          <a:p>
            <a:pPr lvl="3" eaLnBrk="1" hangingPunct="1"/>
            <a:r>
              <a:rPr lang="en-US" sz="2200" smtClean="0"/>
              <a:t>Charge of one mole of electrons = </a:t>
            </a:r>
            <a:r>
              <a:rPr lang="en-US" sz="2200" b="1" smtClean="0"/>
              <a:t>96, 485 C mol</a:t>
            </a:r>
            <a:r>
              <a:rPr lang="en-US" sz="2200" b="1" baseline="30000" smtClean="0"/>
              <a:t>-1</a:t>
            </a:r>
            <a:r>
              <a:rPr lang="en-US" sz="2200" smtClean="0"/>
              <a:t> (Farraday’s constant)</a:t>
            </a:r>
          </a:p>
          <a:p>
            <a:pPr eaLnBrk="1" hangingPunct="1"/>
            <a:r>
              <a:rPr lang="en-US" sz="2200" smtClean="0"/>
              <a:t>SI unit of potential difference: volt (V) </a:t>
            </a:r>
            <a:r>
              <a:rPr lang="en-US" sz="2200" smtClean="0">
                <a:sym typeface="Symbol" pitchFamily="18" charset="2"/>
              </a:rPr>
              <a:t></a:t>
            </a:r>
            <a:r>
              <a:rPr lang="en-US" sz="2200" smtClean="0"/>
              <a:t> equal to the difference in electric potential between two points on a conducting wire, and defined as the amount of energy (J) that can be delivered by a Coulomb of electric charge (C).</a:t>
            </a:r>
          </a:p>
          <a:p>
            <a:pPr lvl="2" eaLnBrk="1" hangingPunct="1"/>
            <a:r>
              <a:rPr lang="en-US" sz="2200" smtClean="0"/>
              <a:t>V = J / C</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t>Units</a:t>
            </a:r>
            <a:endParaRPr lang="en-US" smtClean="0"/>
          </a:p>
        </p:txBody>
      </p:sp>
      <p:sp>
        <p:nvSpPr>
          <p:cNvPr id="31747" name="Content Placeholder 2"/>
          <p:cNvSpPr>
            <a:spLocks noGrp="1"/>
          </p:cNvSpPr>
          <p:nvPr>
            <p:ph sz="quarter" idx="1"/>
          </p:nvPr>
        </p:nvSpPr>
        <p:spPr/>
        <p:txBody>
          <a:bodyPr/>
          <a:lstStyle/>
          <a:p>
            <a:pPr lvl="3" eaLnBrk="1" hangingPunct="1"/>
            <a:endParaRPr lang="en-US" sz="2200" smtClean="0"/>
          </a:p>
          <a:p>
            <a:pPr lvl="3" eaLnBrk="1" hangingPunct="1"/>
            <a:endParaRPr lang="en-US" sz="2200" smtClean="0"/>
          </a:p>
          <a:p>
            <a:pPr lvl="3" eaLnBrk="1" hangingPunct="1"/>
            <a:endParaRPr lang="en-US" sz="2200" smtClean="0"/>
          </a:p>
          <a:p>
            <a:pPr lvl="3" eaLnBrk="1" hangingPunct="1"/>
            <a:endParaRPr lang="en-US" sz="2200" smtClean="0"/>
          </a:p>
          <a:p>
            <a:pPr lvl="3" eaLnBrk="1" hangingPunct="1"/>
            <a:endParaRPr lang="en-US" sz="2200" smtClean="0"/>
          </a:p>
          <a:p>
            <a:pPr lvl="3" eaLnBrk="1" hangingPunct="1"/>
            <a:r>
              <a:rPr lang="en-US" sz="2200" smtClean="0"/>
              <a:t>Charge of a single electron = </a:t>
            </a:r>
            <a:r>
              <a:rPr lang="en-US" sz="2200" b="1" smtClean="0">
                <a:solidFill>
                  <a:schemeClr val="accent2"/>
                </a:solidFill>
              </a:rPr>
              <a:t>1.602 x 10</a:t>
            </a:r>
            <a:r>
              <a:rPr lang="en-US" sz="2200" b="1" baseline="30000" smtClean="0">
                <a:solidFill>
                  <a:schemeClr val="accent2"/>
                </a:solidFill>
              </a:rPr>
              <a:t>-19</a:t>
            </a:r>
            <a:r>
              <a:rPr lang="en-US" sz="2200" b="1" smtClean="0">
                <a:solidFill>
                  <a:schemeClr val="accent2"/>
                </a:solidFill>
              </a:rPr>
              <a:t> C</a:t>
            </a:r>
          </a:p>
          <a:p>
            <a:pPr lvl="3" eaLnBrk="1" hangingPunct="1"/>
            <a:r>
              <a:rPr lang="en-US" sz="2200" smtClean="0"/>
              <a:t>Charge of one mole of electrons = </a:t>
            </a:r>
            <a:r>
              <a:rPr lang="en-US" sz="2200" b="1" smtClean="0"/>
              <a:t>96, 485 C mol</a:t>
            </a:r>
            <a:r>
              <a:rPr lang="en-US" sz="2200" b="1" baseline="30000" smtClean="0"/>
              <a:t>-1</a:t>
            </a:r>
            <a:r>
              <a:rPr lang="en-US" sz="2200" smtClean="0"/>
              <a:t> (Farraday’s constant)</a:t>
            </a:r>
          </a:p>
          <a:p>
            <a:pPr eaLnBrk="1" hangingPunct="1"/>
            <a:endParaRPr lang="en-US" smtClean="0"/>
          </a:p>
        </p:txBody>
      </p:sp>
      <p:sp>
        <p:nvSpPr>
          <p:cNvPr id="4" name="Rounded Rectangular Callout 3"/>
          <p:cNvSpPr/>
          <p:nvPr/>
        </p:nvSpPr>
        <p:spPr>
          <a:xfrm>
            <a:off x="1524000" y="2133600"/>
            <a:ext cx="4876800" cy="609600"/>
          </a:xfrm>
          <a:prstGeom prst="wedgeRoundRectCallout">
            <a:avLst>
              <a:gd name="adj1" fmla="val 48975"/>
              <a:gd name="adj2" fmla="val 145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Value provided on IB test</a:t>
            </a:r>
          </a:p>
        </p:txBody>
      </p:sp>
      <p:sp>
        <p:nvSpPr>
          <p:cNvPr id="5" name="Rounded Rectangular Callout 4"/>
          <p:cNvSpPr/>
          <p:nvPr/>
        </p:nvSpPr>
        <p:spPr>
          <a:xfrm>
            <a:off x="1676400" y="5257800"/>
            <a:ext cx="4876800" cy="609600"/>
          </a:xfrm>
          <a:prstGeom prst="wedgeRoundRectCallout">
            <a:avLst>
              <a:gd name="adj1" fmla="val 58494"/>
              <a:gd name="adj2" fmla="val -2282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Constant given on AP test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smtClean="0"/>
              <a:t>Electrolytic Cells </a:t>
            </a:r>
            <a:endParaRPr lang="en-US" smtClean="0"/>
          </a:p>
        </p:txBody>
      </p:sp>
      <p:sp>
        <p:nvSpPr>
          <p:cNvPr id="32771" name="Content Placeholder 2"/>
          <p:cNvSpPr>
            <a:spLocks noGrp="1"/>
          </p:cNvSpPr>
          <p:nvPr>
            <p:ph sz="quarter" idx="1"/>
          </p:nvPr>
        </p:nvSpPr>
        <p:spPr/>
        <p:txBody>
          <a:bodyPr/>
          <a:lstStyle/>
          <a:p>
            <a:pPr eaLnBrk="1" hangingPunct="1"/>
            <a:r>
              <a:rPr lang="en-US" sz="2800" smtClean="0"/>
              <a:t>An external source of electricity drives non-spontaneous redox rxns.</a:t>
            </a:r>
          </a:p>
          <a:p>
            <a:pPr eaLnBrk="1" hangingPunct="1"/>
            <a:r>
              <a:rPr lang="en-US" sz="2800" smtClean="0"/>
              <a:t>Electricity is passed through an electrolyte and electrical energy is converted into chemical energy.</a:t>
            </a:r>
          </a:p>
          <a:p>
            <a:pPr lvl="2" eaLnBrk="1" hangingPunct="1"/>
            <a:r>
              <a:rPr lang="en-US" smtClean="0"/>
              <a:t>Electrolyte: substance which does not conduct electricity when solid, but does conduct electricity when molten or in aqueous solution and is chemically decomposed in the process.</a:t>
            </a:r>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t>Electrolytic Cells </a:t>
            </a:r>
            <a:endParaRPr lang="en-US" smtClean="0"/>
          </a:p>
        </p:txBody>
      </p:sp>
      <mc:AlternateContent xmlns:mc="http://schemas.openxmlformats.org/markup-compatibility/2006">
        <mc:Choice xmlns:p14="http://schemas.microsoft.com/office/powerpoint/2010/main" Requires="p14">
          <p:contentPart p14:bwMode="auto" r:id="rId2">
            <p14:nvContentPartPr>
              <p14:cNvPr id="21" name="Ink 20"/>
              <p14:cNvContentPartPr/>
              <p14:nvPr/>
            </p14:nvContentPartPr>
            <p14:xfrm>
              <a:off x="2677727" y="3033868"/>
              <a:ext cx="3237120" cy="2752200"/>
            </p14:xfrm>
          </p:contentPart>
        </mc:Choice>
        <mc:Fallback>
          <p:pic>
            <p:nvPicPr>
              <p:cNvPr id="21" name="Ink 20"/>
              <p:cNvPicPr/>
              <p:nvPr/>
            </p:nvPicPr>
            <p:blipFill>
              <a:blip r:embed="rId3"/>
              <a:stretch>
                <a:fillRect/>
              </a:stretch>
            </p:blipFill>
            <p:spPr>
              <a:xfrm>
                <a:off x="2670167" y="3027748"/>
                <a:ext cx="3253320" cy="2765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p14:cNvContentPartPr/>
              <p14:nvPr/>
            </p14:nvContentPartPr>
            <p14:xfrm>
              <a:off x="8669207" y="8506588"/>
              <a:ext cx="15120" cy="43560"/>
            </p14:xfrm>
          </p:contentPart>
        </mc:Choice>
        <mc:Fallback>
          <p:pic>
            <p:nvPicPr>
              <p:cNvPr id="24" name="Ink 23"/>
              <p:cNvPicPr/>
              <p:nvPr/>
            </p:nvPicPr>
            <p:blipFill>
              <a:blip r:embed="rId5"/>
              <a:stretch>
                <a:fillRect/>
              </a:stretch>
            </p:blipFill>
            <p:spPr>
              <a:xfrm>
                <a:off x="8666687" y="8504068"/>
                <a:ext cx="20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p14:cNvContentPartPr/>
              <p14:nvPr/>
            </p14:nvContentPartPr>
            <p14:xfrm>
              <a:off x="3094967" y="2689348"/>
              <a:ext cx="446400" cy="2524320"/>
            </p14:xfrm>
          </p:contentPart>
        </mc:Choice>
        <mc:Fallback>
          <p:pic>
            <p:nvPicPr>
              <p:cNvPr id="28" name="Ink 27"/>
              <p:cNvPicPr/>
              <p:nvPr/>
            </p:nvPicPr>
            <p:blipFill>
              <a:blip r:embed="rId7"/>
              <a:stretch>
                <a:fillRect/>
              </a:stretch>
            </p:blipFill>
            <p:spPr>
              <a:xfrm>
                <a:off x="3089927" y="2683588"/>
                <a:ext cx="457200" cy="253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Ink 32"/>
              <p14:cNvContentPartPr/>
              <p14:nvPr/>
            </p14:nvContentPartPr>
            <p14:xfrm>
              <a:off x="4930607" y="2677468"/>
              <a:ext cx="465120" cy="2452320"/>
            </p14:xfrm>
          </p:contentPart>
        </mc:Choice>
        <mc:Fallback>
          <p:pic>
            <p:nvPicPr>
              <p:cNvPr id="33" name="Ink 32"/>
              <p:cNvPicPr/>
              <p:nvPr/>
            </p:nvPicPr>
            <p:blipFill>
              <a:blip r:embed="rId9"/>
              <a:stretch>
                <a:fillRect/>
              </a:stretch>
            </p:blipFill>
            <p:spPr>
              <a:xfrm>
                <a:off x="4922687" y="2668828"/>
                <a:ext cx="483480" cy="246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6" name="Ink 35"/>
              <p14:cNvContentPartPr/>
              <p14:nvPr/>
            </p14:nvContentPartPr>
            <p14:xfrm>
              <a:off x="5405807" y="2697268"/>
              <a:ext cx="32040" cy="622440"/>
            </p14:xfrm>
          </p:contentPart>
        </mc:Choice>
        <mc:Fallback>
          <p:pic>
            <p:nvPicPr>
              <p:cNvPr id="36" name="Ink 35"/>
              <p:cNvPicPr/>
              <p:nvPr/>
            </p:nvPicPr>
            <p:blipFill>
              <a:blip r:embed="rId11"/>
              <a:stretch>
                <a:fillRect/>
              </a:stretch>
            </p:blipFill>
            <p:spPr>
              <a:xfrm>
                <a:off x="5397887" y="2689348"/>
                <a:ext cx="4968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8" name="Ink 37"/>
              <p14:cNvContentPartPr/>
              <p14:nvPr/>
            </p14:nvContentPartPr>
            <p14:xfrm>
              <a:off x="5474207" y="3378388"/>
              <a:ext cx="72000" cy="1747080"/>
            </p14:xfrm>
          </p:contentPart>
        </mc:Choice>
        <mc:Fallback>
          <p:pic>
            <p:nvPicPr>
              <p:cNvPr id="38" name="Ink 37"/>
              <p:cNvPicPr/>
              <p:nvPr/>
            </p:nvPicPr>
            <p:blipFill>
              <a:blip r:embed="rId13"/>
              <a:stretch>
                <a:fillRect/>
              </a:stretch>
            </p:blipFill>
            <p:spPr>
              <a:xfrm>
                <a:off x="5469167" y="3372628"/>
                <a:ext cx="84960" cy="1760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9" name="Ink 38"/>
              <p14:cNvContentPartPr/>
              <p14:nvPr/>
            </p14:nvContentPartPr>
            <p14:xfrm>
              <a:off x="5114207" y="5136988"/>
              <a:ext cx="421920" cy="20160"/>
            </p14:xfrm>
          </p:contentPart>
        </mc:Choice>
        <mc:Fallback>
          <p:pic>
            <p:nvPicPr>
              <p:cNvPr id="39" name="Ink 38"/>
              <p:cNvPicPr/>
              <p:nvPr/>
            </p:nvPicPr>
            <p:blipFill>
              <a:blip r:embed="rId15"/>
              <a:stretch>
                <a:fillRect/>
              </a:stretch>
            </p:blipFill>
            <p:spPr>
              <a:xfrm>
                <a:off x="5106647" y="5126908"/>
                <a:ext cx="438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k 47"/>
              <p14:cNvContentPartPr/>
              <p14:nvPr/>
            </p14:nvContentPartPr>
            <p14:xfrm>
              <a:off x="4960487" y="2723548"/>
              <a:ext cx="452520" cy="635400"/>
            </p14:xfrm>
          </p:contentPart>
        </mc:Choice>
        <mc:Fallback>
          <p:pic>
            <p:nvPicPr>
              <p:cNvPr id="48" name="Ink 47"/>
              <p:cNvPicPr/>
              <p:nvPr/>
            </p:nvPicPr>
            <p:blipFill>
              <a:blip r:embed="rId17"/>
              <a:stretch>
                <a:fillRect/>
              </a:stretch>
            </p:blipFill>
            <p:spPr>
              <a:xfrm>
                <a:off x="4953287" y="2716348"/>
                <a:ext cx="47016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 name="Ink 49"/>
              <p14:cNvContentPartPr/>
              <p14:nvPr/>
            </p14:nvContentPartPr>
            <p14:xfrm>
              <a:off x="5027807" y="3411868"/>
              <a:ext cx="422280" cy="816840"/>
            </p14:xfrm>
          </p:contentPart>
        </mc:Choice>
        <mc:Fallback>
          <p:pic>
            <p:nvPicPr>
              <p:cNvPr id="50" name="Ink 49"/>
              <p:cNvPicPr/>
              <p:nvPr/>
            </p:nvPicPr>
            <p:blipFill>
              <a:blip r:embed="rId19"/>
              <a:stretch>
                <a:fillRect/>
              </a:stretch>
            </p:blipFill>
            <p:spPr>
              <a:xfrm>
                <a:off x="5020247" y="3402148"/>
                <a:ext cx="440280" cy="837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 name="Ink 50"/>
              <p14:cNvContentPartPr/>
              <p14:nvPr/>
            </p14:nvContentPartPr>
            <p14:xfrm>
              <a:off x="5014487" y="4250308"/>
              <a:ext cx="587880" cy="882360"/>
            </p14:xfrm>
          </p:contentPart>
        </mc:Choice>
        <mc:Fallback>
          <p:pic>
            <p:nvPicPr>
              <p:cNvPr id="51" name="Ink 50"/>
              <p:cNvPicPr/>
              <p:nvPr/>
            </p:nvPicPr>
            <p:blipFill>
              <a:blip r:embed="rId21"/>
              <a:stretch>
                <a:fillRect/>
              </a:stretch>
            </p:blipFill>
            <p:spPr>
              <a:xfrm>
                <a:off x="5010527" y="4242028"/>
                <a:ext cx="602280" cy="90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6" name="Ink 55"/>
              <p14:cNvContentPartPr/>
              <p14:nvPr/>
            </p14:nvContentPartPr>
            <p14:xfrm>
              <a:off x="4058327" y="2041708"/>
              <a:ext cx="21600" cy="359280"/>
            </p14:xfrm>
          </p:contentPart>
        </mc:Choice>
        <mc:Fallback>
          <p:pic>
            <p:nvPicPr>
              <p:cNvPr id="56" name="Ink 55"/>
              <p:cNvPicPr/>
              <p:nvPr/>
            </p:nvPicPr>
            <p:blipFill>
              <a:blip r:embed="rId23"/>
              <a:stretch>
                <a:fillRect/>
              </a:stretch>
            </p:blipFill>
            <p:spPr>
              <a:xfrm>
                <a:off x="4048607" y="2032708"/>
                <a:ext cx="4104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8" name="Ink 57"/>
              <p14:cNvContentPartPr/>
              <p14:nvPr/>
            </p14:nvContentPartPr>
            <p14:xfrm>
              <a:off x="3209447" y="2178868"/>
              <a:ext cx="704880" cy="583200"/>
            </p14:xfrm>
          </p:contentPart>
        </mc:Choice>
        <mc:Fallback>
          <p:pic>
            <p:nvPicPr>
              <p:cNvPr id="58" name="Ink 57"/>
              <p:cNvPicPr/>
              <p:nvPr/>
            </p:nvPicPr>
            <p:blipFill>
              <a:blip r:embed="rId25"/>
              <a:stretch>
                <a:fillRect/>
              </a:stretch>
            </p:blipFill>
            <p:spPr>
              <a:xfrm>
                <a:off x="3198647" y="2169508"/>
                <a:ext cx="72504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2" name="Ink 61"/>
              <p14:cNvContentPartPr/>
              <p14:nvPr/>
            </p14:nvContentPartPr>
            <p14:xfrm>
              <a:off x="4093967" y="2213068"/>
              <a:ext cx="1203480" cy="539280"/>
            </p14:xfrm>
          </p:contentPart>
        </mc:Choice>
        <mc:Fallback>
          <p:pic>
            <p:nvPicPr>
              <p:cNvPr id="62" name="Ink 61"/>
              <p:cNvPicPr/>
              <p:nvPr/>
            </p:nvPicPr>
            <p:blipFill>
              <a:blip r:embed="rId27"/>
              <a:stretch>
                <a:fillRect/>
              </a:stretch>
            </p:blipFill>
            <p:spPr>
              <a:xfrm>
                <a:off x="4087487" y="2202628"/>
                <a:ext cx="122112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5" name="Ink 64"/>
              <p14:cNvContentPartPr/>
              <p14:nvPr/>
            </p14:nvContentPartPr>
            <p14:xfrm>
              <a:off x="4210247" y="2031628"/>
              <a:ext cx="165240" cy="12960"/>
            </p14:xfrm>
          </p:contentPart>
        </mc:Choice>
        <mc:Fallback>
          <p:pic>
            <p:nvPicPr>
              <p:cNvPr id="65" name="Ink 64"/>
              <p:cNvPicPr/>
              <p:nvPr/>
            </p:nvPicPr>
            <p:blipFill>
              <a:blip r:embed="rId29"/>
              <a:stretch>
                <a:fillRect/>
              </a:stretch>
            </p:blipFill>
            <p:spPr>
              <a:xfrm>
                <a:off x="4201607" y="2020828"/>
                <a:ext cx="184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8" name="Ink 77"/>
              <p14:cNvContentPartPr/>
              <p14:nvPr/>
            </p14:nvContentPartPr>
            <p14:xfrm>
              <a:off x="2797607" y="1891948"/>
              <a:ext cx="2999160" cy="1028880"/>
            </p14:xfrm>
          </p:contentPart>
        </mc:Choice>
        <mc:Fallback>
          <p:pic>
            <p:nvPicPr>
              <p:cNvPr id="78" name="Ink 77"/>
              <p:cNvPicPr/>
              <p:nvPr/>
            </p:nvPicPr>
            <p:blipFill>
              <a:blip r:embed="rId31"/>
              <a:stretch>
                <a:fillRect/>
              </a:stretch>
            </p:blipFill>
            <p:spPr>
              <a:xfrm>
                <a:off x="2788607" y="1884748"/>
                <a:ext cx="3018240" cy="1047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5" name="Ink 84"/>
              <p14:cNvContentPartPr/>
              <p14:nvPr/>
            </p14:nvContentPartPr>
            <p14:xfrm>
              <a:off x="2023607" y="2655148"/>
              <a:ext cx="845640" cy="325440"/>
            </p14:xfrm>
          </p:contentPart>
        </mc:Choice>
        <mc:Fallback>
          <p:pic>
            <p:nvPicPr>
              <p:cNvPr id="85" name="Ink 84"/>
              <p:cNvPicPr/>
              <p:nvPr/>
            </p:nvPicPr>
            <p:blipFill>
              <a:blip r:embed="rId33"/>
              <a:stretch>
                <a:fillRect/>
              </a:stretch>
            </p:blipFill>
            <p:spPr>
              <a:xfrm>
                <a:off x="2013531" y="2646148"/>
                <a:ext cx="860034"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6" name="Ink 85"/>
              <p14:cNvContentPartPr/>
              <p14:nvPr/>
            </p14:nvContentPartPr>
            <p14:xfrm>
              <a:off x="2900567" y="3268948"/>
              <a:ext cx="2984040" cy="2103480"/>
            </p14:xfrm>
          </p:contentPart>
        </mc:Choice>
        <mc:Fallback>
          <p:pic>
            <p:nvPicPr>
              <p:cNvPr id="86" name="Ink 85"/>
              <p:cNvPicPr/>
              <p:nvPr/>
            </p:nvPicPr>
            <p:blipFill>
              <a:blip r:embed="rId35"/>
              <a:stretch>
                <a:fillRect/>
              </a:stretch>
            </p:blipFill>
            <p:spPr>
              <a:xfrm>
                <a:off x="2896607" y="3263908"/>
                <a:ext cx="3000960" cy="2118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7" name="Ink 96"/>
              <p14:cNvContentPartPr/>
              <p14:nvPr/>
            </p14:nvContentPartPr>
            <p14:xfrm>
              <a:off x="5549447" y="2623828"/>
              <a:ext cx="1191240" cy="311760"/>
            </p14:xfrm>
          </p:contentPart>
        </mc:Choice>
        <mc:Fallback>
          <p:pic>
            <p:nvPicPr>
              <p:cNvPr id="97" name="Ink 96"/>
              <p:cNvPicPr/>
              <p:nvPr/>
            </p:nvPicPr>
            <p:blipFill>
              <a:blip r:embed="rId37"/>
              <a:stretch>
                <a:fillRect/>
              </a:stretch>
            </p:blipFill>
            <p:spPr>
              <a:xfrm>
                <a:off x="5538290" y="2612655"/>
                <a:ext cx="1205276" cy="334106"/>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4" name="Ink 103"/>
              <p14:cNvContentPartPr/>
              <p14:nvPr/>
            </p14:nvContentPartPr>
            <p14:xfrm>
              <a:off x="3512207" y="4286668"/>
              <a:ext cx="1020240" cy="635040"/>
            </p14:xfrm>
          </p:contentPart>
        </mc:Choice>
        <mc:Fallback>
          <p:pic>
            <p:nvPicPr>
              <p:cNvPr id="104" name="Ink 103"/>
              <p:cNvPicPr/>
              <p:nvPr/>
            </p:nvPicPr>
            <p:blipFill>
              <a:blip r:embed="rId39"/>
              <a:stretch>
                <a:fillRect/>
              </a:stretch>
            </p:blipFill>
            <p:spPr>
              <a:xfrm>
                <a:off x="3501047" y="4277668"/>
                <a:ext cx="104184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3" name="Ink 122"/>
              <p14:cNvContentPartPr/>
              <p14:nvPr/>
            </p14:nvContentPartPr>
            <p14:xfrm>
              <a:off x="5530007" y="4265788"/>
              <a:ext cx="3029040" cy="707040"/>
            </p14:xfrm>
          </p:contentPart>
        </mc:Choice>
        <mc:Fallback>
          <p:pic>
            <p:nvPicPr>
              <p:cNvPr id="123" name="Ink 122"/>
              <p:cNvPicPr/>
              <p:nvPr/>
            </p:nvPicPr>
            <p:blipFill>
              <a:blip r:embed="rId41"/>
              <a:stretch>
                <a:fillRect/>
              </a:stretch>
            </p:blipFill>
            <p:spPr>
              <a:xfrm>
                <a:off x="5525327" y="4257868"/>
                <a:ext cx="304020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4" name="Ink 143"/>
              <p14:cNvContentPartPr/>
              <p14:nvPr/>
            </p14:nvContentPartPr>
            <p14:xfrm>
              <a:off x="2826767" y="2676388"/>
              <a:ext cx="3050640" cy="2476800"/>
            </p14:xfrm>
          </p:contentPart>
        </mc:Choice>
        <mc:Fallback>
          <p:pic>
            <p:nvPicPr>
              <p:cNvPr id="144" name="Ink 143"/>
              <p:cNvPicPr/>
              <p:nvPr/>
            </p:nvPicPr>
            <p:blipFill>
              <a:blip r:embed="rId43"/>
              <a:stretch>
                <a:fillRect/>
              </a:stretch>
            </p:blipFill>
            <p:spPr>
              <a:xfrm>
                <a:off x="2823887" y="2665948"/>
                <a:ext cx="3060720" cy="2490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1" name="Ink 150"/>
              <p14:cNvContentPartPr/>
              <p14:nvPr/>
            </p14:nvContentPartPr>
            <p14:xfrm>
              <a:off x="624287" y="4519588"/>
              <a:ext cx="2545560" cy="587520"/>
            </p14:xfrm>
          </p:contentPart>
        </mc:Choice>
        <mc:Fallback>
          <p:pic>
            <p:nvPicPr>
              <p:cNvPr id="151" name="Ink 150"/>
              <p:cNvPicPr/>
              <p:nvPr/>
            </p:nvPicPr>
            <p:blipFill>
              <a:blip r:embed="rId45"/>
              <a:stretch>
                <a:fillRect/>
              </a:stretch>
            </p:blipFill>
            <p:spPr>
              <a:xfrm>
                <a:off x="611327" y="4510588"/>
                <a:ext cx="257184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2" name="Ink 151"/>
              <p14:cNvContentPartPr/>
              <p14:nvPr/>
            </p14:nvContentPartPr>
            <p14:xfrm>
              <a:off x="2908847" y="2710588"/>
              <a:ext cx="2770920" cy="1527840"/>
            </p14:xfrm>
          </p:contentPart>
        </mc:Choice>
        <mc:Fallback>
          <p:pic>
            <p:nvPicPr>
              <p:cNvPr id="152" name="Ink 151"/>
              <p:cNvPicPr/>
              <p:nvPr/>
            </p:nvPicPr>
            <p:blipFill>
              <a:blip r:embed="rId47"/>
              <a:stretch>
                <a:fillRect/>
              </a:stretch>
            </p:blipFill>
            <p:spPr>
              <a:xfrm>
                <a:off x="2906327" y="2701588"/>
                <a:ext cx="2778120" cy="1542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2" name="Ink 171"/>
              <p14:cNvContentPartPr/>
              <p14:nvPr/>
            </p14:nvContentPartPr>
            <p14:xfrm>
              <a:off x="4550087" y="4702828"/>
              <a:ext cx="528840" cy="396360"/>
            </p14:xfrm>
          </p:contentPart>
        </mc:Choice>
        <mc:Fallback>
          <p:pic>
            <p:nvPicPr>
              <p:cNvPr id="172" name="Ink 171"/>
              <p:cNvPicPr/>
              <p:nvPr/>
            </p:nvPicPr>
            <p:blipFill>
              <a:blip r:embed="rId49"/>
              <a:stretch>
                <a:fillRect/>
              </a:stretch>
            </p:blipFill>
            <p:spPr>
              <a:xfrm>
                <a:off x="4542527" y="4695988"/>
                <a:ext cx="54540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3" name="Ink 172"/>
              <p14:cNvContentPartPr/>
              <p14:nvPr/>
            </p14:nvContentPartPr>
            <p14:xfrm>
              <a:off x="3407087" y="5135548"/>
              <a:ext cx="1845360" cy="849600"/>
            </p14:xfrm>
          </p:contentPart>
        </mc:Choice>
        <mc:Fallback>
          <p:pic>
            <p:nvPicPr>
              <p:cNvPr id="173" name="Ink 172"/>
              <p:cNvPicPr/>
              <p:nvPr/>
            </p:nvPicPr>
            <p:blipFill>
              <a:blip r:embed="rId51"/>
              <a:stretch>
                <a:fillRect/>
              </a:stretch>
            </p:blipFill>
            <p:spPr>
              <a:xfrm>
                <a:off x="3399887" y="5127628"/>
                <a:ext cx="1859400" cy="870480"/>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smtClean="0"/>
              <a:t>Electrolytic Cells </a:t>
            </a:r>
            <a:endParaRPr lang="en-US" smtClean="0"/>
          </a:p>
        </p:txBody>
      </p:sp>
      <p:sp>
        <p:nvSpPr>
          <p:cNvPr id="34819" name="Content Placeholder 2"/>
          <p:cNvSpPr>
            <a:spLocks noGrp="1"/>
          </p:cNvSpPr>
          <p:nvPr>
            <p:ph sz="quarter" idx="1"/>
          </p:nvPr>
        </p:nvSpPr>
        <p:spPr/>
        <p:txBody>
          <a:bodyPr/>
          <a:lstStyle/>
          <a:p>
            <a:pPr eaLnBrk="1" hangingPunct="1"/>
            <a:r>
              <a:rPr lang="en-US" sz="2800" u="sng" smtClean="0"/>
              <a:t>Example</a:t>
            </a:r>
            <a:r>
              <a:rPr lang="en-US" sz="2800" smtClean="0"/>
              <a:t>: electrolysis of molten sodium chloride</a:t>
            </a:r>
          </a:p>
          <a:p>
            <a:pPr eaLnBrk="1" hangingPunct="1"/>
            <a:endParaRPr lang="en-US" smtClean="0"/>
          </a:p>
        </p:txBody>
      </p:sp>
      <mc:AlternateContent xmlns:mc="http://schemas.openxmlformats.org/markup-compatibility/2006">
        <mc:Choice xmlns:p14="http://schemas.microsoft.com/office/powerpoint/2010/main" Requires="p14">
          <p:contentPart p14:bwMode="auto" r:id="rId2">
            <p14:nvContentPartPr>
              <p14:cNvPr id="21" name="Ink 20"/>
              <p14:cNvContentPartPr/>
              <p14:nvPr/>
            </p14:nvContentPartPr>
            <p14:xfrm>
              <a:off x="2677727" y="3504120"/>
              <a:ext cx="3237120" cy="2752200"/>
            </p14:xfrm>
          </p:contentPart>
        </mc:Choice>
        <mc:Fallback>
          <p:pic>
            <p:nvPicPr>
              <p:cNvPr id="21" name="Ink 20"/>
              <p:cNvPicPr/>
              <p:nvPr/>
            </p:nvPicPr>
            <p:blipFill>
              <a:blip r:embed="rId3"/>
              <a:stretch>
                <a:fillRect/>
              </a:stretch>
            </p:blipFill>
            <p:spPr>
              <a:xfrm>
                <a:off x="2670167" y="3498000"/>
                <a:ext cx="3253320" cy="2765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p14:cNvContentPartPr/>
              <p14:nvPr/>
            </p14:nvContentPartPr>
            <p14:xfrm>
              <a:off x="8669207" y="8506588"/>
              <a:ext cx="15120" cy="43560"/>
            </p14:xfrm>
          </p:contentPart>
        </mc:Choice>
        <mc:Fallback>
          <p:pic>
            <p:nvPicPr>
              <p:cNvPr id="24" name="Ink 23"/>
              <p:cNvPicPr/>
              <p:nvPr/>
            </p:nvPicPr>
            <p:blipFill>
              <a:blip r:embed="rId5"/>
              <a:stretch>
                <a:fillRect/>
              </a:stretch>
            </p:blipFill>
            <p:spPr>
              <a:xfrm>
                <a:off x="8666687" y="8504068"/>
                <a:ext cx="20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p14:cNvContentPartPr/>
              <p14:nvPr/>
            </p14:nvContentPartPr>
            <p14:xfrm>
              <a:off x="3094967" y="3159600"/>
              <a:ext cx="446400" cy="2524320"/>
            </p14:xfrm>
          </p:contentPart>
        </mc:Choice>
        <mc:Fallback>
          <p:pic>
            <p:nvPicPr>
              <p:cNvPr id="28" name="Ink 27"/>
              <p:cNvPicPr/>
              <p:nvPr/>
            </p:nvPicPr>
            <p:blipFill>
              <a:blip r:embed="rId7"/>
              <a:stretch>
                <a:fillRect/>
              </a:stretch>
            </p:blipFill>
            <p:spPr>
              <a:xfrm>
                <a:off x="3089927" y="3153840"/>
                <a:ext cx="457200" cy="253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Ink 32"/>
              <p14:cNvContentPartPr/>
              <p14:nvPr/>
            </p14:nvContentPartPr>
            <p14:xfrm>
              <a:off x="4991447" y="3897600"/>
              <a:ext cx="101160" cy="1702440"/>
            </p14:xfrm>
          </p:contentPart>
        </mc:Choice>
        <mc:Fallback>
          <p:pic>
            <p:nvPicPr>
              <p:cNvPr id="33" name="Ink 32"/>
              <p:cNvPicPr/>
              <p:nvPr/>
            </p:nvPicPr>
            <p:blipFill>
              <a:blip r:embed="rId9"/>
              <a:stretch>
                <a:fillRect/>
              </a:stretch>
            </p:blipFill>
            <p:spPr>
              <a:xfrm>
                <a:off x="4988567" y="3894720"/>
                <a:ext cx="110520" cy="171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6" name="Ink 35"/>
              <p14:cNvContentPartPr/>
              <p14:nvPr/>
            </p14:nvContentPartPr>
            <p14:xfrm>
              <a:off x="5405807" y="3167520"/>
              <a:ext cx="32040" cy="622440"/>
            </p14:xfrm>
          </p:contentPart>
        </mc:Choice>
        <mc:Fallback>
          <p:pic>
            <p:nvPicPr>
              <p:cNvPr id="36" name="Ink 35"/>
              <p:cNvPicPr/>
              <p:nvPr/>
            </p:nvPicPr>
            <p:blipFill>
              <a:blip r:embed="rId11"/>
              <a:stretch>
                <a:fillRect/>
              </a:stretch>
            </p:blipFill>
            <p:spPr>
              <a:xfrm>
                <a:off x="5397887" y="3159600"/>
                <a:ext cx="4968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8" name="Ink 37"/>
              <p14:cNvContentPartPr/>
              <p14:nvPr/>
            </p14:nvContentPartPr>
            <p14:xfrm>
              <a:off x="5114207" y="3848640"/>
              <a:ext cx="432000" cy="1778760"/>
            </p14:xfrm>
          </p:contentPart>
        </mc:Choice>
        <mc:Fallback>
          <p:pic>
            <p:nvPicPr>
              <p:cNvPr id="38" name="Ink 37"/>
              <p:cNvPicPr/>
              <p:nvPr/>
            </p:nvPicPr>
            <p:blipFill>
              <a:blip r:embed="rId13"/>
              <a:stretch>
                <a:fillRect/>
              </a:stretch>
            </p:blipFill>
            <p:spPr>
              <a:xfrm>
                <a:off x="5106647" y="3842880"/>
                <a:ext cx="447480" cy="1794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 name="Ink 47"/>
              <p14:cNvContentPartPr/>
              <p14:nvPr/>
            </p14:nvContentPartPr>
            <p14:xfrm>
              <a:off x="4960487" y="3193800"/>
              <a:ext cx="452520" cy="635400"/>
            </p14:xfrm>
          </p:contentPart>
        </mc:Choice>
        <mc:Fallback>
          <p:pic>
            <p:nvPicPr>
              <p:cNvPr id="48" name="Ink 47"/>
              <p:cNvPicPr/>
              <p:nvPr/>
            </p:nvPicPr>
            <p:blipFill>
              <a:blip r:embed="rId15"/>
              <a:stretch>
                <a:fillRect/>
              </a:stretch>
            </p:blipFill>
            <p:spPr>
              <a:xfrm>
                <a:off x="4953287" y="3186600"/>
                <a:ext cx="47016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0" name="Ink 49"/>
              <p14:cNvContentPartPr/>
              <p14:nvPr/>
            </p14:nvContentPartPr>
            <p14:xfrm>
              <a:off x="5027807" y="3882120"/>
              <a:ext cx="422280" cy="816840"/>
            </p14:xfrm>
          </p:contentPart>
        </mc:Choice>
        <mc:Fallback>
          <p:pic>
            <p:nvPicPr>
              <p:cNvPr id="50" name="Ink 49"/>
              <p:cNvPicPr/>
              <p:nvPr/>
            </p:nvPicPr>
            <p:blipFill>
              <a:blip r:embed="rId17"/>
              <a:stretch>
                <a:fillRect/>
              </a:stretch>
            </p:blipFill>
            <p:spPr>
              <a:xfrm>
                <a:off x="5020247" y="3872400"/>
                <a:ext cx="440280" cy="837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 name="Ink 50"/>
              <p14:cNvContentPartPr/>
              <p14:nvPr/>
            </p14:nvContentPartPr>
            <p14:xfrm>
              <a:off x="5014487" y="4720560"/>
              <a:ext cx="587880" cy="882360"/>
            </p14:xfrm>
          </p:contentPart>
        </mc:Choice>
        <mc:Fallback>
          <p:pic>
            <p:nvPicPr>
              <p:cNvPr id="51" name="Ink 50"/>
              <p:cNvPicPr/>
              <p:nvPr/>
            </p:nvPicPr>
            <p:blipFill>
              <a:blip r:embed="rId19"/>
              <a:stretch>
                <a:fillRect/>
              </a:stretch>
            </p:blipFill>
            <p:spPr>
              <a:xfrm>
                <a:off x="5010527" y="4712280"/>
                <a:ext cx="602280" cy="901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6" name="Ink 85"/>
              <p14:cNvContentPartPr/>
              <p14:nvPr/>
            </p14:nvContentPartPr>
            <p14:xfrm>
              <a:off x="2900567" y="3739200"/>
              <a:ext cx="2984040" cy="2103480"/>
            </p14:xfrm>
          </p:contentPart>
        </mc:Choice>
        <mc:Fallback>
          <p:pic>
            <p:nvPicPr>
              <p:cNvPr id="86" name="Ink 85"/>
              <p:cNvPicPr/>
              <p:nvPr/>
            </p:nvPicPr>
            <p:blipFill>
              <a:blip r:embed="rId21"/>
              <a:stretch>
                <a:fillRect/>
              </a:stretch>
            </p:blipFill>
            <p:spPr>
              <a:xfrm>
                <a:off x="2896607" y="3734160"/>
                <a:ext cx="3000960" cy="2118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4" name="Ink 143"/>
              <p14:cNvContentPartPr/>
              <p14:nvPr/>
            </p14:nvContentPartPr>
            <p14:xfrm>
              <a:off x="2826767" y="4277760"/>
              <a:ext cx="3050640" cy="133560"/>
            </p14:xfrm>
          </p:contentPart>
        </mc:Choice>
        <mc:Fallback>
          <p:pic>
            <p:nvPicPr>
              <p:cNvPr id="144" name="Ink 143"/>
              <p:cNvPicPr/>
              <p:nvPr/>
            </p:nvPicPr>
            <p:blipFill>
              <a:blip r:embed="rId23"/>
              <a:stretch>
                <a:fillRect/>
              </a:stretch>
            </p:blipFill>
            <p:spPr>
              <a:xfrm>
                <a:off x="2823887" y="4271280"/>
                <a:ext cx="3060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2" name="Ink 151"/>
              <p14:cNvContentPartPr/>
              <p14:nvPr/>
            </p14:nvContentPartPr>
            <p14:xfrm>
              <a:off x="2908847" y="4521840"/>
              <a:ext cx="2770920" cy="186840"/>
            </p14:xfrm>
          </p:contentPart>
        </mc:Choice>
        <mc:Fallback>
          <p:pic>
            <p:nvPicPr>
              <p:cNvPr id="152" name="Ink 151"/>
              <p:cNvPicPr/>
              <p:nvPr/>
            </p:nvPicPr>
            <p:blipFill>
              <a:blip r:embed="rId25"/>
              <a:stretch>
                <a:fillRect/>
              </a:stretch>
            </p:blipFill>
            <p:spPr>
              <a:xfrm>
                <a:off x="2906327" y="4517160"/>
                <a:ext cx="2778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 name="Ink 4"/>
              <p14:cNvContentPartPr/>
              <p14:nvPr/>
            </p14:nvContentPartPr>
            <p14:xfrm>
              <a:off x="3085247" y="5025748"/>
              <a:ext cx="14040" cy="213480"/>
            </p14:xfrm>
          </p:contentPart>
        </mc:Choice>
        <mc:Fallback>
          <p:pic>
            <p:nvPicPr>
              <p:cNvPr id="5" name="Ink 4"/>
              <p:cNvPicPr/>
              <p:nvPr/>
            </p:nvPicPr>
            <p:blipFill>
              <a:blip r:embed="rId27"/>
              <a:stretch>
                <a:fillRect/>
              </a:stretch>
            </p:blipFill>
            <p:spPr>
              <a:xfrm>
                <a:off x="3079487" y="5022148"/>
                <a:ext cx="244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 name="Ink 9"/>
              <p14:cNvContentPartPr/>
              <p14:nvPr/>
            </p14:nvContentPartPr>
            <p14:xfrm>
              <a:off x="3002447" y="3139348"/>
              <a:ext cx="403920" cy="1886040"/>
            </p14:xfrm>
          </p:contentPart>
        </mc:Choice>
        <mc:Fallback>
          <p:pic>
            <p:nvPicPr>
              <p:cNvPr id="10" name="Ink 9"/>
              <p:cNvPicPr/>
              <p:nvPr/>
            </p:nvPicPr>
            <p:blipFill>
              <a:blip r:embed="rId29"/>
              <a:stretch>
                <a:fillRect/>
              </a:stretch>
            </p:blipFill>
            <p:spPr>
              <a:xfrm>
                <a:off x="2996327" y="3132148"/>
                <a:ext cx="417240" cy="1896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 name="Ink 11"/>
              <p14:cNvContentPartPr/>
              <p14:nvPr/>
            </p14:nvContentPartPr>
            <p14:xfrm>
              <a:off x="3006767" y="3161308"/>
              <a:ext cx="436680" cy="687960"/>
            </p14:xfrm>
          </p:contentPart>
        </mc:Choice>
        <mc:Fallback>
          <p:pic>
            <p:nvPicPr>
              <p:cNvPr id="12" name="Ink 11"/>
              <p:cNvPicPr/>
              <p:nvPr/>
            </p:nvPicPr>
            <p:blipFill>
              <a:blip r:embed="rId31"/>
              <a:stretch>
                <a:fillRect/>
              </a:stretch>
            </p:blipFill>
            <p:spPr>
              <a:xfrm>
                <a:off x="2996687" y="3153028"/>
                <a:ext cx="457200" cy="70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Ink 14"/>
              <p14:cNvContentPartPr/>
              <p14:nvPr/>
            </p14:nvContentPartPr>
            <p14:xfrm>
              <a:off x="5014487" y="3105508"/>
              <a:ext cx="405000" cy="21960"/>
            </p14:xfrm>
          </p:contentPart>
        </mc:Choice>
        <mc:Fallback>
          <p:pic>
            <p:nvPicPr>
              <p:cNvPr id="15" name="Ink 14"/>
              <p:cNvPicPr/>
              <p:nvPr/>
            </p:nvPicPr>
            <p:blipFill>
              <a:blip r:embed="rId33"/>
              <a:stretch>
                <a:fillRect/>
              </a:stretch>
            </p:blipFill>
            <p:spPr>
              <a:xfrm>
                <a:off x="5010527" y="3097007"/>
                <a:ext cx="415080" cy="3825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Ink 15"/>
              <p14:cNvContentPartPr/>
              <p14:nvPr/>
            </p14:nvContentPartPr>
            <p14:xfrm>
              <a:off x="4977407" y="3068788"/>
              <a:ext cx="486000" cy="889200"/>
            </p14:xfrm>
          </p:contentPart>
        </mc:Choice>
        <mc:Fallback>
          <p:pic>
            <p:nvPicPr>
              <p:cNvPr id="16" name="Ink 15"/>
              <p:cNvPicPr/>
              <p:nvPr/>
            </p:nvPicPr>
            <p:blipFill>
              <a:blip r:embed="rId35"/>
              <a:stretch>
                <a:fillRect/>
              </a:stretch>
            </p:blipFill>
            <p:spPr>
              <a:xfrm>
                <a:off x="4969847" y="3060508"/>
                <a:ext cx="501480" cy="901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p14:cNvContentPartPr/>
              <p14:nvPr/>
            </p14:nvContentPartPr>
            <p14:xfrm>
              <a:off x="4335887" y="5920708"/>
              <a:ext cx="205560" cy="150480"/>
            </p14:xfrm>
          </p:contentPart>
        </mc:Choice>
        <mc:Fallback>
          <p:pic>
            <p:nvPicPr>
              <p:cNvPr id="29" name="Ink 28"/>
              <p:cNvPicPr/>
              <p:nvPr/>
            </p:nvPicPr>
            <p:blipFill>
              <a:blip r:embed="rId37"/>
              <a:stretch>
                <a:fillRect/>
              </a:stretch>
            </p:blipFill>
            <p:spPr>
              <a:xfrm>
                <a:off x="4326167" y="5908108"/>
                <a:ext cx="228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9" name="Ink 58"/>
              <p14:cNvContentPartPr/>
              <p14:nvPr/>
            </p14:nvContentPartPr>
            <p14:xfrm>
              <a:off x="3152567" y="2184628"/>
              <a:ext cx="3034800" cy="918720"/>
            </p14:xfrm>
          </p:contentPart>
        </mc:Choice>
        <mc:Fallback>
          <p:pic>
            <p:nvPicPr>
              <p:cNvPr id="59" name="Ink 58"/>
              <p:cNvPicPr/>
              <p:nvPr/>
            </p:nvPicPr>
            <p:blipFill>
              <a:blip r:embed="rId39"/>
              <a:stretch>
                <a:fillRect/>
              </a:stretch>
            </p:blipFill>
            <p:spPr>
              <a:xfrm>
                <a:off x="3148607" y="2177788"/>
                <a:ext cx="3049920" cy="936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9" name="Ink 68"/>
              <p14:cNvContentPartPr/>
              <p14:nvPr/>
            </p14:nvContentPartPr>
            <p14:xfrm>
              <a:off x="3554687" y="5967868"/>
              <a:ext cx="1788480" cy="678240"/>
            </p14:xfrm>
          </p:contentPart>
        </mc:Choice>
        <mc:Fallback>
          <p:pic>
            <p:nvPicPr>
              <p:cNvPr id="69" name="Ink 68"/>
              <p:cNvPicPr/>
              <p:nvPr/>
            </p:nvPicPr>
            <p:blipFill>
              <a:blip r:embed="rId41"/>
              <a:stretch>
                <a:fillRect/>
              </a:stretch>
            </p:blipFill>
            <p:spPr>
              <a:xfrm>
                <a:off x="3547487" y="5961028"/>
                <a:ext cx="1808280" cy="69696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Half-cells</a:t>
            </a:r>
          </a:p>
        </p:txBody>
      </p:sp>
      <p:sp>
        <p:nvSpPr>
          <p:cNvPr id="3" name="Content Placeholder 2"/>
          <p:cNvSpPr>
            <a:spLocks noGrp="1"/>
          </p:cNvSpPr>
          <p:nvPr>
            <p:ph sz="quarter" idx="1"/>
          </p:nvPr>
        </p:nvSpPr>
        <p:spPr/>
        <p:txBody>
          <a:bodyPr>
            <a:normAutofit/>
          </a:bodyPr>
          <a:lstStyle/>
          <a:p>
            <a:pPr marL="0" indent="0" eaLnBrk="1" fontAlgn="auto" hangingPunct="1">
              <a:spcBef>
                <a:spcPts val="580"/>
              </a:spcBef>
              <a:spcAft>
                <a:spcPts val="0"/>
              </a:spcAft>
              <a:buFont typeface="Wingdings 2"/>
              <a:buNone/>
              <a:defRPr/>
            </a:pPr>
            <a:r>
              <a:rPr lang="en-US" dirty="0"/>
              <a:t>A simple half-cell is a metal submerged in an aqueous sol’n of it’s own ions.</a:t>
            </a:r>
          </a:p>
          <a:p>
            <a:pPr marL="274320" indent="-274320" eaLnBrk="1" fontAlgn="auto" hangingPunct="1">
              <a:spcBef>
                <a:spcPts val="580"/>
              </a:spcBef>
              <a:spcAft>
                <a:spcPts val="0"/>
              </a:spcAft>
              <a:buFont typeface="Wingdings 2"/>
              <a:buChar char=""/>
              <a:defRPr/>
            </a:pPr>
            <a:endParaRPr lang="en-US" dirty="0"/>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3429000" y="3279960"/>
              <a:ext cx="1676160" cy="2443320"/>
            </p14:xfrm>
          </p:contentPart>
        </mc:Choice>
        <mc:Fallback>
          <p:pic>
            <p:nvPicPr>
              <p:cNvPr id="7" name="Ink 6"/>
              <p:cNvPicPr/>
              <p:nvPr/>
            </p:nvPicPr>
            <p:blipFill>
              <a:blip r:embed="rId3"/>
              <a:stretch>
                <a:fillRect/>
              </a:stretch>
            </p:blipFill>
            <p:spPr>
              <a:xfrm>
                <a:off x="3415320" y="3264840"/>
                <a:ext cx="1703160" cy="2473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3567960" y="4016880"/>
              <a:ext cx="1370520" cy="124560"/>
            </p14:xfrm>
          </p:contentPart>
        </mc:Choice>
        <mc:Fallback>
          <p:pic>
            <p:nvPicPr>
              <p:cNvPr id="8" name="Ink 7"/>
              <p:cNvPicPr/>
              <p:nvPr/>
            </p:nvPicPr>
            <p:blipFill>
              <a:blip r:embed="rId5"/>
              <a:stretch>
                <a:fillRect/>
              </a:stretch>
            </p:blipFill>
            <p:spPr>
              <a:xfrm>
                <a:off x="3516480" y="3909240"/>
                <a:ext cx="148140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3558240" y="3928680"/>
              <a:ext cx="1348560" cy="48240"/>
            </p14:xfrm>
          </p:contentPart>
        </mc:Choice>
        <mc:Fallback>
          <p:pic>
            <p:nvPicPr>
              <p:cNvPr id="9" name="Ink 8"/>
              <p:cNvPicPr/>
              <p:nvPr/>
            </p:nvPicPr>
            <p:blipFill>
              <a:blip r:embed="rId7"/>
              <a:stretch>
                <a:fillRect/>
              </a:stretch>
            </p:blipFill>
            <p:spPr>
              <a:xfrm>
                <a:off x="3530160" y="3800520"/>
                <a:ext cx="14475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p14:cNvContentPartPr/>
              <p14:nvPr/>
            </p14:nvContentPartPr>
            <p14:xfrm>
              <a:off x="3575160" y="4113720"/>
              <a:ext cx="1433880" cy="1437840"/>
            </p14:xfrm>
          </p:contentPart>
        </mc:Choice>
        <mc:Fallback>
          <p:pic>
            <p:nvPicPr>
              <p:cNvPr id="10" name="Ink 9"/>
              <p:cNvPicPr/>
              <p:nvPr/>
            </p:nvPicPr>
            <p:blipFill>
              <a:blip r:embed="rId9"/>
              <a:stretch>
                <a:fillRect/>
              </a:stretch>
            </p:blipFill>
            <p:spPr>
              <a:xfrm>
                <a:off x="3500299" y="3996331"/>
                <a:ext cx="1582883" cy="170826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p14:cNvContentPartPr/>
              <p14:nvPr/>
            </p14:nvContentPartPr>
            <p14:xfrm>
              <a:off x="4927680" y="3942000"/>
              <a:ext cx="113040" cy="1347480"/>
            </p14:xfrm>
          </p:contentPart>
        </mc:Choice>
        <mc:Fallback>
          <p:pic>
            <p:nvPicPr>
              <p:cNvPr id="12" name="Ink 11"/>
              <p:cNvPicPr/>
              <p:nvPr/>
            </p:nvPicPr>
            <p:blipFill>
              <a:blip r:embed="rId11"/>
              <a:stretch>
                <a:fillRect/>
              </a:stretch>
            </p:blipFill>
            <p:spPr>
              <a:xfrm>
                <a:off x="4898254" y="3872501"/>
                <a:ext cx="206343" cy="154445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p14:cNvContentPartPr/>
              <p14:nvPr/>
            </p14:nvContentPartPr>
            <p14:xfrm>
              <a:off x="3822120" y="2770920"/>
              <a:ext cx="391680" cy="2264760"/>
            </p14:xfrm>
          </p:contentPart>
        </mc:Choice>
        <mc:Fallback>
          <p:pic>
            <p:nvPicPr>
              <p:cNvPr id="19" name="Ink 18"/>
              <p:cNvPicPr/>
              <p:nvPr/>
            </p:nvPicPr>
            <p:blipFill>
              <a:blip r:embed="rId13"/>
              <a:stretch>
                <a:fillRect/>
              </a:stretch>
            </p:blipFill>
            <p:spPr>
              <a:xfrm>
                <a:off x="3800160" y="2754000"/>
                <a:ext cx="445320" cy="231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p14:cNvContentPartPr/>
              <p14:nvPr/>
            </p14:nvContentPartPr>
            <p14:xfrm>
              <a:off x="3874680" y="2772360"/>
              <a:ext cx="269640" cy="680760"/>
            </p14:xfrm>
          </p:contentPart>
        </mc:Choice>
        <mc:Fallback>
          <p:pic>
            <p:nvPicPr>
              <p:cNvPr id="23" name="Ink 22"/>
              <p:cNvPicPr/>
              <p:nvPr/>
            </p:nvPicPr>
            <p:blipFill>
              <a:blip r:embed="rId15"/>
              <a:stretch>
                <a:fillRect/>
              </a:stretch>
            </p:blipFill>
            <p:spPr>
              <a:xfrm>
                <a:off x="3853800" y="2748960"/>
                <a:ext cx="318960" cy="73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p14:cNvContentPartPr/>
              <p14:nvPr/>
            </p14:nvContentPartPr>
            <p14:xfrm>
              <a:off x="4124520" y="2760120"/>
              <a:ext cx="68400" cy="2241000"/>
            </p14:xfrm>
          </p:contentPart>
        </mc:Choice>
        <mc:Fallback>
          <p:pic>
            <p:nvPicPr>
              <p:cNvPr id="24" name="Ink 23"/>
              <p:cNvPicPr/>
              <p:nvPr/>
            </p:nvPicPr>
            <p:blipFill>
              <a:blip r:embed="rId17"/>
              <a:stretch>
                <a:fillRect/>
              </a:stretch>
            </p:blipFill>
            <p:spPr>
              <a:xfrm>
                <a:off x="4107600" y="2748240"/>
                <a:ext cx="105480" cy="2273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Ink 26"/>
              <p14:cNvContentPartPr/>
              <p14:nvPr/>
            </p14:nvContentPartPr>
            <p14:xfrm>
              <a:off x="3861360" y="2761920"/>
              <a:ext cx="281520" cy="662760"/>
            </p14:xfrm>
          </p:contentPart>
        </mc:Choice>
        <mc:Fallback>
          <p:pic>
            <p:nvPicPr>
              <p:cNvPr id="27" name="Ink 26"/>
              <p:cNvPicPr/>
              <p:nvPr/>
            </p:nvPicPr>
            <p:blipFill>
              <a:blip r:embed="rId19"/>
              <a:stretch>
                <a:fillRect/>
              </a:stretch>
            </p:blipFill>
            <p:spPr>
              <a:xfrm>
                <a:off x="3831120" y="2728818"/>
                <a:ext cx="344520" cy="72356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Ink 27"/>
              <p14:cNvContentPartPr/>
              <p14:nvPr/>
            </p14:nvContentPartPr>
            <p14:xfrm>
              <a:off x="3903120" y="3223800"/>
              <a:ext cx="204120" cy="206280"/>
            </p14:xfrm>
          </p:contentPart>
        </mc:Choice>
        <mc:Fallback>
          <p:pic>
            <p:nvPicPr>
              <p:cNvPr id="28" name="Ink 27"/>
              <p:cNvPicPr/>
              <p:nvPr/>
            </p:nvPicPr>
            <p:blipFill>
              <a:blip r:embed="rId21"/>
              <a:stretch>
                <a:fillRect/>
              </a:stretch>
            </p:blipFill>
            <p:spPr>
              <a:xfrm>
                <a:off x="3875760" y="3197160"/>
                <a:ext cx="259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Ink 30"/>
              <p14:cNvContentPartPr/>
              <p14:nvPr/>
            </p14:nvContentPartPr>
            <p14:xfrm>
              <a:off x="3902760" y="3530880"/>
              <a:ext cx="240120" cy="12240"/>
            </p14:xfrm>
          </p:contentPart>
        </mc:Choice>
        <mc:Fallback>
          <p:pic>
            <p:nvPicPr>
              <p:cNvPr id="31" name="Ink 30"/>
              <p:cNvPicPr/>
              <p:nvPr/>
            </p:nvPicPr>
            <p:blipFill>
              <a:blip r:embed="rId23"/>
              <a:stretch>
                <a:fillRect/>
              </a:stretch>
            </p:blipFill>
            <p:spPr>
              <a:xfrm>
                <a:off x="3872880" y="3499406"/>
                <a:ext cx="302400" cy="75189"/>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192" name="Ink 8191"/>
              <p14:cNvContentPartPr/>
              <p14:nvPr/>
            </p14:nvContentPartPr>
            <p14:xfrm>
              <a:off x="3904920" y="3540240"/>
              <a:ext cx="228240" cy="927000"/>
            </p14:xfrm>
          </p:contentPart>
        </mc:Choice>
        <mc:Fallback>
          <p:pic>
            <p:nvPicPr>
              <p:cNvPr id="8192" name="Ink 8191"/>
              <p:cNvPicPr/>
              <p:nvPr/>
            </p:nvPicPr>
            <p:blipFill>
              <a:blip r:embed="rId25"/>
              <a:stretch>
                <a:fillRect/>
              </a:stretch>
            </p:blipFill>
            <p:spPr>
              <a:xfrm>
                <a:off x="3873960" y="3510360"/>
                <a:ext cx="290880" cy="986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195" name="Ink 8194"/>
              <p14:cNvContentPartPr/>
              <p14:nvPr/>
            </p14:nvContentPartPr>
            <p14:xfrm>
              <a:off x="4100400" y="3833640"/>
              <a:ext cx="15840" cy="326160"/>
            </p14:xfrm>
          </p:contentPart>
        </mc:Choice>
        <mc:Fallback>
          <p:pic>
            <p:nvPicPr>
              <p:cNvPr id="8195" name="Ink 8194"/>
              <p:cNvPicPr/>
              <p:nvPr/>
            </p:nvPicPr>
            <p:blipFill>
              <a:blip r:embed="rId27"/>
              <a:stretch>
                <a:fillRect/>
              </a:stretch>
            </p:blipFill>
            <p:spPr>
              <a:xfrm>
                <a:off x="4086360" y="3812040"/>
                <a:ext cx="536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196" name="Ink 8195"/>
              <p14:cNvContentPartPr/>
              <p14:nvPr/>
            </p14:nvContentPartPr>
            <p14:xfrm>
              <a:off x="3917520" y="4325400"/>
              <a:ext cx="267480" cy="682560"/>
            </p14:xfrm>
          </p:contentPart>
        </mc:Choice>
        <mc:Fallback>
          <p:pic>
            <p:nvPicPr>
              <p:cNvPr id="8196" name="Ink 8195"/>
              <p:cNvPicPr/>
              <p:nvPr/>
            </p:nvPicPr>
            <p:blipFill>
              <a:blip r:embed="rId29"/>
              <a:stretch>
                <a:fillRect/>
              </a:stretch>
            </p:blipFill>
            <p:spPr>
              <a:xfrm>
                <a:off x="3887640" y="4295880"/>
                <a:ext cx="326160" cy="740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199" name="Ink 8198"/>
              <p14:cNvContentPartPr/>
              <p14:nvPr/>
            </p14:nvContentPartPr>
            <p14:xfrm>
              <a:off x="6304727" y="9190588"/>
              <a:ext cx="103680" cy="43560"/>
            </p14:xfrm>
          </p:contentPart>
        </mc:Choice>
        <mc:Fallback>
          <p:pic>
            <p:nvPicPr>
              <p:cNvPr id="8199" name="Ink 8198"/>
              <p:cNvPicPr/>
              <p:nvPr/>
            </p:nvPicPr>
            <p:blipFill>
              <a:blip r:embed="rId31"/>
              <a:stretch>
                <a:fillRect/>
              </a:stretch>
            </p:blipFill>
            <p:spPr>
              <a:xfrm>
                <a:off x="6301127" y="9187018"/>
                <a:ext cx="110880" cy="5070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208" name="Ink 8207"/>
              <p14:cNvContentPartPr/>
              <p14:nvPr/>
            </p14:nvContentPartPr>
            <p14:xfrm>
              <a:off x="3696480" y="4211640"/>
              <a:ext cx="61560" cy="440280"/>
            </p14:xfrm>
          </p:contentPart>
        </mc:Choice>
        <mc:Fallback>
          <p:pic>
            <p:nvPicPr>
              <p:cNvPr id="8208" name="Ink 8207"/>
              <p:cNvPicPr/>
              <p:nvPr/>
            </p:nvPicPr>
            <p:blipFill>
              <a:blip r:embed="rId33"/>
              <a:stretch>
                <a:fillRect/>
              </a:stretch>
            </p:blipFill>
            <p:spPr>
              <a:xfrm>
                <a:off x="3639240" y="4103280"/>
                <a:ext cx="16848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09" name="Ink 8208"/>
              <p14:cNvContentPartPr/>
              <p14:nvPr/>
            </p14:nvContentPartPr>
            <p14:xfrm>
              <a:off x="3763080" y="4262040"/>
              <a:ext cx="75240" cy="804960"/>
            </p14:xfrm>
          </p:contentPart>
        </mc:Choice>
        <mc:Fallback>
          <p:pic>
            <p:nvPicPr>
              <p:cNvPr id="8209" name="Ink 8208"/>
              <p:cNvPicPr/>
              <p:nvPr/>
            </p:nvPicPr>
            <p:blipFill>
              <a:blip r:embed="rId35"/>
              <a:stretch>
                <a:fillRect/>
              </a:stretch>
            </p:blipFill>
            <p:spPr>
              <a:xfrm>
                <a:off x="3699360" y="4167720"/>
                <a:ext cx="194760" cy="960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210" name="Ink 8209"/>
              <p14:cNvContentPartPr/>
              <p14:nvPr/>
            </p14:nvContentPartPr>
            <p14:xfrm>
              <a:off x="3707280" y="4698720"/>
              <a:ext cx="74160" cy="408960"/>
            </p14:xfrm>
          </p:contentPart>
        </mc:Choice>
        <mc:Fallback>
          <p:pic>
            <p:nvPicPr>
              <p:cNvPr id="8210" name="Ink 8209"/>
              <p:cNvPicPr/>
              <p:nvPr/>
            </p:nvPicPr>
            <p:blipFill>
              <a:blip r:embed="rId37"/>
              <a:stretch>
                <a:fillRect/>
              </a:stretch>
            </p:blipFill>
            <p:spPr>
              <a:xfrm>
                <a:off x="3661064" y="4615273"/>
                <a:ext cx="162292" cy="583047"/>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211" name="Ink 8210"/>
              <p14:cNvContentPartPr/>
              <p14:nvPr/>
            </p14:nvContentPartPr>
            <p14:xfrm>
              <a:off x="3762360" y="5157000"/>
              <a:ext cx="1005120" cy="57240"/>
            </p14:xfrm>
          </p:contentPart>
        </mc:Choice>
        <mc:Fallback>
          <p:pic>
            <p:nvPicPr>
              <p:cNvPr id="8211" name="Ink 8210"/>
              <p:cNvPicPr/>
              <p:nvPr/>
            </p:nvPicPr>
            <p:blipFill>
              <a:blip r:embed="rId39"/>
              <a:stretch>
                <a:fillRect/>
              </a:stretch>
            </p:blipFill>
            <p:spPr>
              <a:xfrm>
                <a:off x="3712320" y="5048280"/>
                <a:ext cx="10872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12" name="Ink 8211"/>
              <p14:cNvContentPartPr/>
              <p14:nvPr/>
            </p14:nvContentPartPr>
            <p14:xfrm>
              <a:off x="4042800" y="5298480"/>
              <a:ext cx="751680" cy="43560"/>
            </p14:xfrm>
          </p:contentPart>
        </mc:Choice>
        <mc:Fallback>
          <p:pic>
            <p:nvPicPr>
              <p:cNvPr id="8212" name="Ink 8211"/>
              <p:cNvPicPr/>
              <p:nvPr/>
            </p:nvPicPr>
            <p:blipFill>
              <a:blip r:embed="rId41"/>
              <a:stretch>
                <a:fillRect/>
              </a:stretch>
            </p:blipFill>
            <p:spPr>
              <a:xfrm>
                <a:off x="3997440" y="5201280"/>
                <a:ext cx="836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213" name="Ink 8212"/>
              <p14:cNvContentPartPr/>
              <p14:nvPr/>
            </p14:nvContentPartPr>
            <p14:xfrm>
              <a:off x="4076280" y="5105160"/>
              <a:ext cx="275760" cy="201600"/>
            </p14:xfrm>
          </p:contentPart>
        </mc:Choice>
        <mc:Fallback>
          <p:pic>
            <p:nvPicPr>
              <p:cNvPr id="8213" name="Ink 8212"/>
              <p:cNvPicPr/>
              <p:nvPr/>
            </p:nvPicPr>
            <p:blipFill>
              <a:blip r:embed="rId43"/>
              <a:stretch>
                <a:fillRect/>
              </a:stretch>
            </p:blipFill>
            <p:spPr>
              <a:xfrm>
                <a:off x="4030500" y="5005440"/>
                <a:ext cx="36732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214" name="Ink 8213"/>
              <p14:cNvContentPartPr/>
              <p14:nvPr/>
            </p14:nvContentPartPr>
            <p14:xfrm>
              <a:off x="4240440" y="4159080"/>
              <a:ext cx="740520" cy="1025280"/>
            </p14:xfrm>
          </p:contentPart>
        </mc:Choice>
        <mc:Fallback>
          <p:pic>
            <p:nvPicPr>
              <p:cNvPr id="8214" name="Ink 8213"/>
              <p:cNvPicPr/>
              <p:nvPr/>
            </p:nvPicPr>
            <p:blipFill>
              <a:blip r:embed="rId45"/>
              <a:stretch>
                <a:fillRect/>
              </a:stretch>
            </p:blipFill>
            <p:spPr>
              <a:xfrm>
                <a:off x="4178160" y="4037400"/>
                <a:ext cx="868680" cy="1286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17" name="Ink 8216"/>
              <p14:cNvContentPartPr/>
              <p14:nvPr/>
            </p14:nvContentPartPr>
            <p14:xfrm>
              <a:off x="3759120" y="4990680"/>
              <a:ext cx="1240200" cy="541440"/>
            </p14:xfrm>
          </p:contentPart>
        </mc:Choice>
        <mc:Fallback>
          <p:pic>
            <p:nvPicPr>
              <p:cNvPr id="8217" name="Ink 8216"/>
              <p:cNvPicPr/>
              <p:nvPr/>
            </p:nvPicPr>
            <p:blipFill>
              <a:blip r:embed="rId47"/>
              <a:stretch>
                <a:fillRect/>
              </a:stretch>
            </p:blipFill>
            <p:spPr>
              <a:xfrm>
                <a:off x="3746520" y="4983480"/>
                <a:ext cx="126612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227" name="Ink 8226"/>
              <p14:cNvContentPartPr/>
              <p14:nvPr/>
            </p14:nvContentPartPr>
            <p14:xfrm>
              <a:off x="3795840" y="2743200"/>
              <a:ext cx="483120" cy="359280"/>
            </p14:xfrm>
          </p:contentPart>
        </mc:Choice>
        <mc:Fallback>
          <p:pic>
            <p:nvPicPr>
              <p:cNvPr id="8227" name="Ink 8226"/>
              <p:cNvPicPr/>
              <p:nvPr/>
            </p:nvPicPr>
            <p:blipFill>
              <a:blip r:embed="rId49"/>
              <a:stretch>
                <a:fillRect/>
              </a:stretch>
            </p:blipFill>
            <p:spPr>
              <a:xfrm>
                <a:off x="3763800" y="2722320"/>
                <a:ext cx="527040" cy="38376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smtClean="0"/>
              <a:t>Electrolytic Cells </a:t>
            </a:r>
            <a:endParaRPr lang="en-US" smtClean="0"/>
          </a:p>
        </p:txBody>
      </p:sp>
      <p:sp>
        <p:nvSpPr>
          <p:cNvPr id="35843" name="Content Placeholder 2"/>
          <p:cNvSpPr>
            <a:spLocks noGrp="1"/>
          </p:cNvSpPr>
          <p:nvPr>
            <p:ph sz="quarter" idx="1"/>
          </p:nvPr>
        </p:nvSpPr>
        <p:spPr/>
        <p:txBody>
          <a:bodyPr/>
          <a:lstStyle/>
          <a:p>
            <a:pPr eaLnBrk="1" hangingPunct="1"/>
            <a:r>
              <a:rPr lang="en-US" sz="2800" u="sng" smtClean="0"/>
              <a:t>Example</a:t>
            </a:r>
            <a:r>
              <a:rPr lang="en-US" sz="2800" smtClean="0"/>
              <a:t>: electrolysis of molten sodium chloride</a:t>
            </a:r>
          </a:p>
          <a:p>
            <a:pPr eaLnBrk="1" hangingPunct="1"/>
            <a:endParaRPr lang="en-US" smtClean="0"/>
          </a:p>
        </p:txBody>
      </p:sp>
      <mc:AlternateContent xmlns:mc="http://schemas.openxmlformats.org/markup-compatibility/2006">
        <mc:Choice xmlns:p14="http://schemas.microsoft.com/office/powerpoint/2010/main" Requires="p14">
          <p:contentPart p14:bwMode="auto" r:id="rId2">
            <p14:nvContentPartPr>
              <p14:cNvPr id="21" name="Ink 20"/>
              <p14:cNvContentPartPr/>
              <p14:nvPr/>
            </p14:nvContentPartPr>
            <p14:xfrm>
              <a:off x="2677727" y="3504120"/>
              <a:ext cx="3237120" cy="2752200"/>
            </p14:xfrm>
          </p:contentPart>
        </mc:Choice>
        <mc:Fallback>
          <p:pic>
            <p:nvPicPr>
              <p:cNvPr id="21" name="Ink 20"/>
              <p:cNvPicPr/>
              <p:nvPr/>
            </p:nvPicPr>
            <p:blipFill>
              <a:blip r:embed="rId3"/>
              <a:stretch>
                <a:fillRect/>
              </a:stretch>
            </p:blipFill>
            <p:spPr>
              <a:xfrm>
                <a:off x="2670167" y="3498000"/>
                <a:ext cx="3253320" cy="2765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p14:cNvContentPartPr/>
              <p14:nvPr/>
            </p14:nvContentPartPr>
            <p14:xfrm>
              <a:off x="8669207" y="8506588"/>
              <a:ext cx="15120" cy="43560"/>
            </p14:xfrm>
          </p:contentPart>
        </mc:Choice>
        <mc:Fallback>
          <p:pic>
            <p:nvPicPr>
              <p:cNvPr id="24" name="Ink 23"/>
              <p:cNvPicPr/>
              <p:nvPr/>
            </p:nvPicPr>
            <p:blipFill>
              <a:blip r:embed="rId5"/>
              <a:stretch>
                <a:fillRect/>
              </a:stretch>
            </p:blipFill>
            <p:spPr>
              <a:xfrm>
                <a:off x="8666687" y="8504068"/>
                <a:ext cx="20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p14:cNvContentPartPr/>
              <p14:nvPr/>
            </p14:nvContentPartPr>
            <p14:xfrm>
              <a:off x="3094967" y="3159600"/>
              <a:ext cx="446400" cy="2524320"/>
            </p14:xfrm>
          </p:contentPart>
        </mc:Choice>
        <mc:Fallback>
          <p:pic>
            <p:nvPicPr>
              <p:cNvPr id="28" name="Ink 27"/>
              <p:cNvPicPr/>
              <p:nvPr/>
            </p:nvPicPr>
            <p:blipFill>
              <a:blip r:embed="rId7"/>
              <a:stretch>
                <a:fillRect/>
              </a:stretch>
            </p:blipFill>
            <p:spPr>
              <a:xfrm>
                <a:off x="3089927" y="3153840"/>
                <a:ext cx="457200" cy="253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Ink 32"/>
              <p14:cNvContentPartPr/>
              <p14:nvPr/>
            </p14:nvContentPartPr>
            <p14:xfrm>
              <a:off x="4991447" y="3897600"/>
              <a:ext cx="101160" cy="1702440"/>
            </p14:xfrm>
          </p:contentPart>
        </mc:Choice>
        <mc:Fallback>
          <p:pic>
            <p:nvPicPr>
              <p:cNvPr id="33" name="Ink 32"/>
              <p:cNvPicPr/>
              <p:nvPr/>
            </p:nvPicPr>
            <p:blipFill>
              <a:blip r:embed="rId9"/>
              <a:stretch>
                <a:fillRect/>
              </a:stretch>
            </p:blipFill>
            <p:spPr>
              <a:xfrm>
                <a:off x="4988567" y="3894720"/>
                <a:ext cx="110520" cy="171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6" name="Ink 35"/>
              <p14:cNvContentPartPr/>
              <p14:nvPr/>
            </p14:nvContentPartPr>
            <p14:xfrm>
              <a:off x="5405807" y="3167520"/>
              <a:ext cx="32040" cy="622440"/>
            </p14:xfrm>
          </p:contentPart>
        </mc:Choice>
        <mc:Fallback>
          <p:pic>
            <p:nvPicPr>
              <p:cNvPr id="36" name="Ink 35"/>
              <p:cNvPicPr/>
              <p:nvPr/>
            </p:nvPicPr>
            <p:blipFill>
              <a:blip r:embed="rId11"/>
              <a:stretch>
                <a:fillRect/>
              </a:stretch>
            </p:blipFill>
            <p:spPr>
              <a:xfrm>
                <a:off x="5397887" y="3159600"/>
                <a:ext cx="4968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8" name="Ink 37"/>
              <p14:cNvContentPartPr/>
              <p14:nvPr/>
            </p14:nvContentPartPr>
            <p14:xfrm>
              <a:off x="5114207" y="3848640"/>
              <a:ext cx="432000" cy="1778760"/>
            </p14:xfrm>
          </p:contentPart>
        </mc:Choice>
        <mc:Fallback>
          <p:pic>
            <p:nvPicPr>
              <p:cNvPr id="38" name="Ink 37"/>
              <p:cNvPicPr/>
              <p:nvPr/>
            </p:nvPicPr>
            <p:blipFill>
              <a:blip r:embed="rId13"/>
              <a:stretch>
                <a:fillRect/>
              </a:stretch>
            </p:blipFill>
            <p:spPr>
              <a:xfrm>
                <a:off x="5106647" y="3842880"/>
                <a:ext cx="447480" cy="1794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 name="Ink 47"/>
              <p14:cNvContentPartPr/>
              <p14:nvPr/>
            </p14:nvContentPartPr>
            <p14:xfrm>
              <a:off x="4960487" y="3193800"/>
              <a:ext cx="452520" cy="635400"/>
            </p14:xfrm>
          </p:contentPart>
        </mc:Choice>
        <mc:Fallback>
          <p:pic>
            <p:nvPicPr>
              <p:cNvPr id="48" name="Ink 47"/>
              <p:cNvPicPr/>
              <p:nvPr/>
            </p:nvPicPr>
            <p:blipFill>
              <a:blip r:embed="rId15"/>
              <a:stretch>
                <a:fillRect/>
              </a:stretch>
            </p:blipFill>
            <p:spPr>
              <a:xfrm>
                <a:off x="4953287" y="3186600"/>
                <a:ext cx="47016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0" name="Ink 49"/>
              <p14:cNvContentPartPr/>
              <p14:nvPr/>
            </p14:nvContentPartPr>
            <p14:xfrm>
              <a:off x="5027807" y="3882120"/>
              <a:ext cx="422280" cy="816840"/>
            </p14:xfrm>
          </p:contentPart>
        </mc:Choice>
        <mc:Fallback>
          <p:pic>
            <p:nvPicPr>
              <p:cNvPr id="50" name="Ink 49"/>
              <p:cNvPicPr/>
              <p:nvPr/>
            </p:nvPicPr>
            <p:blipFill>
              <a:blip r:embed="rId17"/>
              <a:stretch>
                <a:fillRect/>
              </a:stretch>
            </p:blipFill>
            <p:spPr>
              <a:xfrm>
                <a:off x="5020247" y="3872400"/>
                <a:ext cx="440280" cy="837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 name="Ink 50"/>
              <p14:cNvContentPartPr/>
              <p14:nvPr/>
            </p14:nvContentPartPr>
            <p14:xfrm>
              <a:off x="5014487" y="4720560"/>
              <a:ext cx="587880" cy="882360"/>
            </p14:xfrm>
          </p:contentPart>
        </mc:Choice>
        <mc:Fallback>
          <p:pic>
            <p:nvPicPr>
              <p:cNvPr id="51" name="Ink 50"/>
              <p:cNvPicPr/>
              <p:nvPr/>
            </p:nvPicPr>
            <p:blipFill>
              <a:blip r:embed="rId19"/>
              <a:stretch>
                <a:fillRect/>
              </a:stretch>
            </p:blipFill>
            <p:spPr>
              <a:xfrm>
                <a:off x="5010527" y="4712280"/>
                <a:ext cx="602280" cy="901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6" name="Ink 85"/>
              <p14:cNvContentPartPr/>
              <p14:nvPr/>
            </p14:nvContentPartPr>
            <p14:xfrm>
              <a:off x="2900567" y="3739200"/>
              <a:ext cx="2984040" cy="2103480"/>
            </p14:xfrm>
          </p:contentPart>
        </mc:Choice>
        <mc:Fallback>
          <p:pic>
            <p:nvPicPr>
              <p:cNvPr id="86" name="Ink 85"/>
              <p:cNvPicPr/>
              <p:nvPr/>
            </p:nvPicPr>
            <p:blipFill>
              <a:blip r:embed="rId21"/>
              <a:stretch>
                <a:fillRect/>
              </a:stretch>
            </p:blipFill>
            <p:spPr>
              <a:xfrm>
                <a:off x="2896607" y="3734160"/>
                <a:ext cx="3000960" cy="2118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4" name="Ink 143"/>
              <p14:cNvContentPartPr/>
              <p14:nvPr/>
            </p14:nvContentPartPr>
            <p14:xfrm>
              <a:off x="2826767" y="4277760"/>
              <a:ext cx="3050640" cy="133560"/>
            </p14:xfrm>
          </p:contentPart>
        </mc:Choice>
        <mc:Fallback>
          <p:pic>
            <p:nvPicPr>
              <p:cNvPr id="144" name="Ink 143"/>
              <p:cNvPicPr/>
              <p:nvPr/>
            </p:nvPicPr>
            <p:blipFill>
              <a:blip r:embed="rId23"/>
              <a:stretch>
                <a:fillRect/>
              </a:stretch>
            </p:blipFill>
            <p:spPr>
              <a:xfrm>
                <a:off x="2823887" y="4271280"/>
                <a:ext cx="3060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 name="Ink 4"/>
              <p14:cNvContentPartPr/>
              <p14:nvPr/>
            </p14:nvContentPartPr>
            <p14:xfrm>
              <a:off x="3085247" y="5025748"/>
              <a:ext cx="14040" cy="213480"/>
            </p14:xfrm>
          </p:contentPart>
        </mc:Choice>
        <mc:Fallback>
          <p:pic>
            <p:nvPicPr>
              <p:cNvPr id="5" name="Ink 4"/>
              <p:cNvPicPr/>
              <p:nvPr/>
            </p:nvPicPr>
            <p:blipFill>
              <a:blip r:embed="rId25"/>
              <a:stretch>
                <a:fillRect/>
              </a:stretch>
            </p:blipFill>
            <p:spPr>
              <a:xfrm>
                <a:off x="3079487" y="5022148"/>
                <a:ext cx="244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p14:cNvContentPartPr/>
              <p14:nvPr/>
            </p14:nvContentPartPr>
            <p14:xfrm>
              <a:off x="2908847" y="2252668"/>
              <a:ext cx="2770920" cy="2772720"/>
            </p14:xfrm>
          </p:contentPart>
        </mc:Choice>
        <mc:Fallback>
          <p:pic>
            <p:nvPicPr>
              <p:cNvPr id="16" name="Ink 15"/>
              <p:cNvPicPr/>
              <p:nvPr/>
            </p:nvPicPr>
            <p:blipFill>
              <a:blip r:embed="rId27"/>
              <a:stretch>
                <a:fillRect/>
              </a:stretch>
            </p:blipFill>
            <p:spPr>
              <a:xfrm>
                <a:off x="2906327" y="2245828"/>
                <a:ext cx="2778120" cy="2782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Ink 28"/>
              <p14:cNvContentPartPr/>
              <p14:nvPr/>
            </p14:nvContentPartPr>
            <p14:xfrm>
              <a:off x="4335887" y="5920708"/>
              <a:ext cx="205560" cy="150480"/>
            </p14:xfrm>
          </p:contentPart>
        </mc:Choice>
        <mc:Fallback>
          <p:pic>
            <p:nvPicPr>
              <p:cNvPr id="29" name="Ink 28"/>
              <p:cNvPicPr/>
              <p:nvPr/>
            </p:nvPicPr>
            <p:blipFill>
              <a:blip r:embed="rId29"/>
              <a:stretch>
                <a:fillRect/>
              </a:stretch>
            </p:blipFill>
            <p:spPr>
              <a:xfrm>
                <a:off x="4326167" y="5908108"/>
                <a:ext cx="228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9" name="Ink 68"/>
              <p14:cNvContentPartPr/>
              <p14:nvPr/>
            </p14:nvContentPartPr>
            <p14:xfrm>
              <a:off x="3554687" y="5967868"/>
              <a:ext cx="1788480" cy="678240"/>
            </p14:xfrm>
          </p:contentPart>
        </mc:Choice>
        <mc:Fallback>
          <p:pic>
            <p:nvPicPr>
              <p:cNvPr id="69" name="Ink 68"/>
              <p:cNvPicPr/>
              <p:nvPr/>
            </p:nvPicPr>
            <p:blipFill>
              <a:blip r:embed="rId31"/>
              <a:stretch>
                <a:fillRect/>
              </a:stretch>
            </p:blipFill>
            <p:spPr>
              <a:xfrm>
                <a:off x="3547487" y="5961028"/>
                <a:ext cx="1808280" cy="696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Ink 12"/>
              <p14:cNvContentPartPr/>
              <p14:nvPr/>
            </p14:nvContentPartPr>
            <p14:xfrm>
              <a:off x="4233647" y="2534188"/>
              <a:ext cx="929520" cy="561600"/>
            </p14:xfrm>
          </p:contentPart>
        </mc:Choice>
        <mc:Fallback>
          <p:pic>
            <p:nvPicPr>
              <p:cNvPr id="13" name="Ink 12"/>
              <p:cNvPicPr/>
              <p:nvPr/>
            </p:nvPicPr>
            <p:blipFill>
              <a:blip r:embed="rId33"/>
              <a:stretch>
                <a:fillRect/>
              </a:stretch>
            </p:blipFill>
            <p:spPr>
              <a:xfrm>
                <a:off x="4227887" y="2527348"/>
                <a:ext cx="94680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p14:cNvContentPartPr/>
              <p14:nvPr/>
            </p14:nvContentPartPr>
            <p14:xfrm>
              <a:off x="3703727" y="2389108"/>
              <a:ext cx="150480" cy="26640"/>
            </p14:xfrm>
          </p:contentPart>
        </mc:Choice>
        <mc:Fallback>
          <p:pic>
            <p:nvPicPr>
              <p:cNvPr id="19" name="Ink 18"/>
              <p:cNvPicPr/>
              <p:nvPr/>
            </p:nvPicPr>
            <p:blipFill>
              <a:blip r:embed="rId35"/>
              <a:stretch>
                <a:fillRect/>
              </a:stretch>
            </p:blipFill>
            <p:spPr>
              <a:xfrm>
                <a:off x="3696167" y="2385508"/>
                <a:ext cx="160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Ink 19"/>
              <p14:cNvContentPartPr/>
              <p14:nvPr/>
            </p14:nvContentPartPr>
            <p14:xfrm>
              <a:off x="3764567" y="2313148"/>
              <a:ext cx="20880" cy="181440"/>
            </p14:xfrm>
          </p:contentPart>
        </mc:Choice>
        <mc:Fallback>
          <p:pic>
            <p:nvPicPr>
              <p:cNvPr id="20" name="Ink 19"/>
              <p:cNvPicPr/>
              <p:nvPr/>
            </p:nvPicPr>
            <p:blipFill>
              <a:blip r:embed="rId37"/>
              <a:stretch>
                <a:fillRect/>
              </a:stretch>
            </p:blipFill>
            <p:spPr>
              <a:xfrm>
                <a:off x="3755207" y="2304148"/>
                <a:ext cx="41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Ink 21"/>
              <p14:cNvContentPartPr/>
              <p14:nvPr/>
            </p14:nvContentPartPr>
            <p14:xfrm>
              <a:off x="4351007" y="2370748"/>
              <a:ext cx="223920" cy="19080"/>
            </p14:xfrm>
          </p:contentPart>
        </mc:Choice>
        <mc:Fallback>
          <p:pic>
            <p:nvPicPr>
              <p:cNvPr id="22" name="Ink 21"/>
              <p:cNvPicPr/>
              <p:nvPr/>
            </p:nvPicPr>
            <p:blipFill>
              <a:blip r:embed="rId39"/>
              <a:stretch>
                <a:fillRect/>
              </a:stretch>
            </p:blipFill>
            <p:spPr>
              <a:xfrm>
                <a:off x="4341647" y="2358868"/>
                <a:ext cx="239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p14:cNvContentPartPr/>
              <p14:nvPr/>
            </p14:nvContentPartPr>
            <p14:xfrm>
              <a:off x="3002087" y="2287948"/>
              <a:ext cx="474480" cy="495000"/>
            </p14:xfrm>
          </p:contentPart>
        </mc:Choice>
        <mc:Fallback>
          <p:pic>
            <p:nvPicPr>
              <p:cNvPr id="26" name="Ink 25"/>
              <p:cNvPicPr/>
              <p:nvPr/>
            </p:nvPicPr>
            <p:blipFill>
              <a:blip r:embed="rId41"/>
              <a:stretch>
                <a:fillRect/>
              </a:stretch>
            </p:blipFill>
            <p:spPr>
              <a:xfrm>
                <a:off x="2991287" y="2276068"/>
                <a:ext cx="49752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p14:cNvContentPartPr/>
              <p14:nvPr/>
            </p14:nvContentPartPr>
            <p14:xfrm>
              <a:off x="4866527" y="2325748"/>
              <a:ext cx="460440" cy="380880"/>
            </p14:xfrm>
          </p:contentPart>
        </mc:Choice>
        <mc:Fallback>
          <p:pic>
            <p:nvPicPr>
              <p:cNvPr id="31" name="Ink 30"/>
              <p:cNvPicPr/>
              <p:nvPr/>
            </p:nvPicPr>
            <p:blipFill>
              <a:blip r:embed="rId43"/>
              <a:stretch>
                <a:fillRect/>
              </a:stretch>
            </p:blipFill>
            <p:spPr>
              <a:xfrm>
                <a:off x="4860047" y="2314228"/>
                <a:ext cx="47916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p14:cNvContentPartPr/>
              <p14:nvPr/>
            </p14:nvContentPartPr>
            <p14:xfrm>
              <a:off x="2896967" y="2245828"/>
              <a:ext cx="324720" cy="216720"/>
            </p14:xfrm>
          </p:contentPart>
        </mc:Choice>
        <mc:Fallback>
          <p:pic>
            <p:nvPicPr>
              <p:cNvPr id="32" name="Ink 31"/>
              <p:cNvPicPr/>
              <p:nvPr/>
            </p:nvPicPr>
            <p:blipFill>
              <a:blip r:embed="rId45"/>
              <a:stretch>
                <a:fillRect/>
              </a:stretch>
            </p:blipFill>
            <p:spPr>
              <a:xfrm>
                <a:off x="2886887" y="2234668"/>
                <a:ext cx="345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p14:cNvContentPartPr/>
              <p14:nvPr/>
            </p14:nvContentPartPr>
            <p14:xfrm>
              <a:off x="5263607" y="2575228"/>
              <a:ext cx="168840" cy="138600"/>
            </p14:xfrm>
          </p:contentPart>
        </mc:Choice>
        <mc:Fallback>
          <p:pic>
            <p:nvPicPr>
              <p:cNvPr id="34" name="Ink 33"/>
              <p:cNvPicPr/>
              <p:nvPr/>
            </p:nvPicPr>
            <p:blipFill>
              <a:blip r:embed="rId47"/>
              <a:stretch>
                <a:fillRect/>
              </a:stretch>
            </p:blipFill>
            <p:spPr>
              <a:xfrm>
                <a:off x="5257487" y="2564788"/>
                <a:ext cx="183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p14:cNvContentPartPr/>
              <p14:nvPr/>
            </p14:nvContentPartPr>
            <p14:xfrm>
              <a:off x="5299247" y="2262388"/>
              <a:ext cx="171000" cy="185400"/>
            </p14:xfrm>
          </p:contentPart>
        </mc:Choice>
        <mc:Fallback>
          <p:pic>
            <p:nvPicPr>
              <p:cNvPr id="35" name="Ink 34"/>
              <p:cNvPicPr/>
              <p:nvPr/>
            </p:nvPicPr>
            <p:blipFill>
              <a:blip r:embed="rId49"/>
              <a:stretch>
                <a:fillRect/>
              </a:stretch>
            </p:blipFill>
            <p:spPr>
              <a:xfrm>
                <a:off x="5287367" y="2250868"/>
                <a:ext cx="187920" cy="20916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smtClean="0"/>
              <a:t>Electrolytic Cells </a:t>
            </a:r>
            <a:endParaRPr lang="en-US" smtClean="0"/>
          </a:p>
        </p:txBody>
      </p:sp>
      <p:sp>
        <p:nvSpPr>
          <p:cNvPr id="36867" name="Content Placeholder 2"/>
          <p:cNvSpPr>
            <a:spLocks noGrp="1"/>
          </p:cNvSpPr>
          <p:nvPr>
            <p:ph sz="quarter" idx="1"/>
          </p:nvPr>
        </p:nvSpPr>
        <p:spPr/>
        <p:txBody>
          <a:bodyPr/>
          <a:lstStyle/>
          <a:p>
            <a:pPr eaLnBrk="1" hangingPunct="1"/>
            <a:r>
              <a:rPr lang="en-US" sz="2800" u="sng" smtClean="0"/>
              <a:t>Example</a:t>
            </a:r>
            <a:r>
              <a:rPr lang="en-US" sz="2800" smtClean="0"/>
              <a:t>: electrolysis of molten sodium chloride</a:t>
            </a:r>
          </a:p>
          <a:p>
            <a:pPr eaLnBrk="1" hangingPunct="1"/>
            <a:endParaRPr lang="en-US" smtClean="0"/>
          </a:p>
        </p:txBody>
      </p:sp>
      <mc:AlternateContent xmlns:mc="http://schemas.openxmlformats.org/markup-compatibility/2006">
        <mc:Choice xmlns:p14="http://schemas.microsoft.com/office/powerpoint/2010/main" Requires="p14">
          <p:contentPart p14:bwMode="auto" r:id="rId2">
            <p14:nvContentPartPr>
              <p14:cNvPr id="21" name="Ink 20"/>
              <p14:cNvContentPartPr/>
              <p14:nvPr/>
            </p14:nvContentPartPr>
            <p14:xfrm>
              <a:off x="2677727" y="3504120"/>
              <a:ext cx="3206880" cy="2752200"/>
            </p14:xfrm>
          </p:contentPart>
        </mc:Choice>
        <mc:Fallback>
          <p:pic>
            <p:nvPicPr>
              <p:cNvPr id="21" name="Ink 20"/>
              <p:cNvPicPr/>
              <p:nvPr/>
            </p:nvPicPr>
            <p:blipFill>
              <a:blip r:embed="rId3"/>
              <a:stretch>
                <a:fillRect/>
              </a:stretch>
            </p:blipFill>
            <p:spPr>
              <a:xfrm>
                <a:off x="2670167" y="3498000"/>
                <a:ext cx="3227400" cy="2765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8" name="Ink 27"/>
              <p14:cNvContentPartPr/>
              <p14:nvPr/>
            </p14:nvContentPartPr>
            <p14:xfrm>
              <a:off x="3094967" y="3159600"/>
              <a:ext cx="446400" cy="2524320"/>
            </p14:xfrm>
          </p:contentPart>
        </mc:Choice>
        <mc:Fallback>
          <p:pic>
            <p:nvPicPr>
              <p:cNvPr id="28" name="Ink 27"/>
              <p:cNvPicPr/>
              <p:nvPr/>
            </p:nvPicPr>
            <p:blipFill>
              <a:blip r:embed="rId5"/>
              <a:stretch>
                <a:fillRect/>
              </a:stretch>
            </p:blipFill>
            <p:spPr>
              <a:xfrm>
                <a:off x="3089927" y="3153840"/>
                <a:ext cx="457200" cy="253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3" name="Ink 32"/>
              <p14:cNvContentPartPr/>
              <p14:nvPr/>
            </p14:nvContentPartPr>
            <p14:xfrm>
              <a:off x="4991447" y="3897600"/>
              <a:ext cx="101160" cy="1702440"/>
            </p14:xfrm>
          </p:contentPart>
        </mc:Choice>
        <mc:Fallback>
          <p:pic>
            <p:nvPicPr>
              <p:cNvPr id="33" name="Ink 32"/>
              <p:cNvPicPr/>
              <p:nvPr/>
            </p:nvPicPr>
            <p:blipFill>
              <a:blip r:embed="rId7"/>
              <a:stretch>
                <a:fillRect/>
              </a:stretch>
            </p:blipFill>
            <p:spPr>
              <a:xfrm>
                <a:off x="4988567" y="3894720"/>
                <a:ext cx="110520" cy="1711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p14:cNvContentPartPr/>
              <p14:nvPr/>
            </p14:nvContentPartPr>
            <p14:xfrm>
              <a:off x="5405807" y="3167520"/>
              <a:ext cx="32040" cy="622440"/>
            </p14:xfrm>
          </p:contentPart>
        </mc:Choice>
        <mc:Fallback>
          <p:pic>
            <p:nvPicPr>
              <p:cNvPr id="36" name="Ink 35"/>
              <p:cNvPicPr/>
              <p:nvPr/>
            </p:nvPicPr>
            <p:blipFill>
              <a:blip r:embed="rId9"/>
              <a:stretch>
                <a:fillRect/>
              </a:stretch>
            </p:blipFill>
            <p:spPr>
              <a:xfrm>
                <a:off x="5397887" y="3159600"/>
                <a:ext cx="4968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8" name="Ink 37"/>
              <p14:cNvContentPartPr/>
              <p14:nvPr/>
            </p14:nvContentPartPr>
            <p14:xfrm>
              <a:off x="5114207" y="5607240"/>
              <a:ext cx="421920" cy="20160"/>
            </p14:xfrm>
          </p:contentPart>
        </mc:Choice>
        <mc:Fallback>
          <p:pic>
            <p:nvPicPr>
              <p:cNvPr id="38" name="Ink 37"/>
              <p:cNvPicPr/>
              <p:nvPr/>
            </p:nvPicPr>
            <p:blipFill>
              <a:blip r:embed="rId11"/>
              <a:stretch>
                <a:fillRect/>
              </a:stretch>
            </p:blipFill>
            <p:spPr>
              <a:xfrm>
                <a:off x="5106647" y="5597160"/>
                <a:ext cx="438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8" name="Ink 47"/>
              <p14:cNvContentPartPr/>
              <p14:nvPr/>
            </p14:nvContentPartPr>
            <p14:xfrm>
              <a:off x="4960487" y="3193800"/>
              <a:ext cx="452520" cy="635400"/>
            </p14:xfrm>
          </p:contentPart>
        </mc:Choice>
        <mc:Fallback>
          <p:pic>
            <p:nvPicPr>
              <p:cNvPr id="48" name="Ink 47"/>
              <p:cNvPicPr/>
              <p:nvPr/>
            </p:nvPicPr>
            <p:blipFill>
              <a:blip r:embed="rId13"/>
              <a:stretch>
                <a:fillRect/>
              </a:stretch>
            </p:blipFill>
            <p:spPr>
              <a:xfrm>
                <a:off x="4953287" y="3186600"/>
                <a:ext cx="47016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0" name="Ink 49"/>
              <p14:cNvContentPartPr/>
              <p14:nvPr/>
            </p14:nvContentPartPr>
            <p14:xfrm>
              <a:off x="5027807" y="3882120"/>
              <a:ext cx="422280" cy="816840"/>
            </p14:xfrm>
          </p:contentPart>
        </mc:Choice>
        <mc:Fallback>
          <p:pic>
            <p:nvPicPr>
              <p:cNvPr id="50" name="Ink 49"/>
              <p:cNvPicPr/>
              <p:nvPr/>
            </p:nvPicPr>
            <p:blipFill>
              <a:blip r:embed="rId15"/>
              <a:stretch>
                <a:fillRect/>
              </a:stretch>
            </p:blipFill>
            <p:spPr>
              <a:xfrm>
                <a:off x="5020247" y="3872400"/>
                <a:ext cx="440280" cy="837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 name="Ink 50"/>
              <p14:cNvContentPartPr/>
              <p14:nvPr/>
            </p14:nvContentPartPr>
            <p14:xfrm>
              <a:off x="5014487" y="4720560"/>
              <a:ext cx="587880" cy="882360"/>
            </p14:xfrm>
          </p:contentPart>
        </mc:Choice>
        <mc:Fallback>
          <p:pic>
            <p:nvPicPr>
              <p:cNvPr id="51" name="Ink 50"/>
              <p:cNvPicPr/>
              <p:nvPr/>
            </p:nvPicPr>
            <p:blipFill>
              <a:blip r:embed="rId17"/>
              <a:stretch>
                <a:fillRect/>
              </a:stretch>
            </p:blipFill>
            <p:spPr>
              <a:xfrm>
                <a:off x="5010527" y="4712280"/>
                <a:ext cx="602280" cy="901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6" name="Ink 85"/>
              <p14:cNvContentPartPr/>
              <p14:nvPr/>
            </p14:nvContentPartPr>
            <p14:xfrm>
              <a:off x="2900567" y="4570080"/>
              <a:ext cx="2240640" cy="99000"/>
            </p14:xfrm>
          </p:contentPart>
        </mc:Choice>
        <mc:Fallback>
          <p:pic>
            <p:nvPicPr>
              <p:cNvPr id="86" name="Ink 85"/>
              <p:cNvPicPr/>
              <p:nvPr/>
            </p:nvPicPr>
            <p:blipFill>
              <a:blip r:embed="rId19"/>
              <a:stretch>
                <a:fillRect/>
              </a:stretch>
            </p:blipFill>
            <p:spPr>
              <a:xfrm>
                <a:off x="2896607" y="4566120"/>
                <a:ext cx="2247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p14:cNvContentPartPr/>
              <p14:nvPr/>
            </p14:nvContentPartPr>
            <p14:xfrm>
              <a:off x="4033487" y="2252668"/>
              <a:ext cx="13320" cy="728280"/>
            </p14:xfrm>
          </p:contentPart>
        </mc:Choice>
        <mc:Fallback>
          <p:pic>
            <p:nvPicPr>
              <p:cNvPr id="16" name="Ink 15"/>
              <p:cNvPicPr/>
              <p:nvPr/>
            </p:nvPicPr>
            <p:blipFill>
              <a:blip r:embed="rId21"/>
              <a:stretch>
                <a:fillRect/>
              </a:stretch>
            </p:blipFill>
            <p:spPr>
              <a:xfrm>
                <a:off x="4025207" y="2245828"/>
                <a:ext cx="33120" cy="746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Ink 21"/>
              <p14:cNvContentPartPr/>
              <p14:nvPr/>
            </p14:nvContentPartPr>
            <p14:xfrm>
              <a:off x="4351007" y="2370748"/>
              <a:ext cx="223920" cy="19080"/>
            </p14:xfrm>
          </p:contentPart>
        </mc:Choice>
        <mc:Fallback>
          <p:pic>
            <p:nvPicPr>
              <p:cNvPr id="22" name="Ink 21"/>
              <p:cNvPicPr/>
              <p:nvPr/>
            </p:nvPicPr>
            <p:blipFill>
              <a:blip r:embed="rId23"/>
              <a:stretch>
                <a:fillRect/>
              </a:stretch>
            </p:blipFill>
            <p:spPr>
              <a:xfrm>
                <a:off x="4341647" y="2358868"/>
                <a:ext cx="239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Ink 30"/>
              <p14:cNvContentPartPr/>
              <p14:nvPr/>
            </p14:nvContentPartPr>
            <p14:xfrm>
              <a:off x="4866527" y="2325748"/>
              <a:ext cx="460440" cy="380880"/>
            </p14:xfrm>
          </p:contentPart>
        </mc:Choice>
        <mc:Fallback>
          <p:pic>
            <p:nvPicPr>
              <p:cNvPr id="31" name="Ink 30"/>
              <p:cNvPicPr/>
              <p:nvPr/>
            </p:nvPicPr>
            <p:blipFill>
              <a:blip r:embed="rId25"/>
              <a:stretch>
                <a:fillRect/>
              </a:stretch>
            </p:blipFill>
            <p:spPr>
              <a:xfrm>
                <a:off x="4860047" y="2314228"/>
                <a:ext cx="47916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Ink 31"/>
              <p14:cNvContentPartPr/>
              <p14:nvPr/>
            </p14:nvContentPartPr>
            <p14:xfrm>
              <a:off x="2896967" y="2245828"/>
              <a:ext cx="324720" cy="216720"/>
            </p14:xfrm>
          </p:contentPart>
        </mc:Choice>
        <mc:Fallback>
          <p:pic>
            <p:nvPicPr>
              <p:cNvPr id="32" name="Ink 31"/>
              <p:cNvPicPr/>
              <p:nvPr/>
            </p:nvPicPr>
            <p:blipFill>
              <a:blip r:embed="rId27"/>
              <a:stretch>
                <a:fillRect/>
              </a:stretch>
            </p:blipFill>
            <p:spPr>
              <a:xfrm>
                <a:off x="2886887" y="2234668"/>
                <a:ext cx="345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Ink 11"/>
              <p14:cNvContentPartPr/>
              <p14:nvPr/>
            </p14:nvContentPartPr>
            <p14:xfrm>
              <a:off x="5263607" y="2262388"/>
              <a:ext cx="206640" cy="451440"/>
            </p14:xfrm>
          </p:contentPart>
        </mc:Choice>
        <mc:Fallback>
          <p:pic>
            <p:nvPicPr>
              <p:cNvPr id="12" name="Ink 11"/>
              <p:cNvPicPr/>
              <p:nvPr/>
            </p:nvPicPr>
            <p:blipFill>
              <a:blip r:embed="rId29"/>
              <a:stretch>
                <a:fillRect/>
              </a:stretch>
            </p:blipFill>
            <p:spPr>
              <a:xfrm>
                <a:off x="5257487" y="2250868"/>
                <a:ext cx="21780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p14:cNvContentPartPr/>
              <p14:nvPr/>
            </p14:nvContentPartPr>
            <p14:xfrm>
              <a:off x="3002087" y="2287948"/>
              <a:ext cx="852120" cy="495000"/>
            </p14:xfrm>
          </p:contentPart>
        </mc:Choice>
        <mc:Fallback>
          <p:pic>
            <p:nvPicPr>
              <p:cNvPr id="23" name="Ink 22"/>
              <p:cNvPicPr/>
              <p:nvPr/>
            </p:nvPicPr>
            <p:blipFill>
              <a:blip r:embed="rId31"/>
              <a:stretch>
                <a:fillRect/>
              </a:stretch>
            </p:blipFill>
            <p:spPr>
              <a:xfrm>
                <a:off x="2991287" y="2276068"/>
                <a:ext cx="86580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3" name="Ink 42"/>
              <p14:cNvContentPartPr/>
              <p14:nvPr/>
            </p14:nvContentPartPr>
            <p14:xfrm>
              <a:off x="9030647" y="0"/>
              <a:ext cx="7200" cy="0"/>
            </p14:xfrm>
          </p:contentPart>
        </mc:Choice>
        <mc:Fallback>
          <p:pic>
            <p:nvPicPr>
              <p:cNvPr id="43" name="Ink 42"/>
              <p:cNvPicPr/>
              <p:nvPr/>
            </p:nvPicPr>
            <p:blipFill>
              <a:blip r:embed="rId33"/>
              <a:stretch>
                <a:fillRect/>
              </a:stretch>
            </p:blipFill>
            <p:spPr>
              <a:xfrm>
                <a:off x="9028127" y="0"/>
                <a:ext cx="12240" cy="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4" name="Ink 43"/>
              <p14:cNvContentPartPr/>
              <p14:nvPr/>
            </p14:nvContentPartPr>
            <p14:xfrm>
              <a:off x="8669207" y="8506588"/>
              <a:ext cx="537840" cy="2086200"/>
            </p14:xfrm>
          </p:contentPart>
        </mc:Choice>
        <mc:Fallback>
          <p:pic>
            <p:nvPicPr>
              <p:cNvPr id="44" name="Ink 43"/>
              <p:cNvPicPr/>
              <p:nvPr/>
            </p:nvPicPr>
            <p:blipFill>
              <a:blip r:embed="rId35"/>
              <a:stretch>
                <a:fillRect/>
              </a:stretch>
            </p:blipFill>
            <p:spPr>
              <a:xfrm>
                <a:off x="8666687" y="8504068"/>
                <a:ext cx="542880" cy="2091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6" name="Ink 45"/>
              <p14:cNvContentPartPr/>
              <p14:nvPr/>
            </p14:nvContentPartPr>
            <p14:xfrm>
              <a:off x="6819887" y="9531148"/>
              <a:ext cx="360" cy="360"/>
            </p14:xfrm>
          </p:contentPart>
        </mc:Choice>
        <mc:Fallback>
          <p:pic>
            <p:nvPicPr>
              <p:cNvPr id="46" name="Ink 45"/>
              <p:cNvPicPr/>
              <p:nvPr/>
            </p:nvPicPr>
            <p:blipFill>
              <a:blip r:embed="rId37"/>
              <a:stretch>
                <a:fillRect/>
              </a:stretch>
            </p:blipFill>
            <p:spPr>
              <a:xfrm>
                <a:off x="6817367" y="9528628"/>
                <a:ext cx="5400" cy="5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3" name="Ink 52"/>
              <p14:cNvContentPartPr/>
              <p14:nvPr/>
            </p14:nvContentPartPr>
            <p14:xfrm>
              <a:off x="4976687" y="3092548"/>
              <a:ext cx="486720" cy="191520"/>
            </p14:xfrm>
          </p:contentPart>
        </mc:Choice>
        <mc:Fallback>
          <p:pic>
            <p:nvPicPr>
              <p:cNvPr id="53" name="Ink 52"/>
              <p:cNvPicPr/>
              <p:nvPr/>
            </p:nvPicPr>
            <p:blipFill>
              <a:blip r:embed="rId39"/>
              <a:stretch>
                <a:fillRect/>
              </a:stretch>
            </p:blipFill>
            <p:spPr>
              <a:xfrm>
                <a:off x="4973807" y="3084988"/>
                <a:ext cx="497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0" name="Ink 89"/>
              <p14:cNvContentPartPr/>
              <p14:nvPr/>
            </p14:nvContentPartPr>
            <p14:xfrm>
              <a:off x="4201607" y="2424388"/>
              <a:ext cx="13320" cy="322200"/>
            </p14:xfrm>
          </p:contentPart>
        </mc:Choice>
        <mc:Fallback>
          <p:pic>
            <p:nvPicPr>
              <p:cNvPr id="90" name="Ink 89"/>
              <p:cNvPicPr/>
              <p:nvPr/>
            </p:nvPicPr>
            <p:blipFill>
              <a:blip r:embed="rId41"/>
              <a:stretch>
                <a:fillRect/>
              </a:stretch>
            </p:blipFill>
            <p:spPr>
              <a:xfrm>
                <a:off x="4190447" y="2416468"/>
                <a:ext cx="363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1" name="Ink 90"/>
              <p14:cNvContentPartPr/>
              <p14:nvPr/>
            </p14:nvContentPartPr>
            <p14:xfrm>
              <a:off x="4233647" y="2534188"/>
              <a:ext cx="929520" cy="561600"/>
            </p14:xfrm>
          </p:contentPart>
        </mc:Choice>
        <mc:Fallback>
          <p:pic>
            <p:nvPicPr>
              <p:cNvPr id="91" name="Ink 90"/>
              <p:cNvPicPr/>
              <p:nvPr/>
            </p:nvPicPr>
            <p:blipFill>
              <a:blip r:embed="rId43"/>
              <a:stretch>
                <a:fillRect/>
              </a:stretch>
            </p:blipFill>
            <p:spPr>
              <a:xfrm>
                <a:off x="4227887" y="2527348"/>
                <a:ext cx="94680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9" name="Ink 128"/>
              <p14:cNvContentPartPr/>
              <p14:nvPr/>
            </p14:nvContentPartPr>
            <p14:xfrm>
              <a:off x="3228167" y="2569828"/>
              <a:ext cx="784800" cy="517320"/>
            </p14:xfrm>
          </p:contentPart>
        </mc:Choice>
        <mc:Fallback>
          <p:pic>
            <p:nvPicPr>
              <p:cNvPr id="129" name="Ink 128"/>
              <p:cNvPicPr/>
              <p:nvPr/>
            </p:nvPicPr>
            <p:blipFill>
              <a:blip r:embed="rId45"/>
              <a:stretch>
                <a:fillRect/>
              </a:stretch>
            </p:blipFill>
            <p:spPr>
              <a:xfrm>
                <a:off x="3218807" y="2558668"/>
                <a:ext cx="80604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0" name="Ink 129"/>
              <p14:cNvContentPartPr/>
              <p14:nvPr/>
            </p14:nvContentPartPr>
            <p14:xfrm>
              <a:off x="5014487" y="3105508"/>
              <a:ext cx="405000" cy="21960"/>
            </p14:xfrm>
          </p:contentPart>
        </mc:Choice>
        <mc:Fallback>
          <p:pic>
            <p:nvPicPr>
              <p:cNvPr id="130" name="Ink 129"/>
              <p:cNvPicPr/>
              <p:nvPr/>
            </p:nvPicPr>
            <p:blipFill>
              <a:blip r:embed="rId47"/>
              <a:stretch>
                <a:fillRect/>
              </a:stretch>
            </p:blipFill>
            <p:spPr>
              <a:xfrm>
                <a:off x="5010527" y="3097007"/>
                <a:ext cx="415080" cy="38253"/>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1" name="Ink 130"/>
              <p14:cNvContentPartPr/>
              <p14:nvPr/>
            </p14:nvContentPartPr>
            <p14:xfrm>
              <a:off x="2908847" y="3068788"/>
              <a:ext cx="2770920" cy="1956600"/>
            </p14:xfrm>
          </p:contentPart>
        </mc:Choice>
        <mc:Fallback>
          <p:pic>
            <p:nvPicPr>
              <p:cNvPr id="131" name="Ink 130"/>
              <p:cNvPicPr/>
              <p:nvPr/>
            </p:nvPicPr>
            <p:blipFill>
              <a:blip r:embed="rId49"/>
              <a:stretch>
                <a:fillRect/>
              </a:stretch>
            </p:blipFill>
            <p:spPr>
              <a:xfrm>
                <a:off x="2906327" y="3060508"/>
                <a:ext cx="2778120" cy="1967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9" name="Ink 168"/>
              <p14:cNvContentPartPr/>
              <p14:nvPr/>
            </p14:nvContentPartPr>
            <p14:xfrm>
              <a:off x="3087047" y="3897960"/>
              <a:ext cx="2827800" cy="1890720"/>
            </p14:xfrm>
          </p:contentPart>
        </mc:Choice>
        <mc:Fallback>
          <p:pic>
            <p:nvPicPr>
              <p:cNvPr id="169" name="Ink 168"/>
              <p:cNvPicPr/>
              <p:nvPr/>
            </p:nvPicPr>
            <p:blipFill>
              <a:blip r:embed="rId51"/>
              <a:stretch>
                <a:fillRect/>
              </a:stretch>
            </p:blipFill>
            <p:spPr>
              <a:xfrm>
                <a:off x="3077327" y="3888240"/>
                <a:ext cx="2846160" cy="1909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6" name="Ink 195"/>
              <p14:cNvContentPartPr/>
              <p14:nvPr/>
            </p14:nvContentPartPr>
            <p14:xfrm>
              <a:off x="270047" y="3014068"/>
              <a:ext cx="7481160" cy="3632040"/>
            </p14:xfrm>
          </p:contentPart>
        </mc:Choice>
        <mc:Fallback>
          <p:pic>
            <p:nvPicPr>
              <p:cNvPr id="196" name="Ink 195"/>
              <p:cNvPicPr/>
              <p:nvPr/>
            </p:nvPicPr>
            <p:blipFill>
              <a:blip r:embed="rId53"/>
              <a:stretch>
                <a:fillRect/>
              </a:stretch>
            </p:blipFill>
            <p:spPr>
              <a:xfrm>
                <a:off x="257807" y="3002548"/>
                <a:ext cx="7505280" cy="3655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09" name="Ink 208"/>
              <p14:cNvContentPartPr/>
              <p14:nvPr/>
            </p14:nvContentPartPr>
            <p14:xfrm>
              <a:off x="5953007" y="5712268"/>
              <a:ext cx="2828880" cy="366120"/>
            </p14:xfrm>
          </p:contentPart>
        </mc:Choice>
        <mc:Fallback>
          <p:pic>
            <p:nvPicPr>
              <p:cNvPr id="209" name="Ink 208"/>
              <p:cNvPicPr/>
              <p:nvPr/>
            </p:nvPicPr>
            <p:blipFill>
              <a:blip r:embed="rId55"/>
              <a:stretch>
                <a:fillRect/>
              </a:stretch>
            </p:blipFill>
            <p:spPr>
              <a:xfrm>
                <a:off x="5940767" y="5700388"/>
                <a:ext cx="2854800" cy="381600"/>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smtClean="0"/>
              <a:t>Electrolytic Cells </a:t>
            </a:r>
            <a:endParaRPr lang="en-US" smtClean="0"/>
          </a:p>
        </p:txBody>
      </p:sp>
      <p:sp>
        <p:nvSpPr>
          <p:cNvPr id="37891" name="Content Placeholder 2"/>
          <p:cNvSpPr>
            <a:spLocks noGrp="1"/>
          </p:cNvSpPr>
          <p:nvPr>
            <p:ph sz="quarter" idx="1"/>
          </p:nvPr>
        </p:nvSpPr>
        <p:spPr/>
        <p:txBody>
          <a:bodyPr/>
          <a:lstStyle/>
          <a:p>
            <a:pPr eaLnBrk="1" hangingPunct="1"/>
            <a:r>
              <a:rPr lang="en-US" sz="2200" b="1" smtClean="0"/>
              <a:t>Note: </a:t>
            </a:r>
            <a:r>
              <a:rPr lang="en-US" sz="2200" smtClean="0"/>
              <a:t>electrode terminology flips from voltaic to electrolytic (because oxidation </a:t>
            </a:r>
            <a:r>
              <a:rPr lang="en-US" sz="2200" i="1" smtClean="0"/>
              <a:t>always </a:t>
            </a:r>
            <a:r>
              <a:rPr lang="en-US" sz="2200" smtClean="0"/>
              <a:t>occurs at the anode and reduction at the cathode) as we are forcing the current to flow in the nonspontaneous direction in the electrolytic cell.</a:t>
            </a:r>
          </a:p>
          <a:p>
            <a:pPr eaLnBrk="1" hangingPunct="1"/>
            <a:endParaRPr lang="en-US" smtClean="0"/>
          </a:p>
        </p:txBody>
      </p:sp>
      <p:graphicFrame>
        <p:nvGraphicFramePr>
          <p:cNvPr id="4" name="Table 3"/>
          <p:cNvGraphicFramePr>
            <a:graphicFrameLocks noGrp="1"/>
          </p:cNvGraphicFramePr>
          <p:nvPr/>
        </p:nvGraphicFramePr>
        <p:xfrm>
          <a:off x="381000" y="3200400"/>
          <a:ext cx="8305800" cy="2743200"/>
        </p:xfrm>
        <a:graphic>
          <a:graphicData uri="http://schemas.openxmlformats.org/drawingml/2006/table">
            <a:tbl>
              <a:tblPr firstRow="1" firstCol="1" bandRow="1">
                <a:tableStyleId>{5C22544A-7EE6-4342-B048-85BDC9FD1C3A}</a:tableStyleId>
              </a:tblPr>
              <a:tblGrid>
                <a:gridCol w="1676400"/>
                <a:gridCol w="1600200"/>
                <a:gridCol w="1524000"/>
                <a:gridCol w="1752600"/>
                <a:gridCol w="1752600"/>
              </a:tblGrid>
              <a:tr h="627130">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Voltaic Cell</a:t>
                      </a:r>
                      <a:endParaRPr lang="en-US" sz="2000" dirty="0">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a:effectLst/>
                        </a:rPr>
                        <a:t>Electrolytic Cell</a:t>
                      </a:r>
                      <a:endParaRPr lang="en-US" sz="2000">
                        <a:effectLst/>
                        <a:latin typeface="Calibri"/>
                        <a:ea typeface="Calibri"/>
                        <a:cs typeface="Times New Roman"/>
                      </a:endParaRPr>
                    </a:p>
                  </a:txBody>
                  <a:tcPr marL="68580" marR="68580" marT="0" marB="0"/>
                </a:tc>
                <a:tc hMerge="1">
                  <a:txBody>
                    <a:bodyPr/>
                    <a:lstStyle/>
                    <a:p>
                      <a:endParaRPr lang="en-US"/>
                    </a:p>
                  </a:txBody>
                  <a:tcPr/>
                </a:tc>
              </a:tr>
              <a:tr h="1058035">
                <a:tc>
                  <a:txBody>
                    <a:bodyPr/>
                    <a:lstStyle/>
                    <a:p>
                      <a:pPr marL="0" marR="0">
                        <a:lnSpc>
                          <a:spcPct val="115000"/>
                        </a:lnSpc>
                        <a:spcBef>
                          <a:spcPts val="0"/>
                        </a:spcBef>
                        <a:spcAft>
                          <a:spcPts val="0"/>
                        </a:spcAft>
                      </a:pPr>
                      <a:r>
                        <a:rPr lang="en-US" sz="2000">
                          <a:effectLst/>
                        </a:rPr>
                        <a:t>Anode</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oxidation occurs here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negative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oxidation occurs here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positive</a:t>
                      </a:r>
                      <a:endParaRPr lang="en-US" sz="2000">
                        <a:effectLst/>
                        <a:latin typeface="Calibri"/>
                        <a:ea typeface="Calibri"/>
                        <a:cs typeface="Times New Roman"/>
                      </a:endParaRPr>
                    </a:p>
                  </a:txBody>
                  <a:tcPr marL="68580" marR="68580" marT="0" marB="0"/>
                </a:tc>
              </a:tr>
              <a:tr h="1058035">
                <a:tc>
                  <a:txBody>
                    <a:bodyPr/>
                    <a:lstStyle/>
                    <a:p>
                      <a:pPr marL="0" marR="0">
                        <a:lnSpc>
                          <a:spcPct val="115000"/>
                        </a:lnSpc>
                        <a:spcBef>
                          <a:spcPts val="0"/>
                        </a:spcBef>
                        <a:spcAft>
                          <a:spcPts val="0"/>
                        </a:spcAft>
                      </a:pPr>
                      <a:r>
                        <a:rPr lang="en-US" sz="2000">
                          <a:effectLst/>
                        </a:rPr>
                        <a:t>Cathode</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reduction occurs here</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positive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reduction occurs here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negative</a:t>
                      </a:r>
                      <a:endParaRPr lang="en-US" sz="2000" dirty="0">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2400" b="1" smtClean="0"/>
              <a:t>Electrolysis of aqueous solutions: </a:t>
            </a:r>
            <a:r>
              <a:rPr lang="en-US" sz="2400" smtClean="0"/>
              <a:t>be familiar with the following examples – </a:t>
            </a:r>
            <a:br>
              <a:rPr lang="en-US" sz="2400" smtClean="0"/>
            </a:br>
            <a:r>
              <a:rPr lang="en-US" sz="2400" smtClean="0"/>
              <a:t>	</a:t>
            </a:r>
            <a:r>
              <a:rPr lang="en-US" sz="2000" smtClean="0"/>
              <a:t>see handout, pp. 350-352 of </a:t>
            </a:r>
            <a:r>
              <a:rPr lang="en-US" sz="2000" i="1" smtClean="0"/>
              <a:t>HL Chemistry</a:t>
            </a:r>
            <a:r>
              <a:rPr lang="en-US" sz="2000" smtClean="0"/>
              <a:t> (Pearson)</a:t>
            </a:r>
          </a:p>
        </p:txBody>
      </p:sp>
      <p:sp>
        <p:nvSpPr>
          <p:cNvPr id="38915" name="Content Placeholder 2"/>
          <p:cNvSpPr>
            <a:spLocks noGrp="1"/>
          </p:cNvSpPr>
          <p:nvPr>
            <p:ph sz="quarter" idx="1"/>
          </p:nvPr>
        </p:nvSpPr>
        <p:spPr/>
        <p:txBody>
          <a:bodyPr/>
          <a:lstStyle/>
          <a:p>
            <a:pPr eaLnBrk="1" hangingPunct="1"/>
            <a:r>
              <a:rPr lang="en-US" smtClean="0"/>
              <a:t>Electrolysis of water</a:t>
            </a:r>
          </a:p>
          <a:p>
            <a:pPr eaLnBrk="1" hangingPunct="1"/>
            <a:r>
              <a:rPr lang="en-US" smtClean="0"/>
              <a:t>Electrolysis of NaCl(aq)</a:t>
            </a:r>
          </a:p>
          <a:p>
            <a:pPr eaLnBrk="1" hangingPunct="1"/>
            <a:r>
              <a:rPr lang="en-US" smtClean="0"/>
              <a:t>Electrolysis of CuSO</a:t>
            </a:r>
            <a:r>
              <a:rPr lang="en-US" baseline="-25000" smtClean="0"/>
              <a:t>4</a:t>
            </a:r>
            <a:r>
              <a:rPr lang="en-US" smtClean="0"/>
              <a:t>(aq)</a:t>
            </a:r>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2400" b="1" smtClean="0"/>
              <a:t>Factors influencing selective discharge during electrolysis</a:t>
            </a:r>
            <a:r>
              <a:rPr lang="en-US" sz="2400" smtClean="0"/>
              <a:t> </a:t>
            </a:r>
            <a:br>
              <a:rPr lang="en-US" sz="2400" smtClean="0"/>
            </a:br>
            <a:r>
              <a:rPr lang="en-US" sz="2400" smtClean="0"/>
              <a:t>	</a:t>
            </a:r>
            <a:r>
              <a:rPr lang="en-US" sz="2000" smtClean="0"/>
              <a:t>see handout, pp. 350-352 of </a:t>
            </a:r>
            <a:r>
              <a:rPr lang="en-US" sz="2000" i="1" smtClean="0"/>
              <a:t>HL Chemistry</a:t>
            </a:r>
            <a:r>
              <a:rPr lang="en-US" sz="2000" smtClean="0"/>
              <a:t> (Pearson)</a:t>
            </a:r>
          </a:p>
        </p:txBody>
      </p:sp>
      <p:sp>
        <p:nvSpPr>
          <p:cNvPr id="39939" name="Content Placeholder 2"/>
          <p:cNvSpPr>
            <a:spLocks noGrp="1"/>
          </p:cNvSpPr>
          <p:nvPr>
            <p:ph sz="quarter" idx="1"/>
          </p:nvPr>
        </p:nvSpPr>
        <p:spPr/>
        <p:txBody>
          <a:bodyPr/>
          <a:lstStyle/>
          <a:p>
            <a:pPr eaLnBrk="1" hangingPunct="1"/>
            <a:r>
              <a:rPr lang="en-US" smtClean="0"/>
              <a:t>Relative E</a:t>
            </a:r>
            <a:r>
              <a:rPr lang="en-US" smtClean="0">
                <a:sym typeface="Symbol" pitchFamily="18" charset="2"/>
              </a:rPr>
              <a:t></a:t>
            </a:r>
            <a:r>
              <a:rPr lang="en-US" smtClean="0"/>
              <a:t> values of the ions</a:t>
            </a:r>
          </a:p>
          <a:p>
            <a:pPr eaLnBrk="1" hangingPunct="1"/>
            <a:r>
              <a:rPr lang="en-US" smtClean="0"/>
              <a:t>Concentrations of the ions in the electrolyte</a:t>
            </a:r>
          </a:p>
          <a:p>
            <a:pPr eaLnBrk="1" hangingPunct="1"/>
            <a:r>
              <a:rPr lang="en-US" smtClean="0"/>
              <a:t>Nature of the electrode</a:t>
            </a:r>
          </a:p>
          <a:p>
            <a:pPr eaLnBrk="1" hangingPunct="1"/>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t>Factors affecting the amount of product in electrolysis</a:t>
            </a:r>
            <a:endParaRPr lang="en-US" smtClean="0"/>
          </a:p>
        </p:txBody>
      </p:sp>
      <p:sp>
        <p:nvSpPr>
          <p:cNvPr id="40963" name="Content Placeholder 2"/>
          <p:cNvSpPr>
            <a:spLocks noGrp="1"/>
          </p:cNvSpPr>
          <p:nvPr>
            <p:ph sz="quarter" idx="1"/>
          </p:nvPr>
        </p:nvSpPr>
        <p:spPr/>
        <p:txBody>
          <a:bodyPr/>
          <a:lstStyle/>
          <a:p>
            <a:pPr eaLnBrk="1" hangingPunct="1"/>
            <a:r>
              <a:rPr lang="en-US" smtClean="0"/>
              <a:t>Charge of the ion</a:t>
            </a:r>
          </a:p>
          <a:p>
            <a:pPr eaLnBrk="1" hangingPunct="1"/>
            <a:r>
              <a:rPr lang="en-US" smtClean="0"/>
              <a:t>Current</a:t>
            </a:r>
          </a:p>
          <a:p>
            <a:pPr eaLnBrk="1" hangingPunct="1"/>
            <a:r>
              <a:rPr lang="en-US" smtClean="0"/>
              <a:t>Duration of the electrolysis</a:t>
            </a:r>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685800"/>
            <a:ext cx="8458200" cy="1143000"/>
          </a:xfrm>
        </p:spPr>
        <p:txBody>
          <a:bodyPr/>
          <a:lstStyle/>
          <a:p>
            <a:pPr eaLnBrk="1" hangingPunct="1"/>
            <a:r>
              <a:rPr lang="en-US" sz="2400" b="1" smtClean="0">
                <a:solidFill>
                  <a:schemeClr val="accent2"/>
                </a:solidFill>
              </a:rPr>
              <a:t>Electroplating</a:t>
            </a:r>
            <a:r>
              <a:rPr lang="en-US" sz="2400" smtClean="0"/>
              <a:t>: the process of using electrolysis to deposit a layer of metal on top of another metal or other conductive substance.  An electrolytic cell used for electroplating has the following features:</a:t>
            </a:r>
          </a:p>
        </p:txBody>
      </p:sp>
      <p:sp>
        <p:nvSpPr>
          <p:cNvPr id="3" name="Content Placeholder 2"/>
          <p:cNvSpPr>
            <a:spLocks noGrp="1"/>
          </p:cNvSpPr>
          <p:nvPr>
            <p:ph sz="quarter" idx="1"/>
          </p:nvPr>
        </p:nvSpPr>
        <p:spPr>
          <a:xfrm>
            <a:off x="3352800" y="1676400"/>
            <a:ext cx="5562600" cy="4572000"/>
          </a:xfrm>
        </p:spPr>
        <p:txBody>
          <a:bodyPr/>
          <a:lstStyle/>
          <a:p>
            <a:pPr eaLnBrk="1" hangingPunct="1"/>
            <a:r>
              <a:rPr lang="en-US" sz="2200" smtClean="0"/>
              <a:t>An electrolyte containing the metal ions which are to be deposited. </a:t>
            </a:r>
          </a:p>
          <a:p>
            <a:pPr eaLnBrk="1" hangingPunct="1"/>
            <a:r>
              <a:rPr lang="en-US" sz="2200" smtClean="0"/>
              <a:t>The cathode made of the object to be plated.</a:t>
            </a:r>
          </a:p>
          <a:p>
            <a:pPr eaLnBrk="1" hangingPunct="1"/>
            <a:r>
              <a:rPr lang="en-US" sz="2200" smtClean="0"/>
              <a:t>Sometimes the anode is made of the same metal which is to be coated because it may be oxidized to replenish the supply of ions in the electrolyte.</a:t>
            </a:r>
          </a:p>
          <a:p>
            <a:pPr eaLnBrk="1" hangingPunct="1"/>
            <a:r>
              <a:rPr lang="en-US" sz="2200" smtClean="0"/>
              <a:t>Reduction of the metal ions at the cathode leads to their deposition on its surface.  The process can be controlled by altering the current and the time according to how thick a layer of metal is desired.</a:t>
            </a:r>
          </a:p>
          <a:p>
            <a:pPr eaLnBrk="1" hangingPunct="1"/>
            <a:endParaRPr lang="en-US" smtClean="0"/>
          </a:p>
        </p:txBody>
      </p:sp>
      <p:pic>
        <p:nvPicPr>
          <p:cNvPr id="41988" name="Picture 2" descr="http://www.rschrome.co.uk/250px-Electroplating-of-spoon.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5325" y="2209800"/>
            <a:ext cx="27336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Electroplating</a:t>
            </a:r>
          </a:p>
        </p:txBody>
      </p:sp>
      <p:sp>
        <p:nvSpPr>
          <p:cNvPr id="3" name="Content Placeholder 2"/>
          <p:cNvSpPr>
            <a:spLocks noGrp="1"/>
          </p:cNvSpPr>
          <p:nvPr>
            <p:ph sz="quarter" idx="1"/>
          </p:nvPr>
        </p:nvSpPr>
        <p:spPr>
          <a:xfrm>
            <a:off x="914400" y="1447800"/>
            <a:ext cx="7772400" cy="1905000"/>
          </a:xfrm>
        </p:spPr>
        <p:txBody>
          <a:bodyPr/>
          <a:lstStyle/>
          <a:p>
            <a:pPr eaLnBrk="1" hangingPunct="1">
              <a:defRPr/>
            </a:pPr>
            <a:r>
              <a:rPr lang="en-US" u="sng" dirty="0"/>
              <a:t>Example:</a:t>
            </a:r>
            <a:r>
              <a:rPr lang="en-US" dirty="0"/>
              <a:t> How long must a current of 5.00 A be applied to a solution of Ag</a:t>
            </a:r>
            <a:r>
              <a:rPr lang="en-US" baseline="30000" dirty="0"/>
              <a:t>+</a:t>
            </a:r>
            <a:r>
              <a:rPr lang="en-US" dirty="0"/>
              <a:t> to produce 10.5 g of silver metal? </a:t>
            </a:r>
          </a:p>
          <a:p>
            <a:pPr marL="0" indent="0" algn="r" eaLnBrk="1" hangingPunct="1">
              <a:buFont typeface="Wingdings 2" pitchFamily="18" charset="2"/>
              <a:buNone/>
              <a:defRPr/>
            </a:pPr>
            <a:r>
              <a:rPr lang="en-US" dirty="0" smtClean="0"/>
              <a:t>			</a:t>
            </a:r>
            <a:r>
              <a:rPr lang="en-US" sz="1800" dirty="0" smtClean="0"/>
              <a:t>(</a:t>
            </a:r>
            <a:r>
              <a:rPr lang="en-US" sz="1800" dirty="0"/>
              <a:t>Sample exercise 17.9, p. 818)</a:t>
            </a:r>
          </a:p>
          <a:p>
            <a:pPr eaLnBrk="1" hangingPunct="1">
              <a:defRPr/>
            </a:pPr>
            <a:endParaRPr lang="en-US" dirty="0"/>
          </a:p>
        </p:txBody>
      </p:sp>
      <p:graphicFrame>
        <p:nvGraphicFramePr>
          <p:cNvPr id="4" name="Object 3"/>
          <p:cNvGraphicFramePr>
            <a:graphicFrameLocks noChangeAspect="1"/>
          </p:cNvGraphicFramePr>
          <p:nvPr/>
        </p:nvGraphicFramePr>
        <p:xfrm>
          <a:off x="152400" y="4518025"/>
          <a:ext cx="2400300" cy="892175"/>
        </p:xfrm>
        <a:graphic>
          <a:graphicData uri="http://schemas.openxmlformats.org/presentationml/2006/ole">
            <mc:AlternateContent xmlns:mc="http://schemas.openxmlformats.org/markup-compatibility/2006">
              <mc:Choice xmlns:v="urn:schemas-microsoft-com:vml" Requires="v">
                <p:oleObj spid="_x0000_s43021" name="Equation" r:id="rId3" imgW="990360" imgH="368280" progId="Equation.3">
                  <p:embed/>
                </p:oleObj>
              </mc:Choice>
              <mc:Fallback>
                <p:oleObj name="Equation" r:id="rId3" imgW="990360" imgH="3682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18025"/>
                        <a:ext cx="24003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501900" y="4532313"/>
          <a:ext cx="1384300" cy="862012"/>
        </p:xfrm>
        <a:graphic>
          <a:graphicData uri="http://schemas.openxmlformats.org/presentationml/2006/ole">
            <mc:AlternateContent xmlns:mc="http://schemas.openxmlformats.org/markup-compatibility/2006">
              <mc:Choice xmlns:v="urn:schemas-microsoft-com:vml" Requires="v">
                <p:oleObj spid="_x0000_s43022" name="Equation" r:id="rId5" imgW="571320" imgH="355320" progId="Equation.3">
                  <p:embed/>
                </p:oleObj>
              </mc:Choice>
              <mc:Fallback>
                <p:oleObj name="Equation" r:id="rId5" imgW="571320" imgH="35532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900" y="4532313"/>
                        <a:ext cx="13843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3822700" y="4494213"/>
          <a:ext cx="1968500" cy="862012"/>
        </p:xfrm>
        <a:graphic>
          <a:graphicData uri="http://schemas.openxmlformats.org/presentationml/2006/ole">
            <mc:AlternateContent xmlns:mc="http://schemas.openxmlformats.org/markup-compatibility/2006">
              <mc:Choice xmlns:v="urn:schemas-microsoft-com:vml" Requires="v">
                <p:oleObj spid="_x0000_s43023" name="Equation" r:id="rId7" imgW="812520" imgH="355320" progId="Equation.3">
                  <p:embed/>
                </p:oleObj>
              </mc:Choice>
              <mc:Fallback>
                <p:oleObj name="Equation" r:id="rId7" imgW="812520" imgH="35532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700" y="4494213"/>
                        <a:ext cx="1968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5651500" y="4494213"/>
          <a:ext cx="2122488" cy="862012"/>
        </p:xfrm>
        <a:graphic>
          <a:graphicData uri="http://schemas.openxmlformats.org/presentationml/2006/ole">
            <mc:AlternateContent xmlns:mc="http://schemas.openxmlformats.org/markup-compatibility/2006">
              <mc:Choice xmlns:v="urn:schemas-microsoft-com:vml" Requires="v">
                <p:oleObj spid="_x0000_s43024" name="Equation" r:id="rId9" imgW="876240" imgH="355320" progId="Equation.3">
                  <p:embed/>
                </p:oleObj>
              </mc:Choice>
              <mc:Fallback>
                <p:oleObj name="Equation" r:id="rId9" imgW="876240" imgH="35532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500" y="4494213"/>
                        <a:ext cx="21224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696200" y="4548188"/>
          <a:ext cx="1138238" cy="800100"/>
        </p:xfrm>
        <a:graphic>
          <a:graphicData uri="http://schemas.openxmlformats.org/presentationml/2006/ole">
            <mc:AlternateContent xmlns:mc="http://schemas.openxmlformats.org/markup-compatibility/2006">
              <mc:Choice xmlns:v="urn:schemas-microsoft-com:vml" Requires="v">
                <p:oleObj spid="_x0000_s43025" name="Equation" r:id="rId11" imgW="469800" imgH="330120" progId="Equation.3">
                  <p:embed/>
                </p:oleObj>
              </mc:Choice>
              <mc:Fallback>
                <p:oleObj name="Equation" r:id="rId11" imgW="469800" imgH="33012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6200" y="4548188"/>
                        <a:ext cx="11382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ChangeArrowheads="1"/>
          </p:cNvSpPr>
          <p:nvPr/>
        </p:nvSpPr>
        <p:spPr bwMode="auto">
          <a:xfrm>
            <a:off x="1143000" y="3438525"/>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800">
                <a:solidFill>
                  <a:srgbClr val="C00000"/>
                </a:solidFill>
                <a:latin typeface="Arial" pitchFamily="34" charset="0"/>
              </a:rPr>
              <a:t>Ag</a:t>
            </a:r>
            <a:r>
              <a:rPr lang="en-US" sz="2800" baseline="30000">
                <a:solidFill>
                  <a:srgbClr val="C00000"/>
                </a:solidFill>
                <a:latin typeface="Arial" pitchFamily="34" charset="0"/>
              </a:rPr>
              <a:t>+</a:t>
            </a:r>
            <a:r>
              <a:rPr lang="en-US" sz="2800">
                <a:solidFill>
                  <a:srgbClr val="C00000"/>
                </a:solidFill>
                <a:latin typeface="Arial" pitchFamily="34" charset="0"/>
              </a:rPr>
              <a:t> + 1e</a:t>
            </a:r>
            <a:r>
              <a:rPr lang="en-US" sz="2800" baseline="30000">
                <a:solidFill>
                  <a:srgbClr val="C00000"/>
                </a:solidFill>
                <a:latin typeface="Arial" pitchFamily="34" charset="0"/>
              </a:rPr>
              <a:t>-</a:t>
            </a:r>
            <a:r>
              <a:rPr lang="en-US" sz="2800">
                <a:solidFill>
                  <a:srgbClr val="C00000"/>
                </a:solidFill>
                <a:latin typeface="Arial" pitchFamily="34" charset="0"/>
              </a:rPr>
              <a:t> → Ag(s) </a:t>
            </a:r>
          </a:p>
        </p:txBody>
      </p:sp>
      <p:sp>
        <p:nvSpPr>
          <p:cNvPr id="10" name="TextBox 9"/>
          <p:cNvSpPr txBox="1">
            <a:spLocks noChangeArrowheads="1"/>
          </p:cNvSpPr>
          <p:nvPr/>
        </p:nvSpPr>
        <p:spPr bwMode="auto">
          <a:xfrm>
            <a:off x="4953000" y="3429000"/>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800">
                <a:solidFill>
                  <a:srgbClr val="002060"/>
                </a:solidFill>
                <a:latin typeface="Arial" pitchFamily="34" charset="0"/>
              </a:rPr>
              <a:t>5.00 A = 5.00 C/sec </a:t>
            </a:r>
          </a:p>
        </p:txBody>
      </p:sp>
      <p:sp>
        <p:nvSpPr>
          <p:cNvPr id="11" name="TextBox 10"/>
          <p:cNvSpPr txBox="1">
            <a:spLocks noChangeArrowheads="1"/>
          </p:cNvSpPr>
          <p:nvPr/>
        </p:nvSpPr>
        <p:spPr bwMode="auto">
          <a:xfrm>
            <a:off x="4267200" y="55721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800">
                <a:latin typeface="Arial" pitchFamily="34" charset="0"/>
              </a:rPr>
              <a:t>= 1.88 x 10</a:t>
            </a:r>
            <a:r>
              <a:rPr lang="en-US" sz="2800" baseline="30000">
                <a:latin typeface="Arial" pitchFamily="34" charset="0"/>
              </a:rPr>
              <a:t>3</a:t>
            </a:r>
            <a:r>
              <a:rPr lang="en-US" sz="2800">
                <a:latin typeface="Arial" pitchFamily="34" charset="0"/>
              </a:rPr>
              <a:t> sec </a:t>
            </a:r>
          </a:p>
        </p:txBody>
      </p:sp>
      <p:sp>
        <p:nvSpPr>
          <p:cNvPr id="12" name="TextBox 11"/>
          <p:cNvSpPr txBox="1">
            <a:spLocks noChangeArrowheads="1"/>
          </p:cNvSpPr>
          <p:nvPr/>
        </p:nvSpPr>
        <p:spPr bwMode="auto">
          <a:xfrm>
            <a:off x="7010400" y="55626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800">
                <a:latin typeface="Arial" pitchFamily="34" charset="0"/>
              </a:rPr>
              <a:t>= </a:t>
            </a:r>
            <a:r>
              <a:rPr lang="en-US" sz="2800" b="1">
                <a:solidFill>
                  <a:srgbClr val="C00000"/>
                </a:solidFill>
                <a:latin typeface="Arial" pitchFamily="34" charset="0"/>
              </a:rPr>
              <a:t>31.3 min</a:t>
            </a:r>
            <a:r>
              <a:rPr lang="en-US" sz="2800">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Uses of electroplating</a:t>
            </a:r>
          </a:p>
        </p:txBody>
      </p:sp>
      <p:sp>
        <p:nvSpPr>
          <p:cNvPr id="44035" name="Content Placeholder 2"/>
          <p:cNvSpPr>
            <a:spLocks noGrp="1"/>
          </p:cNvSpPr>
          <p:nvPr>
            <p:ph sz="quarter" idx="1"/>
          </p:nvPr>
        </p:nvSpPr>
        <p:spPr/>
        <p:txBody>
          <a:bodyPr/>
          <a:lstStyle/>
          <a:p>
            <a:pPr eaLnBrk="1" hangingPunct="1"/>
            <a:r>
              <a:rPr lang="en-US" smtClean="0"/>
              <a:t>Decorative purposes (gold over silver jewelry; nickel plating of cutlery)</a:t>
            </a:r>
          </a:p>
          <a:p>
            <a:pPr eaLnBrk="1" hangingPunct="1"/>
            <a:endParaRPr lang="en-US" smtClean="0"/>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859088"/>
            <a:ext cx="2339975"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080">
            <a:off x="917575" y="3482975"/>
            <a:ext cx="187166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5" descr="Monique Lhuillier for Royal Doulton Fete d'or Flatw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96836">
            <a:off x="6340475" y="3978275"/>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http://teamassignment.com/images/Hot_Dip_Galvanized_Iron_W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25663"/>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p:txBody>
          <a:bodyPr/>
          <a:lstStyle/>
          <a:p>
            <a:pPr eaLnBrk="1" hangingPunct="1"/>
            <a:r>
              <a:rPr lang="en-US" smtClean="0"/>
              <a:t>Uses of electroplating</a:t>
            </a:r>
          </a:p>
        </p:txBody>
      </p:sp>
      <p:sp>
        <p:nvSpPr>
          <p:cNvPr id="45060" name="Content Placeholder 2"/>
          <p:cNvSpPr>
            <a:spLocks noGrp="1"/>
          </p:cNvSpPr>
          <p:nvPr>
            <p:ph sz="quarter" idx="1"/>
          </p:nvPr>
        </p:nvSpPr>
        <p:spPr/>
        <p:txBody>
          <a:bodyPr/>
          <a:lstStyle/>
          <a:p>
            <a:pPr eaLnBrk="1" hangingPunct="1"/>
            <a:r>
              <a:rPr lang="en-US" smtClean="0"/>
              <a:t>Corrosion control (galvanized iron – zinc deposited on iron to be preferentially oxidized) </a:t>
            </a:r>
          </a:p>
          <a:p>
            <a:pPr eaLnBrk="1" hangingPunct="1"/>
            <a:endParaRPr lang="en-US" smtClean="0"/>
          </a:p>
        </p:txBody>
      </p:sp>
      <p:pic>
        <p:nvPicPr>
          <p:cNvPr id="45061" name="Picture 6" descr="http://img3.prosperent.com/images/250x250/content.westmarine.com/images/catalog/full/86409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908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888" y="4648200"/>
            <a:ext cx="2881312"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274638"/>
            <a:ext cx="7772400" cy="792162"/>
          </a:xfrm>
        </p:spPr>
        <p:txBody>
          <a:bodyPr/>
          <a:lstStyle/>
          <a:p>
            <a:pPr eaLnBrk="1" hangingPunct="1"/>
            <a:r>
              <a:rPr lang="en-US" smtClean="0"/>
              <a:t>Half-Cells</a:t>
            </a:r>
          </a:p>
        </p:txBody>
      </p:sp>
      <p:sp>
        <p:nvSpPr>
          <p:cNvPr id="9219" name="Content Placeholder 2"/>
          <p:cNvSpPr>
            <a:spLocks noGrp="1"/>
          </p:cNvSpPr>
          <p:nvPr>
            <p:ph sz="quarter" idx="1"/>
          </p:nvPr>
        </p:nvSpPr>
        <p:spPr>
          <a:xfrm>
            <a:off x="533400" y="914400"/>
            <a:ext cx="8153400" cy="2209800"/>
          </a:xfrm>
        </p:spPr>
        <p:txBody>
          <a:bodyPr/>
          <a:lstStyle/>
          <a:p>
            <a:pPr marL="273050" lvl="2" indent="-273050" eaLnBrk="1" hangingPunct="1">
              <a:spcBef>
                <a:spcPts val="575"/>
              </a:spcBef>
              <a:buClr>
                <a:schemeClr val="accent1"/>
              </a:buClr>
            </a:pPr>
            <a:r>
              <a:rPr lang="en-US" smtClean="0"/>
              <a:t>In each half-cell, there is a charge separation (because the metal strip of atoms will forms ions by releasing elections that make the surface of the metal negatively charged with respect to the solution), known as </a:t>
            </a:r>
            <a:r>
              <a:rPr lang="en-US" b="1" smtClean="0"/>
              <a:t>electrode potential.</a:t>
            </a:r>
          </a:p>
          <a:p>
            <a:pPr eaLnBrk="1" hangingPunct="1"/>
            <a:r>
              <a:rPr lang="en-US" sz="2000" smtClean="0"/>
              <a:t>At the same time, ions in the sol’n gain electrons to form metal atoms, so an equilibrium exists.</a:t>
            </a:r>
            <a:endParaRPr lang="en-US" smtClean="0"/>
          </a:p>
          <a:p>
            <a:pPr eaLnBrk="1" hangingPunct="1"/>
            <a:endParaRPr lang="en-US" smtClean="0"/>
          </a:p>
        </p:txBody>
      </p:sp>
      <p:sp>
        <p:nvSpPr>
          <p:cNvPr id="9220" name="TextBox 4"/>
          <p:cNvSpPr txBox="1">
            <a:spLocks noChangeArrowheads="1"/>
          </p:cNvSpPr>
          <p:nvPr/>
        </p:nvSpPr>
        <p:spPr bwMode="auto">
          <a:xfrm>
            <a:off x="1371600" y="5984875"/>
            <a:ext cx="634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sz="2800">
                <a:solidFill>
                  <a:srgbClr val="002060"/>
                </a:solidFill>
              </a:rPr>
              <a:t>Zn half-cell: Zn</a:t>
            </a:r>
            <a:r>
              <a:rPr lang="en-US" sz="2800" baseline="30000">
                <a:solidFill>
                  <a:srgbClr val="002060"/>
                </a:solidFill>
              </a:rPr>
              <a:t>2+</a:t>
            </a:r>
            <a:r>
              <a:rPr lang="en-US" sz="2800">
                <a:solidFill>
                  <a:srgbClr val="002060"/>
                </a:solidFill>
              </a:rPr>
              <a:t>(aq) + 2e</a:t>
            </a:r>
            <a:r>
              <a:rPr lang="en-US" sz="2800" baseline="30000">
                <a:solidFill>
                  <a:srgbClr val="002060"/>
                </a:solidFill>
              </a:rPr>
              <a:t>-</a:t>
            </a:r>
            <a:r>
              <a:rPr lang="en-US" sz="2800">
                <a:solidFill>
                  <a:srgbClr val="002060"/>
                </a:solidFill>
              </a:rPr>
              <a:t> </a:t>
            </a:r>
            <a:r>
              <a:rPr lang="en-US" sz="2800">
                <a:solidFill>
                  <a:srgbClr val="002060"/>
                </a:solidFill>
                <a:sym typeface="Symbol" pitchFamily="18" charset="2"/>
              </a:rPr>
              <a:t></a:t>
            </a:r>
            <a:r>
              <a:rPr lang="en-US" sz="2800">
                <a:solidFill>
                  <a:srgbClr val="002060"/>
                </a:solidFill>
              </a:rPr>
              <a:t> Zn(s)</a:t>
            </a:r>
          </a:p>
        </p:txBody>
      </p:sp>
      <mc:AlternateContent xmlns:mc="http://schemas.openxmlformats.org/markup-compatibility/2006">
        <mc:Choice xmlns:p14="http://schemas.microsoft.com/office/powerpoint/2010/main" Requires="p14">
          <p:contentPart p14:bwMode="auto" r:id="rId2">
            <p14:nvContentPartPr>
              <p14:cNvPr id="29" name="Ink 28"/>
              <p14:cNvContentPartPr/>
              <p14:nvPr/>
            </p14:nvContentPartPr>
            <p14:xfrm>
              <a:off x="3507527" y="3988948"/>
              <a:ext cx="309240" cy="1590840"/>
            </p14:xfrm>
          </p:contentPart>
        </mc:Choice>
        <mc:Fallback>
          <p:pic>
            <p:nvPicPr>
              <p:cNvPr id="29" name="Ink 28"/>
              <p:cNvPicPr/>
              <p:nvPr/>
            </p:nvPicPr>
            <p:blipFill>
              <a:blip r:embed="rId3"/>
              <a:stretch>
                <a:fillRect/>
              </a:stretch>
            </p:blipFill>
            <p:spPr>
              <a:xfrm>
                <a:off x="3503207" y="3982828"/>
                <a:ext cx="324720" cy="1601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217" name="Ink 9216"/>
              <p14:cNvContentPartPr/>
              <p14:nvPr/>
            </p14:nvContentPartPr>
            <p14:xfrm>
              <a:off x="2394767" y="3114508"/>
              <a:ext cx="281880" cy="2082240"/>
            </p14:xfrm>
          </p:contentPart>
        </mc:Choice>
        <mc:Fallback>
          <p:pic>
            <p:nvPicPr>
              <p:cNvPr id="9217" name="Ink 9216"/>
              <p:cNvPicPr/>
              <p:nvPr/>
            </p:nvPicPr>
            <p:blipFill>
              <a:blip r:embed="rId5"/>
              <a:stretch>
                <a:fillRect/>
              </a:stretch>
            </p:blipFill>
            <p:spPr>
              <a:xfrm>
                <a:off x="2384340" y="3104068"/>
                <a:ext cx="299857" cy="209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223" name="Ink 9222"/>
              <p14:cNvContentPartPr/>
              <p14:nvPr/>
            </p14:nvContentPartPr>
            <p14:xfrm>
              <a:off x="2246447" y="3083908"/>
              <a:ext cx="1476720" cy="2512440"/>
            </p14:xfrm>
          </p:contentPart>
        </mc:Choice>
        <mc:Fallback>
          <p:pic>
            <p:nvPicPr>
              <p:cNvPr id="9223" name="Ink 9222"/>
              <p:cNvPicPr/>
              <p:nvPr/>
            </p:nvPicPr>
            <p:blipFill>
              <a:blip r:embed="rId7"/>
              <a:stretch>
                <a:fillRect/>
              </a:stretch>
            </p:blipFill>
            <p:spPr>
              <a:xfrm>
                <a:off x="2241767" y="3073468"/>
                <a:ext cx="1491840" cy="2532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224" name="Ink 9223"/>
              <p14:cNvContentPartPr/>
              <p14:nvPr/>
            </p14:nvContentPartPr>
            <p14:xfrm>
              <a:off x="2719847" y="5224108"/>
              <a:ext cx="426600" cy="56880"/>
            </p14:xfrm>
          </p:contentPart>
        </mc:Choice>
        <mc:Fallback>
          <p:pic>
            <p:nvPicPr>
              <p:cNvPr id="9224" name="Ink 9223"/>
              <p:cNvPicPr/>
              <p:nvPr/>
            </p:nvPicPr>
            <p:blipFill>
              <a:blip r:embed="rId9"/>
              <a:stretch>
                <a:fillRect/>
              </a:stretch>
            </p:blipFill>
            <p:spPr>
              <a:xfrm>
                <a:off x="2716607" y="5220868"/>
                <a:ext cx="440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227" name="Ink 9226"/>
              <p14:cNvContentPartPr/>
              <p14:nvPr/>
            </p14:nvContentPartPr>
            <p14:xfrm>
              <a:off x="2290007" y="4320508"/>
              <a:ext cx="1445040" cy="141480"/>
            </p14:xfrm>
          </p:contentPart>
        </mc:Choice>
        <mc:Fallback>
          <p:pic>
            <p:nvPicPr>
              <p:cNvPr id="9227" name="Ink 9226"/>
              <p:cNvPicPr/>
              <p:nvPr/>
            </p:nvPicPr>
            <p:blipFill>
              <a:blip r:embed="rId11"/>
              <a:stretch>
                <a:fillRect/>
              </a:stretch>
            </p:blipFill>
            <p:spPr>
              <a:xfrm>
                <a:off x="2280287" y="4310454"/>
                <a:ext cx="1464840" cy="16266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229" name="Ink 9228"/>
              <p14:cNvContentPartPr/>
              <p14:nvPr/>
            </p14:nvContentPartPr>
            <p14:xfrm>
              <a:off x="2304407" y="4350028"/>
              <a:ext cx="249480" cy="45720"/>
            </p14:xfrm>
          </p:contentPart>
        </mc:Choice>
        <mc:Fallback>
          <p:pic>
            <p:nvPicPr>
              <p:cNvPr id="9229" name="Ink 9228"/>
              <p:cNvPicPr/>
              <p:nvPr/>
            </p:nvPicPr>
            <p:blipFill>
              <a:blip r:embed="rId13"/>
              <a:stretch>
                <a:fillRect/>
              </a:stretch>
            </p:blipFill>
            <p:spPr>
              <a:xfrm>
                <a:off x="2297207" y="4339948"/>
                <a:ext cx="266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230" name="Ink 9229"/>
              <p14:cNvContentPartPr/>
              <p14:nvPr/>
            </p14:nvContentPartPr>
            <p14:xfrm>
              <a:off x="3060407" y="4315468"/>
              <a:ext cx="698760" cy="16200"/>
            </p14:xfrm>
          </p:contentPart>
        </mc:Choice>
        <mc:Fallback>
          <p:pic>
            <p:nvPicPr>
              <p:cNvPr id="9230" name="Ink 9229"/>
              <p:cNvPicPr/>
              <p:nvPr/>
            </p:nvPicPr>
            <p:blipFill>
              <a:blip r:embed="rId15"/>
              <a:stretch>
                <a:fillRect/>
              </a:stretch>
            </p:blipFill>
            <p:spPr>
              <a:xfrm>
                <a:off x="3052847" y="4305748"/>
                <a:ext cx="716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233" name="Ink 9232"/>
              <p14:cNvContentPartPr/>
              <p14:nvPr/>
            </p14:nvContentPartPr>
            <p14:xfrm>
              <a:off x="5317247" y="8680828"/>
              <a:ext cx="360" cy="360"/>
            </p14:xfrm>
          </p:contentPart>
        </mc:Choice>
        <mc:Fallback>
          <p:pic>
            <p:nvPicPr>
              <p:cNvPr id="9233" name="Ink 9232"/>
              <p:cNvPicPr/>
              <p:nvPr/>
            </p:nvPicPr>
            <p:blipFill>
              <a:blip r:embed="rId17"/>
              <a:stretch>
                <a:fillRect/>
              </a:stretch>
            </p:blipFill>
            <p:spPr>
              <a:xfrm>
                <a:off x="5314727" y="8678308"/>
                <a:ext cx="5400" cy="5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236" name="Ink 9235"/>
              <p14:cNvContentPartPr/>
              <p14:nvPr/>
            </p14:nvContentPartPr>
            <p14:xfrm>
              <a:off x="2266967" y="3981028"/>
              <a:ext cx="1442160" cy="151560"/>
            </p14:xfrm>
          </p:contentPart>
        </mc:Choice>
        <mc:Fallback>
          <p:pic>
            <p:nvPicPr>
              <p:cNvPr id="9236" name="Ink 9235"/>
              <p:cNvPicPr/>
              <p:nvPr/>
            </p:nvPicPr>
            <p:blipFill>
              <a:blip r:embed="rId19"/>
              <a:stretch>
                <a:fillRect/>
              </a:stretch>
            </p:blipFill>
            <p:spPr>
              <a:xfrm>
                <a:off x="2263727" y="3974188"/>
                <a:ext cx="1449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237" name="Ink 9236"/>
              <p14:cNvContentPartPr/>
              <p14:nvPr/>
            </p14:nvContentPartPr>
            <p14:xfrm>
              <a:off x="2275607" y="4010548"/>
              <a:ext cx="270360" cy="84960"/>
            </p14:xfrm>
          </p:contentPart>
        </mc:Choice>
        <mc:Fallback>
          <p:pic>
            <p:nvPicPr>
              <p:cNvPr id="9237" name="Ink 9236"/>
              <p:cNvPicPr/>
              <p:nvPr/>
            </p:nvPicPr>
            <p:blipFill>
              <a:blip r:embed="rId21"/>
              <a:stretch>
                <a:fillRect/>
              </a:stretch>
            </p:blipFill>
            <p:spPr>
              <a:xfrm>
                <a:off x="2266607" y="4001908"/>
                <a:ext cx="289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238" name="Ink 9237"/>
              <p14:cNvContentPartPr/>
              <p14:nvPr/>
            </p14:nvContentPartPr>
            <p14:xfrm>
              <a:off x="3019727" y="3949708"/>
              <a:ext cx="750240" cy="41400"/>
            </p14:xfrm>
          </p:contentPart>
        </mc:Choice>
        <mc:Fallback>
          <p:pic>
            <p:nvPicPr>
              <p:cNvPr id="9238" name="Ink 9237"/>
              <p:cNvPicPr/>
              <p:nvPr/>
            </p:nvPicPr>
            <p:blipFill>
              <a:blip r:embed="rId23"/>
              <a:stretch>
                <a:fillRect/>
              </a:stretch>
            </p:blipFill>
            <p:spPr>
              <a:xfrm>
                <a:off x="3012527" y="3939268"/>
                <a:ext cx="764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256" name="Ink 9255"/>
              <p14:cNvContentPartPr/>
              <p14:nvPr/>
            </p14:nvContentPartPr>
            <p14:xfrm>
              <a:off x="3148247" y="4656028"/>
              <a:ext cx="574560" cy="270000"/>
            </p14:xfrm>
          </p:contentPart>
        </mc:Choice>
        <mc:Fallback>
          <p:pic>
            <p:nvPicPr>
              <p:cNvPr id="9256" name="Ink 9255"/>
              <p:cNvPicPr/>
              <p:nvPr/>
            </p:nvPicPr>
            <p:blipFill>
              <a:blip r:embed="rId25"/>
              <a:stretch>
                <a:fillRect/>
              </a:stretch>
            </p:blipFill>
            <p:spPr>
              <a:xfrm>
                <a:off x="3138887" y="4647028"/>
                <a:ext cx="5918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261" name="Ink 9260"/>
              <p14:cNvContentPartPr/>
              <p14:nvPr/>
            </p14:nvContentPartPr>
            <p14:xfrm>
              <a:off x="2498447" y="3227188"/>
              <a:ext cx="457200" cy="320040"/>
            </p14:xfrm>
          </p:contentPart>
        </mc:Choice>
        <mc:Fallback>
          <p:pic>
            <p:nvPicPr>
              <p:cNvPr id="9261" name="Ink 9260"/>
              <p:cNvPicPr/>
              <p:nvPr/>
            </p:nvPicPr>
            <p:blipFill>
              <a:blip r:embed="rId27"/>
              <a:stretch>
                <a:fillRect/>
              </a:stretch>
            </p:blipFill>
            <p:spPr>
              <a:xfrm>
                <a:off x="2486207" y="3218188"/>
                <a:ext cx="4816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264" name="Ink 9263"/>
              <p14:cNvContentPartPr/>
              <p14:nvPr/>
            </p14:nvContentPartPr>
            <p14:xfrm>
              <a:off x="2994887" y="4495468"/>
              <a:ext cx="738720" cy="705600"/>
            </p14:xfrm>
          </p:contentPart>
        </mc:Choice>
        <mc:Fallback>
          <p:pic>
            <p:nvPicPr>
              <p:cNvPr id="9264" name="Ink 9263"/>
              <p:cNvPicPr/>
              <p:nvPr/>
            </p:nvPicPr>
            <p:blipFill>
              <a:blip r:embed="rId29"/>
              <a:stretch>
                <a:fillRect/>
              </a:stretch>
            </p:blipFill>
            <p:spPr>
              <a:xfrm>
                <a:off x="2983727" y="4484668"/>
                <a:ext cx="76248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266" name="Ink 9265"/>
              <p14:cNvContentPartPr/>
              <p14:nvPr/>
            </p14:nvContentPartPr>
            <p14:xfrm>
              <a:off x="3114047" y="3370468"/>
              <a:ext cx="2607120" cy="1148760"/>
            </p14:xfrm>
          </p:contentPart>
        </mc:Choice>
        <mc:Fallback>
          <p:pic>
            <p:nvPicPr>
              <p:cNvPr id="9266" name="Ink 9265"/>
              <p:cNvPicPr/>
              <p:nvPr/>
            </p:nvPicPr>
            <p:blipFill>
              <a:blip r:embed="rId31"/>
              <a:stretch>
                <a:fillRect/>
              </a:stretch>
            </p:blipFill>
            <p:spPr>
              <a:xfrm>
                <a:off x="3110447" y="3358588"/>
                <a:ext cx="2622600" cy="1164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267" name="Ink 9266"/>
              <p14:cNvContentPartPr/>
              <p14:nvPr/>
            </p14:nvContentPartPr>
            <p14:xfrm>
              <a:off x="3234287" y="4607788"/>
              <a:ext cx="3033360" cy="591480"/>
            </p14:xfrm>
          </p:contentPart>
        </mc:Choice>
        <mc:Fallback>
          <p:pic>
            <p:nvPicPr>
              <p:cNvPr id="9267" name="Ink 9266"/>
              <p:cNvPicPr/>
              <p:nvPr/>
            </p:nvPicPr>
            <p:blipFill>
              <a:blip r:embed="rId33"/>
              <a:stretch>
                <a:fillRect/>
              </a:stretch>
            </p:blipFill>
            <p:spPr>
              <a:xfrm>
                <a:off x="3224207" y="4596628"/>
                <a:ext cx="305712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271" name="Ink 9270"/>
              <p14:cNvContentPartPr/>
              <p14:nvPr/>
            </p14:nvContentPartPr>
            <p14:xfrm>
              <a:off x="5690567" y="3135748"/>
              <a:ext cx="461160" cy="243720"/>
            </p14:xfrm>
          </p:contentPart>
        </mc:Choice>
        <mc:Fallback>
          <p:pic>
            <p:nvPicPr>
              <p:cNvPr id="9271" name="Ink 9270"/>
              <p:cNvPicPr/>
              <p:nvPr/>
            </p:nvPicPr>
            <p:blipFill>
              <a:blip r:embed="rId35"/>
              <a:stretch>
                <a:fillRect/>
              </a:stretch>
            </p:blipFill>
            <p:spPr>
              <a:xfrm>
                <a:off x="5686247" y="3125668"/>
                <a:ext cx="4755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280" name="Ink 9279"/>
              <p14:cNvContentPartPr/>
              <p14:nvPr/>
            </p14:nvContentPartPr>
            <p14:xfrm>
              <a:off x="5888567" y="2693308"/>
              <a:ext cx="2770920" cy="2839680"/>
            </p14:xfrm>
          </p:contentPart>
        </mc:Choice>
        <mc:Fallback>
          <p:pic>
            <p:nvPicPr>
              <p:cNvPr id="9280" name="Ink 9279"/>
              <p:cNvPicPr/>
              <p:nvPr/>
            </p:nvPicPr>
            <p:blipFill>
              <a:blip r:embed="rId37"/>
              <a:stretch>
                <a:fillRect/>
              </a:stretch>
            </p:blipFill>
            <p:spPr>
              <a:xfrm>
                <a:off x="5877047" y="2686828"/>
                <a:ext cx="2792160" cy="285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340" name="Ink 9339"/>
              <p14:cNvContentPartPr/>
              <p14:nvPr/>
            </p14:nvContentPartPr>
            <p14:xfrm>
              <a:off x="6410927" y="2731828"/>
              <a:ext cx="870480" cy="2565360"/>
            </p14:xfrm>
          </p:contentPart>
        </mc:Choice>
        <mc:Fallback>
          <p:pic>
            <p:nvPicPr>
              <p:cNvPr id="9340" name="Ink 9339"/>
              <p:cNvPicPr/>
              <p:nvPr/>
            </p:nvPicPr>
            <p:blipFill>
              <a:blip r:embed="rId39"/>
              <a:stretch>
                <a:fillRect/>
              </a:stretch>
            </p:blipFill>
            <p:spPr>
              <a:xfrm>
                <a:off x="6398687" y="2724268"/>
                <a:ext cx="889920" cy="2585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354" name="Ink 9353"/>
              <p14:cNvContentPartPr/>
              <p14:nvPr/>
            </p14:nvContentPartPr>
            <p14:xfrm>
              <a:off x="7079447" y="3051508"/>
              <a:ext cx="1156320" cy="1489680"/>
            </p14:xfrm>
          </p:contentPart>
        </mc:Choice>
        <mc:Fallback>
          <p:pic>
            <p:nvPicPr>
              <p:cNvPr id="9354" name="Ink 9353"/>
              <p:cNvPicPr/>
              <p:nvPr/>
            </p:nvPicPr>
            <p:blipFill>
              <a:blip r:embed="rId41"/>
              <a:stretch>
                <a:fillRect/>
              </a:stretch>
            </p:blipFill>
            <p:spPr>
              <a:xfrm>
                <a:off x="7070087" y="3041428"/>
                <a:ext cx="1170000" cy="150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359" name="Ink 9358"/>
              <p14:cNvContentPartPr/>
              <p14:nvPr/>
            </p14:nvContentPartPr>
            <p14:xfrm>
              <a:off x="7281767" y="4666108"/>
              <a:ext cx="865440" cy="451800"/>
            </p14:xfrm>
          </p:contentPart>
        </mc:Choice>
        <mc:Fallback>
          <p:pic>
            <p:nvPicPr>
              <p:cNvPr id="9359" name="Ink 9358"/>
              <p:cNvPicPr/>
              <p:nvPr/>
            </p:nvPicPr>
            <p:blipFill>
              <a:blip r:embed="rId43"/>
              <a:stretch>
                <a:fillRect/>
              </a:stretch>
            </p:blipFill>
            <p:spPr>
              <a:xfrm>
                <a:off x="7269167" y="4654948"/>
                <a:ext cx="882360" cy="475560"/>
              </a:xfrm>
              <a:prstGeom prst="rect">
                <a:avLst/>
              </a:prstGeom>
            </p:spPr>
          </p:pic>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Uses of electroplating</a:t>
            </a:r>
          </a:p>
        </p:txBody>
      </p:sp>
      <p:sp>
        <p:nvSpPr>
          <p:cNvPr id="46083" name="Content Placeholder 2"/>
          <p:cNvSpPr>
            <a:spLocks noGrp="1"/>
          </p:cNvSpPr>
          <p:nvPr>
            <p:ph sz="quarter" idx="1"/>
          </p:nvPr>
        </p:nvSpPr>
        <p:spPr/>
        <p:txBody>
          <a:bodyPr/>
          <a:lstStyle/>
          <a:p>
            <a:pPr eaLnBrk="1" hangingPunct="1"/>
            <a:r>
              <a:rPr lang="en-US" smtClean="0"/>
              <a:t>Improvement of function (chromium on steel reduces wear of tools, for example)</a:t>
            </a:r>
          </a:p>
          <a:p>
            <a:pPr eaLnBrk="1" hangingPunct="1"/>
            <a:endParaRPr lang="en-US" smtClean="0"/>
          </a:p>
        </p:txBody>
      </p:sp>
      <p:pic>
        <p:nvPicPr>
          <p:cNvPr id="46084" name="Picture 2" descr="http://www.wheelseasy.com/images/rims/515_chromium_black_stainless_steel_lip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95600"/>
            <a:ext cx="34671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http://www.thomasnet.com/articles/image/steel-bol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2836863"/>
            <a:ext cx="1928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048000"/>
            <a:ext cx="21796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579438"/>
            <a:ext cx="8382000" cy="715962"/>
          </a:xfrm>
        </p:spPr>
        <p:txBody>
          <a:bodyPr/>
          <a:lstStyle/>
          <a:p>
            <a:pPr eaLnBrk="1" hangingPunct="1"/>
            <a:r>
              <a:rPr lang="en-US" sz="3200" b="1" smtClean="0"/>
              <a:t>Summary of voltaic and electrolytic cells</a:t>
            </a:r>
            <a:endParaRPr lang="en-US" sz="3200" smtClean="0"/>
          </a:p>
        </p:txBody>
      </p:sp>
      <p:graphicFrame>
        <p:nvGraphicFramePr>
          <p:cNvPr id="4" name="Table 3"/>
          <p:cNvGraphicFramePr>
            <a:graphicFrameLocks noGrp="1"/>
          </p:cNvGraphicFramePr>
          <p:nvPr/>
        </p:nvGraphicFramePr>
        <p:xfrm>
          <a:off x="533400" y="2697163"/>
          <a:ext cx="8229600" cy="2027236"/>
        </p:xfrm>
        <a:graphic>
          <a:graphicData uri="http://schemas.openxmlformats.org/drawingml/2006/table">
            <a:tbl>
              <a:tblPr firstRow="1" firstCol="1" bandRow="1">
                <a:tableStyleId>{5C22544A-7EE6-4342-B048-85BDC9FD1C3A}</a:tableStyleId>
              </a:tblPr>
              <a:tblGrid>
                <a:gridCol w="1981200"/>
                <a:gridCol w="1545771"/>
                <a:gridCol w="1989574"/>
                <a:gridCol w="2713055"/>
              </a:tblGrid>
              <a:tr h="506809">
                <a:tc>
                  <a:txBody>
                    <a:bodyPr/>
                    <a:lstStyle/>
                    <a:p>
                      <a:pPr marL="0" marR="0" algn="ctr">
                        <a:lnSpc>
                          <a:spcPct val="115000"/>
                        </a:lnSpc>
                        <a:spcBef>
                          <a:spcPts val="0"/>
                        </a:spcBef>
                        <a:spcAft>
                          <a:spcPts val="0"/>
                        </a:spcAft>
                      </a:pPr>
                      <a:r>
                        <a:rPr lang="en-US" sz="2400" dirty="0">
                          <a:effectLst/>
                        </a:rPr>
                        <a:t>Type of cell</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E</a:t>
                      </a:r>
                      <a:r>
                        <a:rPr lang="en-US" sz="2400" baseline="-25000">
                          <a:effectLst/>
                        </a:rPr>
                        <a:t>cell</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∆G</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Type of rxn</a:t>
                      </a:r>
                      <a:endParaRPr lang="en-US" sz="2400">
                        <a:effectLst/>
                        <a:latin typeface="Calibri"/>
                        <a:ea typeface="Calibri"/>
                        <a:cs typeface="Times New Roman"/>
                      </a:endParaRPr>
                    </a:p>
                  </a:txBody>
                  <a:tcPr marL="68580" marR="68580" marT="0" marB="0"/>
                </a:tc>
              </a:tr>
              <a:tr h="506809">
                <a:tc>
                  <a:txBody>
                    <a:bodyPr/>
                    <a:lstStyle/>
                    <a:p>
                      <a:pPr marL="0" marR="0" algn="ctr">
                        <a:lnSpc>
                          <a:spcPct val="115000"/>
                        </a:lnSpc>
                        <a:spcBef>
                          <a:spcPts val="0"/>
                        </a:spcBef>
                        <a:spcAft>
                          <a:spcPts val="0"/>
                        </a:spcAft>
                      </a:pPr>
                      <a:r>
                        <a:rPr lang="en-US" sz="2400">
                          <a:effectLst/>
                        </a:rPr>
                        <a:t>voltaic</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&gt;0</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&lt;0</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spontaneous</a:t>
                      </a:r>
                      <a:endParaRPr lang="en-US" sz="2400">
                        <a:effectLst/>
                        <a:latin typeface="Calibri"/>
                        <a:ea typeface="Calibri"/>
                        <a:cs typeface="Times New Roman"/>
                      </a:endParaRPr>
                    </a:p>
                  </a:txBody>
                  <a:tcPr marL="68580" marR="68580" marT="0" marB="0"/>
                </a:tc>
              </a:tr>
              <a:tr h="506809">
                <a:tc>
                  <a:txBody>
                    <a:bodyPr/>
                    <a:lstStyle/>
                    <a:p>
                      <a:pPr marL="0" marR="0" algn="ctr">
                        <a:lnSpc>
                          <a:spcPct val="115000"/>
                        </a:lnSpc>
                        <a:spcBef>
                          <a:spcPts val="0"/>
                        </a:spcBef>
                        <a:spcAft>
                          <a:spcPts val="0"/>
                        </a:spcAft>
                      </a:pPr>
                      <a:r>
                        <a:rPr lang="en-US" sz="2400">
                          <a:effectLst/>
                        </a:rPr>
                        <a:t>electrolytic</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&lt;0</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&gt;0</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non-spontaneous</a:t>
                      </a:r>
                      <a:endParaRPr lang="en-US" sz="2400" dirty="0">
                        <a:effectLst/>
                        <a:latin typeface="Calibri"/>
                        <a:ea typeface="Calibri"/>
                        <a:cs typeface="Times New Roman"/>
                      </a:endParaRPr>
                    </a:p>
                  </a:txBody>
                  <a:tcPr marL="68580" marR="68580" marT="0" marB="0"/>
                </a:tc>
              </a:tr>
              <a:tr h="506809">
                <a:tc>
                  <a:txBody>
                    <a:bodyPr/>
                    <a:lstStyle/>
                    <a:p>
                      <a:pPr marL="0" marR="0" algn="ctr">
                        <a:lnSpc>
                          <a:spcPct val="115000"/>
                        </a:lnSpc>
                        <a:spcBef>
                          <a:spcPts val="0"/>
                        </a:spcBef>
                        <a:spcAft>
                          <a:spcPts val="0"/>
                        </a:spcAft>
                      </a:pPr>
                      <a:r>
                        <a:rPr lang="en-US" sz="2400" dirty="0" smtClean="0">
                          <a:effectLst/>
                        </a:rPr>
                        <a:t>equilibrium</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0</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dead battery</a:t>
                      </a:r>
                      <a:endParaRPr lang="en-US" sz="2400" dirty="0">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Half-Cells</a:t>
            </a:r>
          </a:p>
        </p:txBody>
      </p:sp>
      <p:sp>
        <p:nvSpPr>
          <p:cNvPr id="10243" name="Content Placeholder 2"/>
          <p:cNvSpPr>
            <a:spLocks noGrp="1"/>
          </p:cNvSpPr>
          <p:nvPr>
            <p:ph sz="quarter" idx="1"/>
          </p:nvPr>
        </p:nvSpPr>
        <p:spPr>
          <a:xfrm>
            <a:off x="5486400" y="2286000"/>
            <a:ext cx="3200400" cy="3962400"/>
          </a:xfrm>
        </p:spPr>
        <p:txBody>
          <a:bodyPr/>
          <a:lstStyle/>
          <a:p>
            <a:pPr marL="0" indent="0" eaLnBrk="1" hangingPunct="1">
              <a:buFont typeface="Wingdings 2" pitchFamily="18" charset="2"/>
              <a:buNone/>
            </a:pPr>
            <a:r>
              <a:rPr lang="en-US" smtClean="0"/>
              <a:t>The eq’m position of each determines the size of the electrode potential in the half-cell and depends on the reactivity of the metal.</a:t>
            </a:r>
          </a:p>
        </p:txBody>
      </p:sp>
      <p:sp>
        <p:nvSpPr>
          <p:cNvPr id="10244" name="TextBox 5"/>
          <p:cNvSpPr txBox="1">
            <a:spLocks noChangeArrowheads="1"/>
          </p:cNvSpPr>
          <p:nvPr/>
        </p:nvSpPr>
        <p:spPr bwMode="auto">
          <a:xfrm>
            <a:off x="4114800" y="838200"/>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i="1">
                <a:solidFill>
                  <a:srgbClr val="C00000"/>
                </a:solidFill>
              </a:rPr>
              <a:t>Consider the Zn/Cu battery…</a:t>
            </a:r>
          </a:p>
        </p:txBody>
      </p:sp>
      <p:pic>
        <p:nvPicPr>
          <p:cNvPr id="10245" name="Picture 6" descr="C:\Users\DEBORA~1\AppData\Local\Temp\SNAGHTML625c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45720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274638"/>
            <a:ext cx="7772400" cy="715962"/>
          </a:xfrm>
        </p:spPr>
        <p:txBody>
          <a:bodyPr/>
          <a:lstStyle/>
          <a:p>
            <a:pPr eaLnBrk="1" hangingPunct="1"/>
            <a:r>
              <a:rPr lang="en-US" smtClean="0"/>
              <a:t>Half-Cells</a:t>
            </a:r>
          </a:p>
        </p:txBody>
      </p:sp>
      <p:sp>
        <p:nvSpPr>
          <p:cNvPr id="11267" name="Content Placeholder 2"/>
          <p:cNvSpPr>
            <a:spLocks noGrp="1"/>
          </p:cNvSpPr>
          <p:nvPr>
            <p:ph sz="quarter" idx="1"/>
          </p:nvPr>
        </p:nvSpPr>
        <p:spPr>
          <a:xfrm>
            <a:off x="533400" y="914400"/>
            <a:ext cx="8153400" cy="2209800"/>
          </a:xfrm>
        </p:spPr>
        <p:txBody>
          <a:bodyPr/>
          <a:lstStyle/>
          <a:p>
            <a:pPr eaLnBrk="1" hangingPunct="1"/>
            <a:r>
              <a:rPr lang="en-US" smtClean="0"/>
              <a:t>Copper is the less reactive metal, so in its half-cell, the eq’m position lies further to the right; thus Cu has less of a tendency to lose electrons than Zn.</a:t>
            </a:r>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2236080" y="2773405"/>
              <a:ext cx="469080" cy="2103480"/>
            </p14:xfrm>
          </p:contentPart>
        </mc:Choice>
        <mc:Fallback>
          <p:pic>
            <p:nvPicPr>
              <p:cNvPr id="10" name="Ink 9"/>
              <p:cNvPicPr/>
              <p:nvPr/>
            </p:nvPicPr>
            <p:blipFill>
              <a:blip r:embed="rId3"/>
              <a:stretch>
                <a:fillRect/>
              </a:stretch>
            </p:blipFill>
            <p:spPr>
              <a:xfrm>
                <a:off x="2223840" y="2761165"/>
                <a:ext cx="492840" cy="2125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0" name="Ink 19"/>
              <p14:cNvContentPartPr/>
              <p14:nvPr/>
            </p14:nvContentPartPr>
            <p14:xfrm>
              <a:off x="6342960" y="2676445"/>
              <a:ext cx="564480" cy="2527560"/>
            </p14:xfrm>
          </p:contentPart>
        </mc:Choice>
        <mc:Fallback>
          <p:pic>
            <p:nvPicPr>
              <p:cNvPr id="20" name="Ink 19"/>
              <p:cNvPicPr/>
              <p:nvPr/>
            </p:nvPicPr>
            <p:blipFill>
              <a:blip r:embed="rId5"/>
              <a:stretch>
                <a:fillRect/>
              </a:stretch>
            </p:blipFill>
            <p:spPr>
              <a:xfrm>
                <a:off x="6330720" y="2665645"/>
                <a:ext cx="586800" cy="255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5" name="Ink 24"/>
              <p14:cNvContentPartPr/>
              <p14:nvPr/>
            </p14:nvContentPartPr>
            <p14:xfrm>
              <a:off x="6658320" y="2945005"/>
              <a:ext cx="202320" cy="288720"/>
            </p14:xfrm>
          </p:contentPart>
        </mc:Choice>
        <mc:Fallback>
          <p:pic>
            <p:nvPicPr>
              <p:cNvPr id="25" name="Ink 24"/>
              <p:cNvPicPr/>
              <p:nvPr/>
            </p:nvPicPr>
            <p:blipFill>
              <a:blip r:embed="rId7"/>
              <a:stretch>
                <a:fillRect/>
              </a:stretch>
            </p:blipFill>
            <p:spPr>
              <a:xfrm>
                <a:off x="6646461" y="2938165"/>
                <a:ext cx="226397"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p14:cNvContentPartPr/>
              <p14:nvPr/>
            </p14:nvContentPartPr>
            <p14:xfrm>
              <a:off x="6403440" y="2981725"/>
              <a:ext cx="246240" cy="266760"/>
            </p14:xfrm>
          </p:contentPart>
        </mc:Choice>
        <mc:Fallback>
          <p:pic>
            <p:nvPicPr>
              <p:cNvPr id="27" name="Ink 26"/>
              <p:cNvPicPr/>
              <p:nvPr/>
            </p:nvPicPr>
            <p:blipFill>
              <a:blip r:embed="rId9"/>
              <a:stretch>
                <a:fillRect/>
              </a:stretch>
            </p:blipFill>
            <p:spPr>
              <a:xfrm>
                <a:off x="6391560" y="2971285"/>
                <a:ext cx="2646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Ink 28"/>
              <p14:cNvContentPartPr/>
              <p14:nvPr/>
            </p14:nvContentPartPr>
            <p14:xfrm>
              <a:off x="1524000" y="2752165"/>
              <a:ext cx="2117160" cy="2201400"/>
            </p14:xfrm>
          </p:contentPart>
        </mc:Choice>
        <mc:Fallback>
          <p:pic>
            <p:nvPicPr>
              <p:cNvPr id="29" name="Ink 28"/>
              <p:cNvPicPr/>
              <p:nvPr/>
            </p:nvPicPr>
            <p:blipFill>
              <a:blip r:embed="rId11"/>
              <a:stretch>
                <a:fillRect/>
              </a:stretch>
            </p:blipFill>
            <p:spPr>
              <a:xfrm>
                <a:off x="1511760" y="2747486"/>
                <a:ext cx="2139840" cy="221831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264" name="Ink 11263"/>
              <p14:cNvContentPartPr/>
              <p14:nvPr/>
            </p14:nvContentPartPr>
            <p14:xfrm>
              <a:off x="1559640" y="3390085"/>
              <a:ext cx="55800" cy="1613880"/>
            </p14:xfrm>
          </p:contentPart>
        </mc:Choice>
        <mc:Fallback>
          <p:pic>
            <p:nvPicPr>
              <p:cNvPr id="11264" name="Ink 11263"/>
              <p:cNvPicPr/>
              <p:nvPr/>
            </p:nvPicPr>
            <p:blipFill>
              <a:blip r:embed="rId13"/>
              <a:stretch>
                <a:fillRect/>
              </a:stretch>
            </p:blipFill>
            <p:spPr>
              <a:xfrm>
                <a:off x="1548840" y="3381445"/>
                <a:ext cx="7920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276" name="Ink 11275"/>
              <p14:cNvContentPartPr/>
              <p14:nvPr/>
            </p14:nvContentPartPr>
            <p14:xfrm>
              <a:off x="1574400" y="3743817"/>
              <a:ext cx="2115535" cy="1828228"/>
            </p14:xfrm>
          </p:contentPart>
        </mc:Choice>
        <mc:Fallback>
          <p:pic>
            <p:nvPicPr>
              <p:cNvPr id="11276" name="Ink 11275"/>
              <p:cNvPicPr/>
              <p:nvPr/>
            </p:nvPicPr>
            <p:blipFill>
              <a:blip r:embed="rId15"/>
              <a:stretch>
                <a:fillRect/>
              </a:stretch>
            </p:blipFill>
            <p:spPr>
              <a:xfrm>
                <a:off x="1567559" y="3737338"/>
                <a:ext cx="2134617" cy="1847666"/>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277" name="Ink 11276"/>
              <p14:cNvContentPartPr/>
              <p14:nvPr/>
            </p14:nvContentPartPr>
            <p14:xfrm>
              <a:off x="3615240" y="3275605"/>
              <a:ext cx="88200" cy="2068920"/>
            </p14:xfrm>
          </p:contentPart>
        </mc:Choice>
        <mc:Fallback>
          <p:pic>
            <p:nvPicPr>
              <p:cNvPr id="11277" name="Ink 11276"/>
              <p:cNvPicPr/>
              <p:nvPr/>
            </p:nvPicPr>
            <p:blipFill>
              <a:blip r:embed="rId17"/>
              <a:stretch>
                <a:fillRect/>
              </a:stretch>
            </p:blipFill>
            <p:spPr>
              <a:xfrm>
                <a:off x="3603720" y="3271645"/>
                <a:ext cx="11196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279" name="Ink 11278"/>
              <p14:cNvContentPartPr/>
              <p14:nvPr/>
            </p14:nvContentPartPr>
            <p14:xfrm>
              <a:off x="1620480" y="3792205"/>
              <a:ext cx="634320" cy="61560"/>
            </p14:xfrm>
          </p:contentPart>
        </mc:Choice>
        <mc:Fallback>
          <p:pic>
            <p:nvPicPr>
              <p:cNvPr id="11279" name="Ink 11278"/>
              <p:cNvPicPr/>
              <p:nvPr/>
            </p:nvPicPr>
            <p:blipFill>
              <a:blip r:embed="rId19"/>
              <a:stretch>
                <a:fillRect/>
              </a:stretch>
            </p:blipFill>
            <p:spPr>
              <a:xfrm>
                <a:off x="1610040" y="3780685"/>
                <a:ext cx="65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285" name="Ink 11284"/>
              <p14:cNvContentPartPr/>
              <p14:nvPr/>
            </p14:nvContentPartPr>
            <p14:xfrm>
              <a:off x="2741520" y="3763405"/>
              <a:ext cx="865440" cy="34920"/>
            </p14:xfrm>
          </p:contentPart>
        </mc:Choice>
        <mc:Fallback>
          <p:pic>
            <p:nvPicPr>
              <p:cNvPr id="11285" name="Ink 11284"/>
              <p:cNvPicPr/>
              <p:nvPr/>
            </p:nvPicPr>
            <p:blipFill>
              <a:blip r:embed="rId21"/>
              <a:stretch>
                <a:fillRect/>
              </a:stretch>
            </p:blipFill>
            <p:spPr>
              <a:xfrm>
                <a:off x="2733600" y="3753685"/>
                <a:ext cx="883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287" name="Ink 11286"/>
              <p14:cNvContentPartPr/>
              <p14:nvPr/>
            </p14:nvContentPartPr>
            <p14:xfrm>
              <a:off x="5051640" y="3307885"/>
              <a:ext cx="2164320" cy="158040"/>
            </p14:xfrm>
          </p:contentPart>
        </mc:Choice>
        <mc:Fallback>
          <p:pic>
            <p:nvPicPr>
              <p:cNvPr id="11287" name="Ink 11286"/>
              <p:cNvPicPr/>
              <p:nvPr/>
            </p:nvPicPr>
            <p:blipFill>
              <a:blip r:embed="rId23"/>
              <a:stretch>
                <a:fillRect/>
              </a:stretch>
            </p:blipFill>
            <p:spPr>
              <a:xfrm>
                <a:off x="5044440" y="3296365"/>
                <a:ext cx="218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290" name="Ink 11289"/>
              <p14:cNvContentPartPr/>
              <p14:nvPr/>
            </p14:nvContentPartPr>
            <p14:xfrm>
              <a:off x="4962360" y="3206725"/>
              <a:ext cx="1378440" cy="182160"/>
            </p14:xfrm>
          </p:contentPart>
        </mc:Choice>
        <mc:Fallback>
          <p:pic>
            <p:nvPicPr>
              <p:cNvPr id="11290" name="Ink 11289"/>
              <p:cNvPicPr/>
              <p:nvPr/>
            </p:nvPicPr>
            <p:blipFill>
              <a:blip r:embed="rId25"/>
              <a:stretch>
                <a:fillRect/>
              </a:stretch>
            </p:blipFill>
            <p:spPr>
              <a:xfrm>
                <a:off x="4951920" y="3194845"/>
                <a:ext cx="140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292" name="Ink 11291"/>
              <p14:cNvContentPartPr/>
              <p14:nvPr/>
            </p14:nvContentPartPr>
            <p14:xfrm>
              <a:off x="7271400" y="3301045"/>
              <a:ext cx="33120" cy="2117520"/>
            </p14:xfrm>
          </p:contentPart>
        </mc:Choice>
        <mc:Fallback>
          <p:pic>
            <p:nvPicPr>
              <p:cNvPr id="11292" name="Ink 11291"/>
              <p:cNvPicPr/>
              <p:nvPr/>
            </p:nvPicPr>
            <p:blipFill>
              <a:blip r:embed="rId27"/>
              <a:stretch>
                <a:fillRect/>
              </a:stretch>
            </p:blipFill>
            <p:spPr>
              <a:xfrm>
                <a:off x="7258800" y="3290965"/>
                <a:ext cx="57960" cy="2134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295" name="Ink 11294"/>
              <p14:cNvContentPartPr/>
              <p14:nvPr/>
            </p14:nvContentPartPr>
            <p14:xfrm>
              <a:off x="4953000" y="3360085"/>
              <a:ext cx="114480" cy="2054880"/>
            </p14:xfrm>
          </p:contentPart>
        </mc:Choice>
        <mc:Fallback>
          <p:pic>
            <p:nvPicPr>
              <p:cNvPr id="11295" name="Ink 11294"/>
              <p:cNvPicPr/>
              <p:nvPr/>
            </p:nvPicPr>
            <p:blipFill>
              <a:blip r:embed="rId29"/>
              <a:stretch>
                <a:fillRect/>
              </a:stretch>
            </p:blipFill>
            <p:spPr>
              <a:xfrm>
                <a:off x="4943640" y="3356485"/>
                <a:ext cx="13572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299" name="Ink 11298"/>
              <p14:cNvContentPartPr/>
              <p14:nvPr/>
            </p14:nvContentPartPr>
            <p14:xfrm>
              <a:off x="6877920" y="3682645"/>
              <a:ext cx="382680" cy="57960"/>
            </p14:xfrm>
          </p:contentPart>
        </mc:Choice>
        <mc:Fallback>
          <p:pic>
            <p:nvPicPr>
              <p:cNvPr id="11299" name="Ink 11298"/>
              <p:cNvPicPr/>
              <p:nvPr/>
            </p:nvPicPr>
            <p:blipFill>
              <a:blip r:embed="rId31"/>
              <a:stretch>
                <a:fillRect/>
              </a:stretch>
            </p:blipFill>
            <p:spPr>
              <a:xfrm>
                <a:off x="6871800" y="3672205"/>
                <a:ext cx="40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300" name="Ink 11299"/>
              <p14:cNvContentPartPr/>
              <p14:nvPr/>
            </p14:nvContentPartPr>
            <p14:xfrm>
              <a:off x="4994040" y="3693445"/>
              <a:ext cx="1401480" cy="78840"/>
            </p14:xfrm>
          </p:contentPart>
        </mc:Choice>
        <mc:Fallback>
          <p:pic>
            <p:nvPicPr>
              <p:cNvPr id="11300" name="Ink 11299"/>
              <p:cNvPicPr/>
              <p:nvPr/>
            </p:nvPicPr>
            <p:blipFill>
              <a:blip r:embed="rId33"/>
              <a:stretch>
                <a:fillRect/>
              </a:stretch>
            </p:blipFill>
            <p:spPr>
              <a:xfrm>
                <a:off x="4986840" y="3682285"/>
                <a:ext cx="14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302" name="Ink 11301"/>
              <p14:cNvContentPartPr/>
              <p14:nvPr/>
            </p14:nvContentPartPr>
            <p14:xfrm>
              <a:off x="4981080" y="3763645"/>
              <a:ext cx="2284200" cy="179640"/>
            </p14:xfrm>
          </p:contentPart>
        </mc:Choice>
        <mc:Fallback>
          <p:pic>
            <p:nvPicPr>
              <p:cNvPr id="11302" name="Ink 11301"/>
              <p:cNvPicPr/>
              <p:nvPr/>
            </p:nvPicPr>
            <p:blipFill>
              <a:blip r:embed="rId35"/>
              <a:stretch>
                <a:fillRect/>
              </a:stretch>
            </p:blipFill>
            <p:spPr>
              <a:xfrm>
                <a:off x="4972800" y="3751405"/>
                <a:ext cx="23047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304" name="Ink 11303"/>
              <p14:cNvContentPartPr/>
              <p14:nvPr/>
            </p14:nvContentPartPr>
            <p14:xfrm>
              <a:off x="4352447" y="8688028"/>
              <a:ext cx="22320" cy="5760"/>
            </p14:xfrm>
          </p:contentPart>
        </mc:Choice>
        <mc:Fallback>
          <p:pic>
            <p:nvPicPr>
              <p:cNvPr id="11304" name="Ink 11303"/>
              <p:cNvPicPr/>
              <p:nvPr/>
            </p:nvPicPr>
            <p:blipFill>
              <a:blip r:embed="rId37"/>
              <a:stretch>
                <a:fillRect/>
              </a:stretch>
            </p:blipFill>
            <p:spPr>
              <a:xfrm>
                <a:off x="4349927" y="8685508"/>
                <a:ext cx="273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316" name="Ink 11315"/>
              <p14:cNvContentPartPr/>
              <p14:nvPr/>
            </p14:nvContentPartPr>
            <p14:xfrm>
              <a:off x="2138160" y="5181085"/>
              <a:ext cx="1225080" cy="316440"/>
            </p14:xfrm>
          </p:contentPart>
        </mc:Choice>
        <mc:Fallback>
          <p:pic>
            <p:nvPicPr>
              <p:cNvPr id="11316" name="Ink 11315"/>
              <p:cNvPicPr/>
              <p:nvPr/>
            </p:nvPicPr>
            <p:blipFill>
              <a:blip r:embed="rId39"/>
              <a:stretch>
                <a:fillRect/>
              </a:stretch>
            </p:blipFill>
            <p:spPr>
              <a:xfrm>
                <a:off x="2126280" y="5177845"/>
                <a:ext cx="1248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321" name="Ink 11320"/>
              <p14:cNvContentPartPr/>
              <p14:nvPr/>
            </p14:nvContentPartPr>
            <p14:xfrm>
              <a:off x="6903840" y="3199885"/>
              <a:ext cx="413280" cy="111240"/>
            </p14:xfrm>
          </p:contentPart>
        </mc:Choice>
        <mc:Fallback>
          <p:pic>
            <p:nvPicPr>
              <p:cNvPr id="11321" name="Ink 11320"/>
              <p:cNvPicPr/>
              <p:nvPr/>
            </p:nvPicPr>
            <p:blipFill>
              <a:blip r:embed="rId41"/>
              <a:stretch>
                <a:fillRect/>
              </a:stretch>
            </p:blipFill>
            <p:spPr>
              <a:xfrm>
                <a:off x="6896640" y="3189445"/>
                <a:ext cx="433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322" name="Ink 11321"/>
              <p14:cNvContentPartPr/>
              <p14:nvPr/>
            </p14:nvContentPartPr>
            <p14:xfrm>
              <a:off x="5793600" y="5196445"/>
              <a:ext cx="1196640" cy="371160"/>
            </p14:xfrm>
          </p:contentPart>
        </mc:Choice>
        <mc:Fallback>
          <p:pic>
            <p:nvPicPr>
              <p:cNvPr id="11322" name="Ink 11321"/>
              <p:cNvPicPr/>
              <p:nvPr/>
            </p:nvPicPr>
            <p:blipFill>
              <a:blip r:embed="rId43"/>
              <a:stretch>
                <a:fillRect/>
              </a:stretch>
            </p:blipFill>
            <p:spPr>
              <a:xfrm>
                <a:off x="5781004" y="5185285"/>
                <a:ext cx="1221832"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329" name="Ink 11328"/>
              <p14:cNvContentPartPr/>
              <p14:nvPr/>
            </p14:nvContentPartPr>
            <p14:xfrm>
              <a:off x="2953200" y="4331125"/>
              <a:ext cx="557280" cy="436680"/>
            </p14:xfrm>
          </p:contentPart>
        </mc:Choice>
        <mc:Fallback>
          <p:pic>
            <p:nvPicPr>
              <p:cNvPr id="11329" name="Ink 11328"/>
              <p:cNvPicPr/>
              <p:nvPr/>
            </p:nvPicPr>
            <p:blipFill>
              <a:blip r:embed="rId45"/>
              <a:stretch>
                <a:fillRect/>
              </a:stretch>
            </p:blipFill>
            <p:spPr>
              <a:xfrm>
                <a:off x="2944560" y="4324285"/>
                <a:ext cx="57132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336" name="Ink 11335"/>
              <p14:cNvContentPartPr/>
              <p14:nvPr/>
            </p14:nvContentPartPr>
            <p14:xfrm>
              <a:off x="5386800" y="4259365"/>
              <a:ext cx="689400" cy="442440"/>
            </p14:xfrm>
          </p:contentPart>
        </mc:Choice>
        <mc:Fallback>
          <p:pic>
            <p:nvPicPr>
              <p:cNvPr id="11336" name="Ink 11335"/>
              <p:cNvPicPr/>
              <p:nvPr/>
            </p:nvPicPr>
            <p:blipFill>
              <a:blip r:embed="rId47"/>
              <a:stretch>
                <a:fillRect/>
              </a:stretch>
            </p:blipFill>
            <p:spPr>
              <a:xfrm>
                <a:off x="5374200" y="4248925"/>
                <a:ext cx="71136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1340" name="Ink 11339"/>
              <p14:cNvContentPartPr/>
              <p14:nvPr/>
            </p14:nvContentPartPr>
            <p14:xfrm>
              <a:off x="2312040" y="2960605"/>
              <a:ext cx="380520" cy="294480"/>
            </p14:xfrm>
          </p:contentPart>
        </mc:Choice>
        <mc:Fallback>
          <p:pic>
            <p:nvPicPr>
              <p:cNvPr id="11340" name="Ink 11339"/>
              <p:cNvPicPr/>
              <p:nvPr/>
            </p:nvPicPr>
            <p:blipFill>
              <a:blip r:embed="rId49"/>
              <a:stretch>
                <a:fillRect/>
              </a:stretch>
            </p:blipFill>
            <p:spPr>
              <a:xfrm>
                <a:off x="2304847" y="2953045"/>
                <a:ext cx="399582" cy="312840"/>
              </a:xfrm>
              <a:prstGeom prst="rect">
                <a:avLst/>
              </a:prstGeom>
            </p:spPr>
          </p:pic>
        </mc:Fallback>
      </mc:AlternateContent>
      <p:sp>
        <p:nvSpPr>
          <p:cNvPr id="2" name="TextBox 4"/>
          <p:cNvSpPr txBox="1">
            <a:spLocks noChangeArrowheads="1"/>
          </p:cNvSpPr>
          <p:nvPr/>
        </p:nvSpPr>
        <p:spPr bwMode="auto">
          <a:xfrm>
            <a:off x="609600" y="5727700"/>
            <a:ext cx="396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a:solidFill>
                  <a:srgbClr val="000000"/>
                </a:solidFill>
              </a:rPr>
              <a:t>Zn half-cell: Zn</a:t>
            </a:r>
            <a:r>
              <a:rPr lang="en-US" baseline="30000">
                <a:solidFill>
                  <a:srgbClr val="000000"/>
                </a:solidFill>
              </a:rPr>
              <a:t>2+</a:t>
            </a:r>
            <a:r>
              <a:rPr lang="en-US">
                <a:solidFill>
                  <a:srgbClr val="000000"/>
                </a:solidFill>
              </a:rPr>
              <a:t>(aq) + 2e</a:t>
            </a:r>
            <a:r>
              <a:rPr lang="en-US" baseline="30000">
                <a:solidFill>
                  <a:srgbClr val="000000"/>
                </a:solidFill>
              </a:rPr>
              <a:t>-</a:t>
            </a:r>
            <a:r>
              <a:rPr lang="en-US">
                <a:solidFill>
                  <a:srgbClr val="000000"/>
                </a:solidFill>
              </a:rPr>
              <a:t> </a:t>
            </a:r>
            <a:r>
              <a:rPr lang="en-US">
                <a:solidFill>
                  <a:srgbClr val="000000"/>
                </a:solidFill>
                <a:sym typeface="Symbol" pitchFamily="18" charset="2"/>
              </a:rPr>
              <a:t></a:t>
            </a:r>
            <a:r>
              <a:rPr lang="en-US">
                <a:solidFill>
                  <a:srgbClr val="000000"/>
                </a:solidFill>
              </a:rPr>
              <a:t> Zn(s)</a:t>
            </a:r>
          </a:p>
        </p:txBody>
      </p:sp>
      <p:sp>
        <p:nvSpPr>
          <p:cNvPr id="11293" name="TextBox 5"/>
          <p:cNvSpPr txBox="1">
            <a:spLocks noChangeArrowheads="1"/>
          </p:cNvSpPr>
          <p:nvPr/>
        </p:nvSpPr>
        <p:spPr bwMode="auto">
          <a:xfrm>
            <a:off x="4572000" y="5727700"/>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a:solidFill>
                  <a:srgbClr val="000000"/>
                </a:solidFill>
              </a:rPr>
              <a:t>Cu half-cell: Cu</a:t>
            </a:r>
            <a:r>
              <a:rPr lang="en-US" baseline="30000">
                <a:solidFill>
                  <a:srgbClr val="000000"/>
                </a:solidFill>
              </a:rPr>
              <a:t>2+</a:t>
            </a:r>
            <a:r>
              <a:rPr lang="en-US">
                <a:solidFill>
                  <a:srgbClr val="000000"/>
                </a:solidFill>
              </a:rPr>
              <a:t>(aq) + 2e</a:t>
            </a:r>
            <a:r>
              <a:rPr lang="en-US" baseline="30000">
                <a:solidFill>
                  <a:srgbClr val="000000"/>
                </a:solidFill>
              </a:rPr>
              <a:t>-</a:t>
            </a:r>
            <a:r>
              <a:rPr lang="en-US">
                <a:solidFill>
                  <a:srgbClr val="000000"/>
                </a:solidFill>
              </a:rPr>
              <a:t> </a:t>
            </a:r>
            <a:r>
              <a:rPr lang="en-US">
                <a:solidFill>
                  <a:srgbClr val="000000"/>
                </a:solidFill>
                <a:sym typeface="Symbol" pitchFamily="18" charset="2"/>
              </a:rPr>
              <a:t></a:t>
            </a:r>
            <a:r>
              <a:rPr lang="en-US">
                <a:solidFill>
                  <a:srgbClr val="000000"/>
                </a:solidFill>
              </a:rPr>
              <a:t> Cu(s)</a:t>
            </a:r>
          </a:p>
        </p:txBody>
      </p:sp>
      <mc:AlternateContent xmlns:mc="http://schemas.openxmlformats.org/markup-compatibility/2006">
        <mc:Choice xmlns:p14="http://schemas.microsoft.com/office/powerpoint/2010/main" Requires="p14">
          <p:contentPart p14:bwMode="auto" r:id="rId50">
            <p14:nvContentPartPr>
              <p14:cNvPr id="111" name="Ink 110"/>
              <p14:cNvContentPartPr/>
              <p14:nvPr/>
            </p14:nvContentPartPr>
            <p14:xfrm>
              <a:off x="5099880" y="5465640"/>
              <a:ext cx="2139120" cy="173160"/>
            </p14:xfrm>
          </p:contentPart>
        </mc:Choice>
        <mc:Fallback>
          <p:pic>
            <p:nvPicPr>
              <p:cNvPr id="111" name="Ink 110"/>
              <p:cNvPicPr/>
              <p:nvPr/>
            </p:nvPicPr>
            <p:blipFill>
              <a:blip r:embed="rId51"/>
              <a:stretch>
                <a:fillRect/>
              </a:stretch>
            </p:blipFill>
            <p:spPr>
              <a:xfrm>
                <a:off x="5091600" y="5457360"/>
                <a:ext cx="2157840" cy="195120"/>
              </a:xfrm>
              <a:prstGeom prst="rect">
                <a:avLst/>
              </a:prstGeom>
            </p:spPr>
          </p:pic>
        </mc:Fallback>
      </mc:AlternateContent>
      <p:sp>
        <p:nvSpPr>
          <p:cNvPr id="3" name="TextBox 111"/>
          <p:cNvSpPr txBox="1">
            <a:spLocks noChangeArrowheads="1"/>
          </p:cNvSpPr>
          <p:nvPr/>
        </p:nvSpPr>
        <p:spPr bwMode="auto">
          <a:xfrm>
            <a:off x="2133600" y="6096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400" b="1">
                <a:solidFill>
                  <a:srgbClr val="C00000"/>
                </a:solidFill>
              </a:rPr>
              <a:t>-0.76V</a:t>
            </a:r>
          </a:p>
        </p:txBody>
      </p:sp>
      <p:sp>
        <p:nvSpPr>
          <p:cNvPr id="11296" name="TextBox 112"/>
          <p:cNvSpPr txBox="1">
            <a:spLocks noChangeArrowheads="1"/>
          </p:cNvSpPr>
          <p:nvPr/>
        </p:nvSpPr>
        <p:spPr bwMode="auto">
          <a:xfrm>
            <a:off x="5638800" y="6096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400" b="1">
                <a:solidFill>
                  <a:srgbClr val="C00000"/>
                </a:solidFill>
              </a:rPr>
              <a:t>+0.34V</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274638"/>
            <a:ext cx="7772400" cy="715962"/>
          </a:xfrm>
        </p:spPr>
        <p:txBody>
          <a:bodyPr/>
          <a:lstStyle/>
          <a:p>
            <a:pPr eaLnBrk="1" hangingPunct="1"/>
            <a:r>
              <a:rPr lang="en-US" smtClean="0"/>
              <a:t>Half-Cells</a:t>
            </a:r>
          </a:p>
        </p:txBody>
      </p:sp>
      <p:sp>
        <p:nvSpPr>
          <p:cNvPr id="12291" name="Content Placeholder 2"/>
          <p:cNvSpPr>
            <a:spLocks noGrp="1"/>
          </p:cNvSpPr>
          <p:nvPr>
            <p:ph sz="quarter" idx="1"/>
          </p:nvPr>
        </p:nvSpPr>
        <p:spPr>
          <a:xfrm>
            <a:off x="533400" y="914400"/>
            <a:ext cx="8153400" cy="2209800"/>
          </a:xfrm>
        </p:spPr>
        <p:txBody>
          <a:bodyPr/>
          <a:lstStyle/>
          <a:p>
            <a:pPr eaLnBrk="1" hangingPunct="1"/>
            <a:r>
              <a:rPr lang="en-US" smtClean="0"/>
              <a:t>Thus there are fewer electrons on the copper metal strip, so it will develop a larger (or less negative) electrode potential than the zinc half-cell.</a:t>
            </a:r>
          </a:p>
        </p:txBody>
      </p:sp>
      <p:sp>
        <p:nvSpPr>
          <p:cNvPr id="12292" name="TextBox 4"/>
          <p:cNvSpPr txBox="1">
            <a:spLocks noChangeArrowheads="1"/>
          </p:cNvSpPr>
          <p:nvPr/>
        </p:nvSpPr>
        <p:spPr bwMode="auto">
          <a:xfrm>
            <a:off x="609600" y="5727700"/>
            <a:ext cx="396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a:solidFill>
                  <a:srgbClr val="000000"/>
                </a:solidFill>
              </a:rPr>
              <a:t>Zn half-cell: Zn</a:t>
            </a:r>
            <a:r>
              <a:rPr lang="en-US" baseline="30000">
                <a:solidFill>
                  <a:srgbClr val="000000"/>
                </a:solidFill>
              </a:rPr>
              <a:t>2+</a:t>
            </a:r>
            <a:r>
              <a:rPr lang="en-US">
                <a:solidFill>
                  <a:srgbClr val="000000"/>
                </a:solidFill>
              </a:rPr>
              <a:t>(aq) + 2e</a:t>
            </a:r>
            <a:r>
              <a:rPr lang="en-US" baseline="30000">
                <a:solidFill>
                  <a:srgbClr val="000000"/>
                </a:solidFill>
              </a:rPr>
              <a:t>-</a:t>
            </a:r>
            <a:r>
              <a:rPr lang="en-US">
                <a:solidFill>
                  <a:srgbClr val="000000"/>
                </a:solidFill>
              </a:rPr>
              <a:t> </a:t>
            </a:r>
            <a:r>
              <a:rPr lang="en-US">
                <a:solidFill>
                  <a:srgbClr val="000000"/>
                </a:solidFill>
                <a:sym typeface="Symbol" pitchFamily="18" charset="2"/>
              </a:rPr>
              <a:t></a:t>
            </a:r>
            <a:r>
              <a:rPr lang="en-US">
                <a:solidFill>
                  <a:srgbClr val="000000"/>
                </a:solidFill>
              </a:rPr>
              <a:t> Zn(s)</a:t>
            </a:r>
          </a:p>
        </p:txBody>
      </p:sp>
      <p:sp>
        <p:nvSpPr>
          <p:cNvPr id="12293" name="TextBox 5"/>
          <p:cNvSpPr txBox="1">
            <a:spLocks noChangeArrowheads="1"/>
          </p:cNvSpPr>
          <p:nvPr/>
        </p:nvSpPr>
        <p:spPr bwMode="auto">
          <a:xfrm>
            <a:off x="4572000" y="5727700"/>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a:solidFill>
                  <a:srgbClr val="000000"/>
                </a:solidFill>
              </a:rPr>
              <a:t>Cu half-cell: Cu</a:t>
            </a:r>
            <a:r>
              <a:rPr lang="en-US" baseline="30000">
                <a:solidFill>
                  <a:srgbClr val="000000"/>
                </a:solidFill>
              </a:rPr>
              <a:t>2+</a:t>
            </a:r>
            <a:r>
              <a:rPr lang="en-US">
                <a:solidFill>
                  <a:srgbClr val="000000"/>
                </a:solidFill>
              </a:rPr>
              <a:t>(aq) + 2e</a:t>
            </a:r>
            <a:r>
              <a:rPr lang="en-US" baseline="30000">
                <a:solidFill>
                  <a:srgbClr val="000000"/>
                </a:solidFill>
              </a:rPr>
              <a:t>-</a:t>
            </a:r>
            <a:r>
              <a:rPr lang="en-US">
                <a:solidFill>
                  <a:srgbClr val="000000"/>
                </a:solidFill>
              </a:rPr>
              <a:t> </a:t>
            </a:r>
            <a:r>
              <a:rPr lang="en-US">
                <a:solidFill>
                  <a:srgbClr val="000000"/>
                </a:solidFill>
                <a:sym typeface="Symbol" pitchFamily="18" charset="2"/>
              </a:rPr>
              <a:t></a:t>
            </a:r>
            <a:r>
              <a:rPr lang="en-US">
                <a:solidFill>
                  <a:srgbClr val="000000"/>
                </a:solidFill>
              </a:rPr>
              <a:t> Cu(s)</a:t>
            </a: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236080" y="2779835"/>
              <a:ext cx="469080" cy="2103480"/>
            </p14:xfrm>
          </p:contentPart>
        </mc:Choice>
        <mc:Fallback>
          <p:pic>
            <p:nvPicPr>
              <p:cNvPr id="6" name="Ink 5"/>
              <p:cNvPicPr/>
              <p:nvPr/>
            </p:nvPicPr>
            <p:blipFill>
              <a:blip r:embed="rId3"/>
              <a:stretch>
                <a:fillRect/>
              </a:stretch>
            </p:blipFill>
            <p:spPr>
              <a:xfrm>
                <a:off x="2223840" y="2767595"/>
                <a:ext cx="492840" cy="2125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6342960" y="2682875"/>
              <a:ext cx="564480" cy="2527560"/>
            </p14:xfrm>
          </p:contentPart>
        </mc:Choice>
        <mc:Fallback>
          <p:pic>
            <p:nvPicPr>
              <p:cNvPr id="7" name="Ink 6"/>
              <p:cNvPicPr/>
              <p:nvPr/>
            </p:nvPicPr>
            <p:blipFill>
              <a:blip r:embed="rId5"/>
              <a:stretch>
                <a:fillRect/>
              </a:stretch>
            </p:blipFill>
            <p:spPr>
              <a:xfrm>
                <a:off x="6330720" y="2672075"/>
                <a:ext cx="586800" cy="255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p14:cNvContentPartPr/>
              <p14:nvPr/>
            </p14:nvContentPartPr>
            <p14:xfrm>
              <a:off x="1524000" y="3156755"/>
              <a:ext cx="2117160" cy="366840"/>
            </p14:xfrm>
          </p:contentPart>
        </mc:Choice>
        <mc:Fallback>
          <p:pic>
            <p:nvPicPr>
              <p:cNvPr id="10" name="Ink 9"/>
              <p:cNvPicPr/>
              <p:nvPr/>
            </p:nvPicPr>
            <p:blipFill>
              <a:blip r:embed="rId7"/>
              <a:stretch>
                <a:fillRect/>
              </a:stretch>
            </p:blipFill>
            <p:spPr>
              <a:xfrm>
                <a:off x="1511760" y="3146675"/>
                <a:ext cx="21398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p14:cNvContentPartPr/>
              <p14:nvPr/>
            </p14:nvContentPartPr>
            <p14:xfrm>
              <a:off x="1559640" y="3396515"/>
              <a:ext cx="55800" cy="1613880"/>
            </p14:xfrm>
          </p:contentPart>
        </mc:Choice>
        <mc:Fallback>
          <p:pic>
            <p:nvPicPr>
              <p:cNvPr id="11" name="Ink 10"/>
              <p:cNvPicPr/>
              <p:nvPr/>
            </p:nvPicPr>
            <p:blipFill>
              <a:blip r:embed="rId9"/>
              <a:stretch>
                <a:fillRect/>
              </a:stretch>
            </p:blipFill>
            <p:spPr>
              <a:xfrm>
                <a:off x="1548840" y="3387875"/>
                <a:ext cx="7920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p14:cNvContentPartPr/>
              <p14:nvPr/>
            </p14:nvContentPartPr>
            <p14:xfrm>
              <a:off x="1574400" y="3750247"/>
              <a:ext cx="2115535" cy="1828228"/>
            </p14:xfrm>
          </p:contentPart>
        </mc:Choice>
        <mc:Fallback>
          <p:pic>
            <p:nvPicPr>
              <p:cNvPr id="12" name="Ink 11"/>
              <p:cNvPicPr/>
              <p:nvPr/>
            </p:nvPicPr>
            <p:blipFill>
              <a:blip r:embed="rId11"/>
              <a:stretch>
                <a:fillRect/>
              </a:stretch>
            </p:blipFill>
            <p:spPr>
              <a:xfrm>
                <a:off x="1567559" y="3743768"/>
                <a:ext cx="2134617" cy="184766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p14:cNvContentPartPr/>
              <p14:nvPr/>
            </p14:nvContentPartPr>
            <p14:xfrm>
              <a:off x="3615240" y="3282035"/>
              <a:ext cx="88200" cy="2068920"/>
            </p14:xfrm>
          </p:contentPart>
        </mc:Choice>
        <mc:Fallback>
          <p:pic>
            <p:nvPicPr>
              <p:cNvPr id="13" name="Ink 12"/>
              <p:cNvPicPr/>
              <p:nvPr/>
            </p:nvPicPr>
            <p:blipFill>
              <a:blip r:embed="rId13"/>
              <a:stretch>
                <a:fillRect/>
              </a:stretch>
            </p:blipFill>
            <p:spPr>
              <a:xfrm>
                <a:off x="3603720" y="3278075"/>
                <a:ext cx="11196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p14:cNvContentPartPr/>
              <p14:nvPr/>
            </p14:nvContentPartPr>
            <p14:xfrm>
              <a:off x="1620480" y="3798635"/>
              <a:ext cx="634320" cy="61560"/>
            </p14:xfrm>
          </p:contentPart>
        </mc:Choice>
        <mc:Fallback>
          <p:pic>
            <p:nvPicPr>
              <p:cNvPr id="14" name="Ink 13"/>
              <p:cNvPicPr/>
              <p:nvPr/>
            </p:nvPicPr>
            <p:blipFill>
              <a:blip r:embed="rId15"/>
              <a:stretch>
                <a:fillRect/>
              </a:stretch>
            </p:blipFill>
            <p:spPr>
              <a:xfrm>
                <a:off x="1610040" y="3787115"/>
                <a:ext cx="65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p14:cNvContentPartPr/>
              <p14:nvPr/>
            </p14:nvContentPartPr>
            <p14:xfrm>
              <a:off x="2741520" y="3769835"/>
              <a:ext cx="865440" cy="34920"/>
            </p14:xfrm>
          </p:contentPart>
        </mc:Choice>
        <mc:Fallback>
          <p:pic>
            <p:nvPicPr>
              <p:cNvPr id="15" name="Ink 14"/>
              <p:cNvPicPr/>
              <p:nvPr/>
            </p:nvPicPr>
            <p:blipFill>
              <a:blip r:embed="rId17"/>
              <a:stretch>
                <a:fillRect/>
              </a:stretch>
            </p:blipFill>
            <p:spPr>
              <a:xfrm>
                <a:off x="2733600" y="3760115"/>
                <a:ext cx="883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p14:cNvContentPartPr/>
              <p14:nvPr/>
            </p14:nvContentPartPr>
            <p14:xfrm>
              <a:off x="5051640" y="3314315"/>
              <a:ext cx="2164320" cy="158040"/>
            </p14:xfrm>
          </p:contentPart>
        </mc:Choice>
        <mc:Fallback>
          <p:pic>
            <p:nvPicPr>
              <p:cNvPr id="16" name="Ink 15"/>
              <p:cNvPicPr/>
              <p:nvPr/>
            </p:nvPicPr>
            <p:blipFill>
              <a:blip r:embed="rId19"/>
              <a:stretch>
                <a:fillRect/>
              </a:stretch>
            </p:blipFill>
            <p:spPr>
              <a:xfrm>
                <a:off x="5044440" y="3302795"/>
                <a:ext cx="218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p14:cNvContentPartPr/>
              <p14:nvPr/>
            </p14:nvContentPartPr>
            <p14:xfrm>
              <a:off x="4962360" y="3213155"/>
              <a:ext cx="1378440" cy="182160"/>
            </p14:xfrm>
          </p:contentPart>
        </mc:Choice>
        <mc:Fallback>
          <p:pic>
            <p:nvPicPr>
              <p:cNvPr id="17" name="Ink 16"/>
              <p:cNvPicPr/>
              <p:nvPr/>
            </p:nvPicPr>
            <p:blipFill>
              <a:blip r:embed="rId21"/>
              <a:stretch>
                <a:fillRect/>
              </a:stretch>
            </p:blipFill>
            <p:spPr>
              <a:xfrm>
                <a:off x="4951920" y="3201275"/>
                <a:ext cx="140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p14:cNvContentPartPr/>
              <p14:nvPr/>
            </p14:nvContentPartPr>
            <p14:xfrm>
              <a:off x="7271400" y="3307475"/>
              <a:ext cx="33120" cy="2117520"/>
            </p14:xfrm>
          </p:contentPart>
        </mc:Choice>
        <mc:Fallback>
          <p:pic>
            <p:nvPicPr>
              <p:cNvPr id="18" name="Ink 17"/>
              <p:cNvPicPr/>
              <p:nvPr/>
            </p:nvPicPr>
            <p:blipFill>
              <a:blip r:embed="rId23"/>
              <a:stretch>
                <a:fillRect/>
              </a:stretch>
            </p:blipFill>
            <p:spPr>
              <a:xfrm>
                <a:off x="7258800" y="3297395"/>
                <a:ext cx="57960" cy="2134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p14:cNvContentPartPr/>
              <p14:nvPr/>
            </p14:nvContentPartPr>
            <p14:xfrm>
              <a:off x="4953000" y="3366515"/>
              <a:ext cx="114480" cy="2054880"/>
            </p14:xfrm>
          </p:contentPart>
        </mc:Choice>
        <mc:Fallback>
          <p:pic>
            <p:nvPicPr>
              <p:cNvPr id="19" name="Ink 18"/>
              <p:cNvPicPr/>
              <p:nvPr/>
            </p:nvPicPr>
            <p:blipFill>
              <a:blip r:embed="rId25"/>
              <a:stretch>
                <a:fillRect/>
              </a:stretch>
            </p:blipFill>
            <p:spPr>
              <a:xfrm>
                <a:off x="4943640" y="3362915"/>
                <a:ext cx="13572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p14:cNvContentPartPr/>
              <p14:nvPr/>
            </p14:nvContentPartPr>
            <p14:xfrm>
              <a:off x="5084040" y="5379995"/>
              <a:ext cx="2139120" cy="173160"/>
            </p14:xfrm>
          </p:contentPart>
        </mc:Choice>
        <mc:Fallback>
          <p:pic>
            <p:nvPicPr>
              <p:cNvPr id="20" name="Ink 19"/>
              <p:cNvPicPr/>
              <p:nvPr/>
            </p:nvPicPr>
            <p:blipFill>
              <a:blip r:embed="rId27"/>
              <a:stretch>
                <a:fillRect/>
              </a:stretch>
            </p:blipFill>
            <p:spPr>
              <a:xfrm>
                <a:off x="5075760" y="5371715"/>
                <a:ext cx="215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p14:cNvContentPartPr/>
              <p14:nvPr/>
            </p14:nvContentPartPr>
            <p14:xfrm>
              <a:off x="6877920" y="3689075"/>
              <a:ext cx="382680" cy="57960"/>
            </p14:xfrm>
          </p:contentPart>
        </mc:Choice>
        <mc:Fallback>
          <p:pic>
            <p:nvPicPr>
              <p:cNvPr id="21" name="Ink 20"/>
              <p:cNvPicPr/>
              <p:nvPr/>
            </p:nvPicPr>
            <p:blipFill>
              <a:blip r:embed="rId29"/>
              <a:stretch>
                <a:fillRect/>
              </a:stretch>
            </p:blipFill>
            <p:spPr>
              <a:xfrm>
                <a:off x="6871800" y="3678635"/>
                <a:ext cx="40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p14:cNvContentPartPr/>
              <p14:nvPr/>
            </p14:nvContentPartPr>
            <p14:xfrm>
              <a:off x="4994040" y="3699875"/>
              <a:ext cx="1401480" cy="78840"/>
            </p14:xfrm>
          </p:contentPart>
        </mc:Choice>
        <mc:Fallback>
          <p:pic>
            <p:nvPicPr>
              <p:cNvPr id="22" name="Ink 21"/>
              <p:cNvPicPr/>
              <p:nvPr/>
            </p:nvPicPr>
            <p:blipFill>
              <a:blip r:embed="rId31"/>
              <a:stretch>
                <a:fillRect/>
              </a:stretch>
            </p:blipFill>
            <p:spPr>
              <a:xfrm>
                <a:off x="4986840" y="3688715"/>
                <a:ext cx="14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p14:cNvContentPartPr/>
              <p14:nvPr/>
            </p14:nvContentPartPr>
            <p14:xfrm>
              <a:off x="4981080" y="3770075"/>
              <a:ext cx="2284200" cy="179640"/>
            </p14:xfrm>
          </p:contentPart>
        </mc:Choice>
        <mc:Fallback>
          <p:pic>
            <p:nvPicPr>
              <p:cNvPr id="23" name="Ink 22"/>
              <p:cNvPicPr/>
              <p:nvPr/>
            </p:nvPicPr>
            <p:blipFill>
              <a:blip r:embed="rId33"/>
              <a:stretch>
                <a:fillRect/>
              </a:stretch>
            </p:blipFill>
            <p:spPr>
              <a:xfrm>
                <a:off x="4972800" y="3757835"/>
                <a:ext cx="23047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p14:cNvContentPartPr/>
              <p14:nvPr/>
            </p14:nvContentPartPr>
            <p14:xfrm>
              <a:off x="6903840" y="3206315"/>
              <a:ext cx="413280" cy="111240"/>
            </p14:xfrm>
          </p:contentPart>
        </mc:Choice>
        <mc:Fallback>
          <p:pic>
            <p:nvPicPr>
              <p:cNvPr id="25" name="Ink 24"/>
              <p:cNvPicPr/>
              <p:nvPr/>
            </p:nvPicPr>
            <p:blipFill>
              <a:blip r:embed="rId35"/>
              <a:stretch>
                <a:fillRect/>
              </a:stretch>
            </p:blipFill>
            <p:spPr>
              <a:xfrm>
                <a:off x="6896640" y="3195875"/>
                <a:ext cx="433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p14:cNvContentPartPr/>
              <p14:nvPr/>
            </p14:nvContentPartPr>
            <p14:xfrm>
              <a:off x="6351600" y="5327075"/>
              <a:ext cx="558000" cy="246960"/>
            </p14:xfrm>
          </p:contentPart>
        </mc:Choice>
        <mc:Fallback>
          <p:pic>
            <p:nvPicPr>
              <p:cNvPr id="26" name="Ink 25"/>
              <p:cNvPicPr/>
              <p:nvPr/>
            </p:nvPicPr>
            <p:blipFill>
              <a:blip r:embed="rId37"/>
              <a:stretch>
                <a:fillRect/>
              </a:stretch>
            </p:blipFill>
            <p:spPr>
              <a:xfrm>
                <a:off x="6339360" y="5316995"/>
                <a:ext cx="5738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p14:cNvContentPartPr/>
              <p14:nvPr/>
            </p14:nvContentPartPr>
            <p14:xfrm>
              <a:off x="5386800" y="4265795"/>
              <a:ext cx="575640" cy="442440"/>
            </p14:xfrm>
          </p:contentPart>
        </mc:Choice>
        <mc:Fallback>
          <p:pic>
            <p:nvPicPr>
              <p:cNvPr id="28" name="Ink 27"/>
              <p:cNvPicPr/>
              <p:nvPr/>
            </p:nvPicPr>
            <p:blipFill>
              <a:blip r:embed="rId39"/>
              <a:stretch>
                <a:fillRect/>
              </a:stretch>
            </p:blipFill>
            <p:spPr>
              <a:xfrm>
                <a:off x="5374200" y="4255355"/>
                <a:ext cx="59976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 name="Ink 2"/>
              <p14:cNvContentPartPr/>
              <p14:nvPr/>
            </p14:nvContentPartPr>
            <p14:xfrm>
              <a:off x="5722967" y="8688028"/>
              <a:ext cx="1119240" cy="102240"/>
            </p14:xfrm>
          </p:contentPart>
        </mc:Choice>
        <mc:Fallback>
          <p:pic>
            <p:nvPicPr>
              <p:cNvPr id="3" name="Ink 2"/>
              <p:cNvPicPr/>
              <p:nvPr/>
            </p:nvPicPr>
            <p:blipFill>
              <a:blip r:embed="rId41"/>
              <a:stretch>
                <a:fillRect/>
              </a:stretch>
            </p:blipFill>
            <p:spPr>
              <a:xfrm>
                <a:off x="5720447" y="8685508"/>
                <a:ext cx="1124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289" name="Ink 12288"/>
              <p14:cNvContentPartPr/>
              <p14:nvPr/>
            </p14:nvContentPartPr>
            <p14:xfrm>
              <a:off x="2301167" y="2967035"/>
              <a:ext cx="1209313" cy="2023828"/>
            </p14:xfrm>
          </p:contentPart>
        </mc:Choice>
        <mc:Fallback>
          <p:pic>
            <p:nvPicPr>
              <p:cNvPr id="12289" name="Ink 12288"/>
              <p:cNvPicPr/>
              <p:nvPr/>
            </p:nvPicPr>
            <p:blipFill>
              <a:blip r:embed="rId43"/>
              <a:stretch>
                <a:fillRect/>
              </a:stretch>
            </p:blipFill>
            <p:spPr>
              <a:xfrm>
                <a:off x="2292887" y="2959475"/>
                <a:ext cx="1222994" cy="2043627"/>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294" name="Ink 12293"/>
              <p14:cNvContentPartPr/>
              <p14:nvPr/>
            </p14:nvContentPartPr>
            <p14:xfrm>
              <a:off x="2138160" y="5187515"/>
              <a:ext cx="1225080" cy="316440"/>
            </p14:xfrm>
          </p:contentPart>
        </mc:Choice>
        <mc:Fallback>
          <p:pic>
            <p:nvPicPr>
              <p:cNvPr id="12294" name="Ink 12293"/>
              <p:cNvPicPr/>
              <p:nvPr/>
            </p:nvPicPr>
            <p:blipFill>
              <a:blip r:embed="rId45"/>
              <a:stretch>
                <a:fillRect/>
              </a:stretch>
            </p:blipFill>
            <p:spPr>
              <a:xfrm>
                <a:off x="2126280" y="5184275"/>
                <a:ext cx="1248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305" name="Ink 12304"/>
              <p14:cNvContentPartPr/>
              <p14:nvPr/>
            </p14:nvContentPartPr>
            <p14:xfrm>
              <a:off x="5893680" y="4310075"/>
              <a:ext cx="182520" cy="33120"/>
            </p14:xfrm>
          </p:contentPart>
        </mc:Choice>
        <mc:Fallback>
          <p:pic>
            <p:nvPicPr>
              <p:cNvPr id="12305" name="Ink 12304"/>
              <p:cNvPicPr/>
              <p:nvPr/>
            </p:nvPicPr>
            <p:blipFill>
              <a:blip r:embed="rId47"/>
              <a:stretch>
                <a:fillRect/>
              </a:stretch>
            </p:blipFill>
            <p:spPr>
              <a:xfrm>
                <a:off x="5882880" y="4299635"/>
                <a:ext cx="202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307" name="Ink 12306"/>
              <p14:cNvContentPartPr/>
              <p14:nvPr/>
            </p14:nvContentPartPr>
            <p14:xfrm>
              <a:off x="6572927" y="3680463"/>
              <a:ext cx="295200" cy="1055880"/>
            </p14:xfrm>
          </p:contentPart>
        </mc:Choice>
        <mc:Fallback>
          <p:pic>
            <p:nvPicPr>
              <p:cNvPr id="12307" name="Ink 12306"/>
              <p:cNvPicPr/>
              <p:nvPr/>
            </p:nvPicPr>
            <p:blipFill>
              <a:blip r:embed="rId49"/>
              <a:stretch>
                <a:fillRect/>
              </a:stretch>
            </p:blipFill>
            <p:spPr>
              <a:xfrm>
                <a:off x="6560327" y="3668947"/>
                <a:ext cx="312120" cy="1079632"/>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308" name="Ink 12307"/>
              <p14:cNvContentPartPr/>
              <p14:nvPr/>
            </p14:nvContentPartPr>
            <p14:xfrm>
              <a:off x="6917160" y="5202875"/>
              <a:ext cx="73080" cy="261360"/>
            </p14:xfrm>
          </p:contentPart>
        </mc:Choice>
        <mc:Fallback>
          <p:pic>
            <p:nvPicPr>
              <p:cNvPr id="12308" name="Ink 12307"/>
              <p:cNvPicPr/>
              <p:nvPr/>
            </p:nvPicPr>
            <p:blipFill>
              <a:blip r:embed="rId51"/>
              <a:stretch>
                <a:fillRect/>
              </a:stretch>
            </p:blipFill>
            <p:spPr>
              <a:xfrm>
                <a:off x="6910712" y="5191715"/>
                <a:ext cx="92066"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309" name="Ink 12308"/>
              <p14:cNvContentPartPr/>
              <p14:nvPr/>
            </p14:nvContentPartPr>
            <p14:xfrm>
              <a:off x="5793600" y="5241755"/>
              <a:ext cx="815400" cy="247680"/>
            </p14:xfrm>
          </p:contentPart>
        </mc:Choice>
        <mc:Fallback>
          <p:pic>
            <p:nvPicPr>
              <p:cNvPr id="12309" name="Ink 12308"/>
              <p:cNvPicPr/>
              <p:nvPr/>
            </p:nvPicPr>
            <p:blipFill>
              <a:blip r:embed="rId53"/>
              <a:stretch>
                <a:fillRect/>
              </a:stretch>
            </p:blipFill>
            <p:spPr>
              <a:xfrm>
                <a:off x="5781000" y="5230955"/>
                <a:ext cx="8312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312" name="Ink 12311"/>
              <p14:cNvContentPartPr/>
              <p14:nvPr/>
            </p14:nvContentPartPr>
            <p14:xfrm>
              <a:off x="6658320" y="2951435"/>
              <a:ext cx="202320" cy="288720"/>
            </p14:xfrm>
          </p:contentPart>
        </mc:Choice>
        <mc:Fallback>
          <p:pic>
            <p:nvPicPr>
              <p:cNvPr id="12312" name="Ink 12311"/>
              <p:cNvPicPr/>
              <p:nvPr/>
            </p:nvPicPr>
            <p:blipFill>
              <a:blip r:embed="rId55"/>
              <a:stretch>
                <a:fillRect/>
              </a:stretch>
            </p:blipFill>
            <p:spPr>
              <a:xfrm>
                <a:off x="6646461" y="2944595"/>
                <a:ext cx="226397"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313" name="Ink 12312"/>
              <p14:cNvContentPartPr/>
              <p14:nvPr/>
            </p14:nvContentPartPr>
            <p14:xfrm>
              <a:off x="6403440" y="2988155"/>
              <a:ext cx="246240" cy="266760"/>
            </p14:xfrm>
          </p:contentPart>
        </mc:Choice>
        <mc:Fallback>
          <p:pic>
            <p:nvPicPr>
              <p:cNvPr id="12313" name="Ink 12312"/>
              <p:cNvPicPr/>
              <p:nvPr/>
            </p:nvPicPr>
            <p:blipFill>
              <a:blip r:embed="rId57"/>
              <a:stretch>
                <a:fillRect/>
              </a:stretch>
            </p:blipFill>
            <p:spPr>
              <a:xfrm>
                <a:off x="6391560" y="2977715"/>
                <a:ext cx="2646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318" name="Ink 12317"/>
              <p14:cNvContentPartPr/>
              <p14:nvPr/>
            </p14:nvContentPartPr>
            <p14:xfrm>
              <a:off x="2724167" y="2788383"/>
              <a:ext cx="68760" cy="2136600"/>
            </p14:xfrm>
          </p:contentPart>
        </mc:Choice>
        <mc:Fallback>
          <p:pic>
            <p:nvPicPr>
              <p:cNvPr id="12318" name="Ink 12317"/>
              <p:cNvPicPr/>
              <p:nvPr/>
            </p:nvPicPr>
            <p:blipFill>
              <a:blip r:embed="rId59"/>
              <a:stretch>
                <a:fillRect/>
              </a:stretch>
            </p:blipFill>
            <p:spPr>
              <a:xfrm>
                <a:off x="2714447" y="2780103"/>
                <a:ext cx="88920" cy="2153160"/>
              </a:xfrm>
              <a:prstGeom prst="rect">
                <a:avLst/>
              </a:prstGeom>
            </p:spPr>
          </p:pic>
        </mc:Fallback>
      </mc:AlternateContent>
      <p:sp>
        <p:nvSpPr>
          <p:cNvPr id="12323" name="TextBox 12321"/>
          <p:cNvSpPr txBox="1">
            <a:spLocks noChangeArrowheads="1"/>
          </p:cNvSpPr>
          <p:nvPr/>
        </p:nvSpPr>
        <p:spPr bwMode="auto">
          <a:xfrm>
            <a:off x="2133600" y="6096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400" b="1">
                <a:solidFill>
                  <a:srgbClr val="C00000"/>
                </a:solidFill>
              </a:rPr>
              <a:t>-0.76V</a:t>
            </a:r>
          </a:p>
        </p:txBody>
      </p:sp>
      <p:sp>
        <p:nvSpPr>
          <p:cNvPr id="12324" name="TextBox 66"/>
          <p:cNvSpPr txBox="1">
            <a:spLocks noChangeArrowheads="1"/>
          </p:cNvSpPr>
          <p:nvPr/>
        </p:nvSpPr>
        <p:spPr bwMode="auto">
          <a:xfrm>
            <a:off x="5638800" y="6096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marL="1600200" indent="-228600"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eaLnBrk="1" hangingPunct="1"/>
            <a:r>
              <a:rPr lang="en-US" sz="2400" b="1">
                <a:solidFill>
                  <a:srgbClr val="C00000"/>
                </a:solidFill>
              </a:rPr>
              <a:t>+0.34V</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03275"/>
          </a:xfrm>
        </p:spPr>
        <p:txBody>
          <a:bodyPr>
            <a:normAutofit fontScale="90000"/>
          </a:bodyPr>
          <a:lstStyle/>
          <a:p>
            <a:pPr eaLnBrk="1" fontAlgn="auto" hangingPunct="1">
              <a:spcAft>
                <a:spcPts val="0"/>
              </a:spcAft>
              <a:defRPr/>
            </a:pPr>
            <a:r>
              <a:rPr lang="en-US" dirty="0"/>
              <a:t>Diagram of a </a:t>
            </a:r>
            <a:r>
              <a:rPr lang="en-US" dirty="0" smtClean="0"/>
              <a:t>voltaic </a:t>
            </a:r>
            <a:r>
              <a:rPr lang="en-US" dirty="0"/>
              <a:t>cell: </a:t>
            </a:r>
            <a:r>
              <a:rPr lang="en-US" dirty="0" smtClean="0"/>
              <a:t>zinc/copper</a:t>
            </a:r>
            <a:endParaRPr lang="en-US" dirty="0"/>
          </a:p>
        </p:txBody>
      </p:sp>
      <p:sp>
        <p:nvSpPr>
          <p:cNvPr id="13315" name="Content Placeholder 2"/>
          <p:cNvSpPr>
            <a:spLocks noGrp="1"/>
          </p:cNvSpPr>
          <p:nvPr>
            <p:ph sz="quarter" idx="1"/>
          </p:nvPr>
        </p:nvSpPr>
        <p:spPr>
          <a:xfrm>
            <a:off x="457200" y="1143000"/>
            <a:ext cx="8305800" cy="1447800"/>
          </a:xfrm>
        </p:spPr>
        <p:txBody>
          <a:bodyPr/>
          <a:lstStyle/>
          <a:p>
            <a:pPr marL="0" lvl="2" indent="0" eaLnBrk="1" hangingPunct="1">
              <a:spcBef>
                <a:spcPts val="575"/>
              </a:spcBef>
              <a:buClr>
                <a:schemeClr val="accent1"/>
              </a:buClr>
              <a:buFont typeface="Wingdings 2" pitchFamily="18" charset="2"/>
              <a:buNone/>
            </a:pPr>
            <a:r>
              <a:rPr lang="en-US" smtClean="0"/>
              <a:t>When the copper and zinc half-cells are connected by an external wire, electrons will have a tendency to flow spontaneously from the zinc half-cell to the copper half-cell because of their different electrode potentials (a.k.a. </a:t>
            </a:r>
            <a:r>
              <a:rPr lang="en-US" b="1" i="1" smtClean="0"/>
              <a:t>potential difference</a:t>
            </a:r>
            <a:r>
              <a:rPr lang="en-US" smtClean="0"/>
              <a:t>).</a:t>
            </a:r>
          </a:p>
          <a:p>
            <a:pPr eaLnBrk="1" hangingPunct="1"/>
            <a:endParaRPr lang="en-US" smtClean="0"/>
          </a:p>
        </p:txBody>
      </p:sp>
      <p:sp>
        <p:nvSpPr>
          <p:cNvPr id="13316" name="TextBox 4"/>
          <p:cNvSpPr txBox="1">
            <a:spLocks noChangeArrowheads="1"/>
          </p:cNvSpPr>
          <p:nvPr/>
        </p:nvSpPr>
        <p:spPr bwMode="auto">
          <a:xfrm>
            <a:off x="1447800" y="6183313"/>
            <a:ext cx="267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Zn(s)</a:t>
            </a:r>
            <a:r>
              <a:rPr lang="en-US" b="1">
                <a:solidFill>
                  <a:srgbClr val="000000"/>
                </a:solidFill>
                <a:sym typeface="Symbol" pitchFamily="18" charset="2"/>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sym typeface="Symbol" pitchFamily="18" charset="2"/>
              </a:rPr>
              <a:t> </a:t>
            </a:r>
            <a:r>
              <a:rPr lang="en-US" b="1">
                <a:solidFill>
                  <a:srgbClr val="000000"/>
                </a:solidFill>
              </a:rPr>
              <a:t>Zn</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p>
        </p:txBody>
      </p:sp>
      <p:sp>
        <p:nvSpPr>
          <p:cNvPr id="13317" name="TextBox 5"/>
          <p:cNvSpPr txBox="1">
            <a:spLocks noChangeArrowheads="1"/>
          </p:cNvSpPr>
          <p:nvPr/>
        </p:nvSpPr>
        <p:spPr bwMode="auto">
          <a:xfrm>
            <a:off x="4953000" y="6169025"/>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Cu</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rPr>
              <a:t> Cu(s)</a:t>
            </a:r>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1524000" y="3598080"/>
              <a:ext cx="2117160" cy="366840"/>
            </p14:xfrm>
          </p:contentPart>
        </mc:Choice>
        <mc:Fallback>
          <p:pic>
            <p:nvPicPr>
              <p:cNvPr id="10" name="Ink 9"/>
              <p:cNvPicPr/>
              <p:nvPr/>
            </p:nvPicPr>
            <p:blipFill>
              <a:blip r:embed="rId3"/>
              <a:stretch>
                <a:fillRect/>
              </a:stretch>
            </p:blipFill>
            <p:spPr>
              <a:xfrm>
                <a:off x="1511760" y="3588000"/>
                <a:ext cx="21398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p14:cNvContentPartPr/>
              <p14:nvPr/>
            </p14:nvContentPartPr>
            <p14:xfrm>
              <a:off x="1559640" y="3837840"/>
              <a:ext cx="55800" cy="1613880"/>
            </p14:xfrm>
          </p:contentPart>
        </mc:Choice>
        <mc:Fallback>
          <p:pic>
            <p:nvPicPr>
              <p:cNvPr id="11" name="Ink 10"/>
              <p:cNvPicPr/>
              <p:nvPr/>
            </p:nvPicPr>
            <p:blipFill>
              <a:blip r:embed="rId5"/>
              <a:stretch>
                <a:fillRect/>
              </a:stretch>
            </p:blipFill>
            <p:spPr>
              <a:xfrm>
                <a:off x="1548840" y="3829200"/>
                <a:ext cx="7920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p14:cNvContentPartPr/>
              <p14:nvPr/>
            </p14:nvContentPartPr>
            <p14:xfrm>
              <a:off x="1574400" y="3199920"/>
              <a:ext cx="2080615" cy="2201040"/>
            </p14:xfrm>
          </p:contentPart>
        </mc:Choice>
        <mc:Fallback>
          <p:pic>
            <p:nvPicPr>
              <p:cNvPr id="12" name="Ink 11"/>
              <p:cNvPicPr/>
              <p:nvPr/>
            </p:nvPicPr>
            <p:blipFill>
              <a:blip r:embed="rId7"/>
              <a:stretch>
                <a:fillRect/>
              </a:stretch>
            </p:blipFill>
            <p:spPr>
              <a:xfrm>
                <a:off x="1567559" y="3195240"/>
                <a:ext cx="2097536" cy="221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p14:cNvContentPartPr/>
              <p14:nvPr/>
            </p14:nvContentPartPr>
            <p14:xfrm>
              <a:off x="3615240" y="3723360"/>
              <a:ext cx="88200" cy="2068920"/>
            </p14:xfrm>
          </p:contentPart>
        </mc:Choice>
        <mc:Fallback>
          <p:pic>
            <p:nvPicPr>
              <p:cNvPr id="13" name="Ink 12"/>
              <p:cNvPicPr/>
              <p:nvPr/>
            </p:nvPicPr>
            <p:blipFill>
              <a:blip r:embed="rId9"/>
              <a:stretch>
                <a:fillRect/>
              </a:stretch>
            </p:blipFill>
            <p:spPr>
              <a:xfrm>
                <a:off x="3603720" y="3719400"/>
                <a:ext cx="11196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p14:cNvContentPartPr/>
              <p14:nvPr/>
            </p14:nvContentPartPr>
            <p14:xfrm>
              <a:off x="1620480" y="4239960"/>
              <a:ext cx="634320" cy="61560"/>
            </p14:xfrm>
          </p:contentPart>
        </mc:Choice>
        <mc:Fallback>
          <p:pic>
            <p:nvPicPr>
              <p:cNvPr id="14" name="Ink 13"/>
              <p:cNvPicPr/>
              <p:nvPr/>
            </p:nvPicPr>
            <p:blipFill>
              <a:blip r:embed="rId11"/>
              <a:stretch>
                <a:fillRect/>
              </a:stretch>
            </p:blipFill>
            <p:spPr>
              <a:xfrm>
                <a:off x="1610040" y="4228440"/>
                <a:ext cx="65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p14:cNvContentPartPr/>
              <p14:nvPr/>
            </p14:nvContentPartPr>
            <p14:xfrm>
              <a:off x="5051640" y="3755640"/>
              <a:ext cx="2164320" cy="158040"/>
            </p14:xfrm>
          </p:contentPart>
        </mc:Choice>
        <mc:Fallback>
          <p:pic>
            <p:nvPicPr>
              <p:cNvPr id="16" name="Ink 15"/>
              <p:cNvPicPr/>
              <p:nvPr/>
            </p:nvPicPr>
            <p:blipFill>
              <a:blip r:embed="rId13"/>
              <a:stretch>
                <a:fillRect/>
              </a:stretch>
            </p:blipFill>
            <p:spPr>
              <a:xfrm>
                <a:off x="5044440" y="3744120"/>
                <a:ext cx="218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p14:cNvContentPartPr/>
              <p14:nvPr/>
            </p14:nvContentPartPr>
            <p14:xfrm>
              <a:off x="4962360" y="3654480"/>
              <a:ext cx="1378440" cy="182160"/>
            </p14:xfrm>
          </p:contentPart>
        </mc:Choice>
        <mc:Fallback>
          <p:pic>
            <p:nvPicPr>
              <p:cNvPr id="17" name="Ink 16"/>
              <p:cNvPicPr/>
              <p:nvPr/>
            </p:nvPicPr>
            <p:blipFill>
              <a:blip r:embed="rId15"/>
              <a:stretch>
                <a:fillRect/>
              </a:stretch>
            </p:blipFill>
            <p:spPr>
              <a:xfrm>
                <a:off x="4951920" y="3642600"/>
                <a:ext cx="140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p14:cNvContentPartPr/>
              <p14:nvPr/>
            </p14:nvContentPartPr>
            <p14:xfrm>
              <a:off x="7271400" y="3748800"/>
              <a:ext cx="33120" cy="2117520"/>
            </p14:xfrm>
          </p:contentPart>
        </mc:Choice>
        <mc:Fallback>
          <p:pic>
            <p:nvPicPr>
              <p:cNvPr id="18" name="Ink 17"/>
              <p:cNvPicPr/>
              <p:nvPr/>
            </p:nvPicPr>
            <p:blipFill>
              <a:blip r:embed="rId17"/>
              <a:stretch>
                <a:fillRect/>
              </a:stretch>
            </p:blipFill>
            <p:spPr>
              <a:xfrm>
                <a:off x="7258800" y="3738720"/>
                <a:ext cx="57960" cy="213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p14:cNvContentPartPr/>
              <p14:nvPr/>
            </p14:nvContentPartPr>
            <p14:xfrm>
              <a:off x="4953000" y="3807840"/>
              <a:ext cx="114480" cy="2054880"/>
            </p14:xfrm>
          </p:contentPart>
        </mc:Choice>
        <mc:Fallback>
          <p:pic>
            <p:nvPicPr>
              <p:cNvPr id="19" name="Ink 18"/>
              <p:cNvPicPr/>
              <p:nvPr/>
            </p:nvPicPr>
            <p:blipFill>
              <a:blip r:embed="rId19"/>
              <a:stretch>
                <a:fillRect/>
              </a:stretch>
            </p:blipFill>
            <p:spPr>
              <a:xfrm>
                <a:off x="4943640" y="3804240"/>
                <a:ext cx="13572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p14:cNvContentPartPr/>
              <p14:nvPr/>
            </p14:nvContentPartPr>
            <p14:xfrm>
              <a:off x="5084040" y="5821320"/>
              <a:ext cx="2139120" cy="173160"/>
            </p14:xfrm>
          </p:contentPart>
        </mc:Choice>
        <mc:Fallback>
          <p:pic>
            <p:nvPicPr>
              <p:cNvPr id="20" name="Ink 19"/>
              <p:cNvPicPr/>
              <p:nvPr/>
            </p:nvPicPr>
            <p:blipFill>
              <a:blip r:embed="rId21"/>
              <a:stretch>
                <a:fillRect/>
              </a:stretch>
            </p:blipFill>
            <p:spPr>
              <a:xfrm>
                <a:off x="5075760" y="5813040"/>
                <a:ext cx="215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p14:cNvContentPartPr/>
              <p14:nvPr/>
            </p14:nvContentPartPr>
            <p14:xfrm>
              <a:off x="6877920" y="4130400"/>
              <a:ext cx="382680" cy="57960"/>
            </p14:xfrm>
          </p:contentPart>
        </mc:Choice>
        <mc:Fallback>
          <p:pic>
            <p:nvPicPr>
              <p:cNvPr id="21" name="Ink 20"/>
              <p:cNvPicPr/>
              <p:nvPr/>
            </p:nvPicPr>
            <p:blipFill>
              <a:blip r:embed="rId23"/>
              <a:stretch>
                <a:fillRect/>
              </a:stretch>
            </p:blipFill>
            <p:spPr>
              <a:xfrm>
                <a:off x="6871800" y="4119960"/>
                <a:ext cx="40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p14:cNvContentPartPr/>
              <p14:nvPr/>
            </p14:nvContentPartPr>
            <p14:xfrm>
              <a:off x="4994040" y="4141200"/>
              <a:ext cx="1401480" cy="78840"/>
            </p14:xfrm>
          </p:contentPart>
        </mc:Choice>
        <mc:Fallback>
          <p:pic>
            <p:nvPicPr>
              <p:cNvPr id="22" name="Ink 21"/>
              <p:cNvPicPr/>
              <p:nvPr/>
            </p:nvPicPr>
            <p:blipFill>
              <a:blip r:embed="rId25"/>
              <a:stretch>
                <a:fillRect/>
              </a:stretch>
            </p:blipFill>
            <p:spPr>
              <a:xfrm>
                <a:off x="4986840" y="4130040"/>
                <a:ext cx="14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Ink 23"/>
              <p14:cNvContentPartPr/>
              <p14:nvPr/>
            </p14:nvContentPartPr>
            <p14:xfrm>
              <a:off x="2138160" y="5628840"/>
              <a:ext cx="1225080" cy="316440"/>
            </p14:xfrm>
          </p:contentPart>
        </mc:Choice>
        <mc:Fallback>
          <p:pic>
            <p:nvPicPr>
              <p:cNvPr id="24" name="Ink 23"/>
              <p:cNvPicPr/>
              <p:nvPr/>
            </p:nvPicPr>
            <p:blipFill>
              <a:blip r:embed="rId27"/>
              <a:stretch>
                <a:fillRect/>
              </a:stretch>
            </p:blipFill>
            <p:spPr>
              <a:xfrm>
                <a:off x="2126280" y="5625600"/>
                <a:ext cx="1248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Ink 25"/>
              <p14:cNvContentPartPr/>
              <p14:nvPr/>
            </p14:nvContentPartPr>
            <p14:xfrm>
              <a:off x="5793600" y="5644200"/>
              <a:ext cx="1196640" cy="371160"/>
            </p14:xfrm>
          </p:contentPart>
        </mc:Choice>
        <mc:Fallback>
          <p:pic>
            <p:nvPicPr>
              <p:cNvPr id="26" name="Ink 25"/>
              <p:cNvPicPr/>
              <p:nvPr/>
            </p:nvPicPr>
            <p:blipFill>
              <a:blip r:embed="rId29"/>
              <a:stretch>
                <a:fillRect/>
              </a:stretch>
            </p:blipFill>
            <p:spPr>
              <a:xfrm>
                <a:off x="5781004" y="5633040"/>
                <a:ext cx="1221832"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Ink 29"/>
              <p14:cNvContentPartPr/>
              <p14:nvPr/>
            </p14:nvContentPartPr>
            <p14:xfrm>
              <a:off x="3600407" y="2413948"/>
              <a:ext cx="1736280" cy="531720"/>
            </p14:xfrm>
          </p:contentPart>
        </mc:Choice>
        <mc:Fallback>
          <p:pic>
            <p:nvPicPr>
              <p:cNvPr id="30" name="Ink 29"/>
              <p:cNvPicPr/>
              <p:nvPr/>
            </p:nvPicPr>
            <p:blipFill>
              <a:blip r:embed="rId31"/>
              <a:stretch>
                <a:fillRect/>
              </a:stretch>
            </p:blipFill>
            <p:spPr>
              <a:xfrm>
                <a:off x="3588887" y="2402788"/>
                <a:ext cx="175896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Ink 30"/>
              <p14:cNvContentPartPr/>
              <p14:nvPr/>
            </p14:nvContentPartPr>
            <p14:xfrm>
              <a:off x="2312040" y="3408360"/>
              <a:ext cx="380520" cy="294480"/>
            </p14:xfrm>
          </p:contentPart>
        </mc:Choice>
        <mc:Fallback>
          <p:pic>
            <p:nvPicPr>
              <p:cNvPr id="31" name="Ink 30"/>
              <p:cNvPicPr/>
              <p:nvPr/>
            </p:nvPicPr>
            <p:blipFill>
              <a:blip r:embed="rId33"/>
              <a:stretch>
                <a:fillRect/>
              </a:stretch>
            </p:blipFill>
            <p:spPr>
              <a:xfrm>
                <a:off x="2304847" y="3400800"/>
                <a:ext cx="399582"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12" name="Ink 13311"/>
              <p14:cNvContentPartPr/>
              <p14:nvPr/>
            </p14:nvContentPartPr>
            <p14:xfrm>
              <a:off x="6403440" y="3392760"/>
              <a:ext cx="913680" cy="366120"/>
            </p14:xfrm>
          </p:contentPart>
        </mc:Choice>
        <mc:Fallback>
          <p:pic>
            <p:nvPicPr>
              <p:cNvPr id="13312" name="Ink 13311"/>
              <p:cNvPicPr/>
              <p:nvPr/>
            </p:nvPicPr>
            <p:blipFill>
              <a:blip r:embed="rId35"/>
              <a:stretch>
                <a:fillRect/>
              </a:stretch>
            </p:blipFill>
            <p:spPr>
              <a:xfrm>
                <a:off x="6391560" y="3385920"/>
                <a:ext cx="93816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14" name="Ink 13313"/>
              <p14:cNvContentPartPr/>
              <p14:nvPr/>
            </p14:nvContentPartPr>
            <p14:xfrm>
              <a:off x="1618320" y="5339040"/>
              <a:ext cx="2071615" cy="680760"/>
            </p14:xfrm>
          </p:contentPart>
        </mc:Choice>
        <mc:Fallback>
          <p:pic>
            <p:nvPicPr>
              <p:cNvPr id="13314" name="Ink 13313"/>
              <p:cNvPicPr/>
              <p:nvPr/>
            </p:nvPicPr>
            <p:blipFill>
              <a:blip r:embed="rId37"/>
              <a:stretch>
                <a:fillRect/>
              </a:stretch>
            </p:blipFill>
            <p:spPr>
              <a:xfrm>
                <a:off x="1607161" y="5327886"/>
                <a:ext cx="2095013" cy="704867"/>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 name="Ink 13315"/>
              <p14:cNvContentPartPr/>
              <p14:nvPr/>
            </p14:nvContentPartPr>
            <p14:xfrm>
              <a:off x="5386800" y="4707120"/>
              <a:ext cx="689400" cy="442440"/>
            </p14:xfrm>
          </p:contentPart>
        </mc:Choice>
        <mc:Fallback>
          <p:pic>
            <p:nvPicPr>
              <p:cNvPr id="3" name="Ink 13315"/>
              <p:cNvPicPr/>
              <p:nvPr/>
            </p:nvPicPr>
            <p:blipFill>
              <a:blip r:embed="rId39"/>
              <a:stretch>
                <a:fillRect/>
              </a:stretch>
            </p:blipFill>
            <p:spPr>
              <a:xfrm>
                <a:off x="5374200" y="4696680"/>
                <a:ext cx="71136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318" name="Ink 13317"/>
              <p14:cNvContentPartPr/>
              <p14:nvPr/>
            </p14:nvContentPartPr>
            <p14:xfrm>
              <a:off x="5656367" y="8364748"/>
              <a:ext cx="37440" cy="18360"/>
            </p14:xfrm>
          </p:contentPart>
        </mc:Choice>
        <mc:Fallback>
          <p:pic>
            <p:nvPicPr>
              <p:cNvPr id="13318" name="Ink 13317"/>
              <p:cNvPicPr/>
              <p:nvPr/>
            </p:nvPicPr>
            <p:blipFill>
              <a:blip r:embed="rId41"/>
              <a:stretch>
                <a:fillRect/>
              </a:stretch>
            </p:blipFill>
            <p:spPr>
              <a:xfrm>
                <a:off x="5653847" y="8362228"/>
                <a:ext cx="42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320" name="Ink 13319"/>
              <p14:cNvContentPartPr/>
              <p14:nvPr/>
            </p14:nvContentPartPr>
            <p14:xfrm>
              <a:off x="2447687" y="2645068"/>
              <a:ext cx="1193040" cy="558720"/>
            </p14:xfrm>
          </p:contentPart>
        </mc:Choice>
        <mc:Fallback>
          <p:pic>
            <p:nvPicPr>
              <p:cNvPr id="13320" name="Ink 13319"/>
              <p:cNvPicPr/>
              <p:nvPr/>
            </p:nvPicPr>
            <p:blipFill>
              <a:blip r:embed="rId43"/>
              <a:stretch>
                <a:fillRect/>
              </a:stretch>
            </p:blipFill>
            <p:spPr>
              <a:xfrm>
                <a:off x="2435447" y="2632828"/>
                <a:ext cx="121752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321" name="Ink 13320"/>
              <p14:cNvContentPartPr/>
              <p14:nvPr/>
            </p14:nvContentPartPr>
            <p14:xfrm>
              <a:off x="2953200" y="4778880"/>
              <a:ext cx="557280" cy="436680"/>
            </p14:xfrm>
          </p:contentPart>
        </mc:Choice>
        <mc:Fallback>
          <p:pic>
            <p:nvPicPr>
              <p:cNvPr id="13321" name="Ink 13320"/>
              <p:cNvPicPr/>
              <p:nvPr/>
            </p:nvPicPr>
            <p:blipFill>
              <a:blip r:embed="rId45"/>
              <a:stretch>
                <a:fillRect/>
              </a:stretch>
            </p:blipFill>
            <p:spPr>
              <a:xfrm>
                <a:off x="2944560" y="4772040"/>
                <a:ext cx="57132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324" name="Ink 13323"/>
              <p14:cNvContentPartPr/>
              <p14:nvPr/>
            </p14:nvContentPartPr>
            <p14:xfrm>
              <a:off x="5340647" y="2471548"/>
              <a:ext cx="1423080" cy="747360"/>
            </p14:xfrm>
          </p:contentPart>
        </mc:Choice>
        <mc:Fallback>
          <p:pic>
            <p:nvPicPr>
              <p:cNvPr id="13324" name="Ink 13323"/>
              <p:cNvPicPr/>
              <p:nvPr/>
            </p:nvPicPr>
            <p:blipFill>
              <a:blip r:embed="rId47"/>
              <a:stretch>
                <a:fillRect/>
              </a:stretch>
            </p:blipFill>
            <p:spPr>
              <a:xfrm>
                <a:off x="5337047" y="2460028"/>
                <a:ext cx="144036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329" name="Ink 13328"/>
              <p14:cNvContentPartPr/>
              <p14:nvPr/>
            </p14:nvContentPartPr>
            <p14:xfrm>
              <a:off x="3812447" y="2951428"/>
              <a:ext cx="1390680" cy="279360"/>
            </p14:xfrm>
          </p:contentPart>
        </mc:Choice>
        <mc:Fallback>
          <p:pic>
            <p:nvPicPr>
              <p:cNvPr id="13329" name="Ink 13328"/>
              <p:cNvPicPr/>
              <p:nvPr/>
            </p:nvPicPr>
            <p:blipFill>
              <a:blip r:embed="rId49"/>
              <a:stretch>
                <a:fillRect/>
              </a:stretch>
            </p:blipFill>
            <p:spPr>
              <a:xfrm>
                <a:off x="3802007" y="2940628"/>
                <a:ext cx="14072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339" name="Ink 13338"/>
              <p14:cNvContentPartPr/>
              <p14:nvPr/>
            </p14:nvContentPartPr>
            <p14:xfrm>
              <a:off x="4981080" y="3124200"/>
              <a:ext cx="2284200" cy="2527560"/>
            </p14:xfrm>
          </p:contentPart>
        </mc:Choice>
        <mc:Fallback>
          <p:pic>
            <p:nvPicPr>
              <p:cNvPr id="13339" name="Ink 13338"/>
              <p:cNvPicPr/>
              <p:nvPr/>
            </p:nvPicPr>
            <p:blipFill>
              <a:blip r:embed="rId51"/>
              <a:stretch>
                <a:fillRect/>
              </a:stretch>
            </p:blipFill>
            <p:spPr>
              <a:xfrm>
                <a:off x="4972800" y="3113400"/>
                <a:ext cx="2304720" cy="2550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342" name="Ink 13341"/>
              <p14:cNvContentPartPr/>
              <p14:nvPr/>
            </p14:nvContentPartPr>
            <p14:xfrm>
              <a:off x="1897607" y="2535628"/>
              <a:ext cx="330480" cy="282600"/>
            </p14:xfrm>
          </p:contentPart>
        </mc:Choice>
        <mc:Fallback>
          <p:pic>
            <p:nvPicPr>
              <p:cNvPr id="13342" name="Ink 13341"/>
              <p:cNvPicPr/>
              <p:nvPr/>
            </p:nvPicPr>
            <p:blipFill>
              <a:blip r:embed="rId53"/>
              <a:stretch>
                <a:fillRect/>
              </a:stretch>
            </p:blipFill>
            <p:spPr>
              <a:xfrm>
                <a:off x="1889327" y="2526268"/>
                <a:ext cx="347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45" name="Ink 13344"/>
              <p14:cNvContentPartPr/>
              <p14:nvPr/>
            </p14:nvContentPartPr>
            <p14:xfrm>
              <a:off x="2242487" y="2445988"/>
              <a:ext cx="615960" cy="511200"/>
            </p14:xfrm>
          </p:contentPart>
        </mc:Choice>
        <mc:Fallback>
          <p:pic>
            <p:nvPicPr>
              <p:cNvPr id="13345" name="Ink 13344"/>
              <p:cNvPicPr/>
              <p:nvPr/>
            </p:nvPicPr>
            <p:blipFill>
              <a:blip r:embed="rId55"/>
              <a:stretch>
                <a:fillRect/>
              </a:stretch>
            </p:blipFill>
            <p:spPr>
              <a:xfrm>
                <a:off x="2230247" y="2437708"/>
                <a:ext cx="63900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350" name="Ink 13349"/>
              <p14:cNvContentPartPr/>
              <p14:nvPr/>
            </p14:nvContentPartPr>
            <p14:xfrm>
              <a:off x="6479327" y="2376868"/>
              <a:ext cx="407880" cy="177120"/>
            </p14:xfrm>
          </p:contentPart>
        </mc:Choice>
        <mc:Fallback>
          <p:pic>
            <p:nvPicPr>
              <p:cNvPr id="13350" name="Ink 13349"/>
              <p:cNvPicPr/>
              <p:nvPr/>
            </p:nvPicPr>
            <p:blipFill>
              <a:blip r:embed="rId57"/>
              <a:stretch>
                <a:fillRect/>
              </a:stretch>
            </p:blipFill>
            <p:spPr>
              <a:xfrm>
                <a:off x="6466727" y="2364628"/>
                <a:ext cx="432360" cy="20196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03275"/>
          </a:xfrm>
        </p:spPr>
        <p:txBody>
          <a:bodyPr>
            <a:normAutofit fontScale="90000"/>
          </a:bodyPr>
          <a:lstStyle/>
          <a:p>
            <a:pPr eaLnBrk="1" fontAlgn="auto" hangingPunct="1">
              <a:spcAft>
                <a:spcPts val="0"/>
              </a:spcAft>
              <a:defRPr/>
            </a:pPr>
            <a:r>
              <a:rPr lang="en-US" dirty="0"/>
              <a:t>Diagram of a </a:t>
            </a:r>
            <a:r>
              <a:rPr lang="en-US" dirty="0" smtClean="0"/>
              <a:t>voltaic </a:t>
            </a:r>
            <a:r>
              <a:rPr lang="en-US" dirty="0"/>
              <a:t>cell: </a:t>
            </a:r>
            <a:r>
              <a:rPr lang="en-US" dirty="0" smtClean="0"/>
              <a:t>zinc/copper</a:t>
            </a:r>
            <a:endParaRPr lang="en-US" dirty="0"/>
          </a:p>
        </p:txBody>
      </p:sp>
      <p:sp>
        <p:nvSpPr>
          <p:cNvPr id="14339" name="Content Placeholder 2"/>
          <p:cNvSpPr>
            <a:spLocks noGrp="1"/>
          </p:cNvSpPr>
          <p:nvPr>
            <p:ph sz="quarter" idx="1"/>
          </p:nvPr>
        </p:nvSpPr>
        <p:spPr>
          <a:xfrm>
            <a:off x="457200" y="1143000"/>
            <a:ext cx="8305800" cy="1447800"/>
          </a:xfrm>
        </p:spPr>
        <p:txBody>
          <a:bodyPr/>
          <a:lstStyle/>
          <a:p>
            <a:pPr marL="0" lvl="2" indent="0" eaLnBrk="1" hangingPunct="1">
              <a:spcBef>
                <a:spcPts val="575"/>
              </a:spcBef>
              <a:buClr>
                <a:schemeClr val="accent1"/>
              </a:buClr>
              <a:buFont typeface="Wingdings 2" pitchFamily="18" charset="2"/>
              <a:buNone/>
            </a:pPr>
            <a:r>
              <a:rPr lang="en-US" smtClean="0"/>
              <a:t>When the copper and zinc half-cells are connected by an external wire, electrons will have a tendency to flow spontaneously from the zinc half-cell to the copper half-cell because of their different electrode potentials (a.k.a. </a:t>
            </a:r>
            <a:r>
              <a:rPr lang="en-US" b="1" i="1" smtClean="0"/>
              <a:t>potential difference</a:t>
            </a:r>
            <a:r>
              <a:rPr lang="en-US" smtClean="0"/>
              <a:t>).</a:t>
            </a:r>
          </a:p>
          <a:p>
            <a:pPr eaLnBrk="1" hangingPunct="1"/>
            <a:endParaRPr lang="en-US" smtClean="0"/>
          </a:p>
        </p:txBody>
      </p:sp>
      <p:sp>
        <p:nvSpPr>
          <p:cNvPr id="14340" name="TextBox 4"/>
          <p:cNvSpPr txBox="1">
            <a:spLocks noChangeArrowheads="1"/>
          </p:cNvSpPr>
          <p:nvPr/>
        </p:nvSpPr>
        <p:spPr bwMode="auto">
          <a:xfrm>
            <a:off x="2438400" y="6183313"/>
            <a:ext cx="267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Zn(s)</a:t>
            </a:r>
            <a:r>
              <a:rPr lang="en-US" b="1">
                <a:solidFill>
                  <a:srgbClr val="000000"/>
                </a:solidFill>
                <a:sym typeface="Symbol" pitchFamily="18" charset="2"/>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sym typeface="Symbol" pitchFamily="18" charset="2"/>
              </a:rPr>
              <a:t> </a:t>
            </a:r>
            <a:r>
              <a:rPr lang="en-US" b="1">
                <a:solidFill>
                  <a:srgbClr val="000000"/>
                </a:solidFill>
              </a:rPr>
              <a:t>Zn</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p>
        </p:txBody>
      </p:sp>
      <p:sp>
        <p:nvSpPr>
          <p:cNvPr id="14341" name="TextBox 5"/>
          <p:cNvSpPr txBox="1">
            <a:spLocks noChangeArrowheads="1"/>
          </p:cNvSpPr>
          <p:nvPr/>
        </p:nvSpPr>
        <p:spPr bwMode="auto">
          <a:xfrm>
            <a:off x="6019800" y="6169025"/>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erpetua"/>
                <a:cs typeface="Arial" pitchFamily="34" charset="0"/>
              </a:defRPr>
            </a:lvl1pPr>
            <a:lvl2pPr marL="742950" indent="-285750" eaLnBrk="0" hangingPunct="0">
              <a:defRPr>
                <a:solidFill>
                  <a:schemeClr val="tx1"/>
                </a:solidFill>
                <a:latin typeface="Perpetua"/>
                <a:cs typeface="Arial" pitchFamily="34" charset="0"/>
              </a:defRPr>
            </a:lvl2pPr>
            <a:lvl3pPr marL="1143000" indent="-228600" eaLnBrk="0" hangingPunct="0">
              <a:defRPr>
                <a:solidFill>
                  <a:schemeClr val="tx1"/>
                </a:solidFill>
                <a:latin typeface="Perpetua"/>
                <a:cs typeface="Arial" pitchFamily="34" charset="0"/>
              </a:defRPr>
            </a:lvl3pPr>
            <a:lvl4pPr eaLnBrk="0" hangingPunct="0">
              <a:defRPr>
                <a:solidFill>
                  <a:schemeClr val="tx1"/>
                </a:solidFill>
                <a:latin typeface="Perpetua"/>
                <a:cs typeface="Arial" pitchFamily="34" charset="0"/>
              </a:defRPr>
            </a:lvl4pPr>
            <a:lvl5pPr marL="2057400" indent="-228600" eaLnBrk="0" hangingPunct="0">
              <a:defRPr>
                <a:solidFill>
                  <a:schemeClr val="tx1"/>
                </a:solidFill>
                <a:latin typeface="Perpetua"/>
                <a:cs typeface="Arial" pitchFamily="34" charset="0"/>
              </a:defRPr>
            </a:lvl5pPr>
            <a:lvl6pPr marL="2514600" indent="-228600" eaLnBrk="0" fontAlgn="base" hangingPunct="0">
              <a:spcBef>
                <a:spcPct val="0"/>
              </a:spcBef>
              <a:spcAft>
                <a:spcPct val="0"/>
              </a:spcAft>
              <a:defRPr>
                <a:solidFill>
                  <a:schemeClr val="tx1"/>
                </a:solidFill>
                <a:latin typeface="Perpetua"/>
                <a:cs typeface="Arial" pitchFamily="34" charset="0"/>
              </a:defRPr>
            </a:lvl6pPr>
            <a:lvl7pPr marL="2971800" indent="-228600" eaLnBrk="0" fontAlgn="base" hangingPunct="0">
              <a:spcBef>
                <a:spcPct val="0"/>
              </a:spcBef>
              <a:spcAft>
                <a:spcPct val="0"/>
              </a:spcAft>
              <a:defRPr>
                <a:solidFill>
                  <a:schemeClr val="tx1"/>
                </a:solidFill>
                <a:latin typeface="Perpetua"/>
                <a:cs typeface="Arial" pitchFamily="34" charset="0"/>
              </a:defRPr>
            </a:lvl7pPr>
            <a:lvl8pPr marL="3429000" indent="-228600" eaLnBrk="0" fontAlgn="base" hangingPunct="0">
              <a:spcBef>
                <a:spcPct val="0"/>
              </a:spcBef>
              <a:spcAft>
                <a:spcPct val="0"/>
              </a:spcAft>
              <a:defRPr>
                <a:solidFill>
                  <a:schemeClr val="tx1"/>
                </a:solidFill>
                <a:latin typeface="Perpetua"/>
                <a:cs typeface="Arial" pitchFamily="34" charset="0"/>
              </a:defRPr>
            </a:lvl8pPr>
            <a:lvl9pPr marL="3886200" indent="-228600" eaLnBrk="0" fontAlgn="base" hangingPunct="0">
              <a:spcBef>
                <a:spcPct val="0"/>
              </a:spcBef>
              <a:spcAft>
                <a:spcPct val="0"/>
              </a:spcAft>
              <a:defRPr>
                <a:solidFill>
                  <a:schemeClr val="tx1"/>
                </a:solidFill>
                <a:latin typeface="Perpetua"/>
                <a:cs typeface="Arial" pitchFamily="34" charset="0"/>
              </a:defRPr>
            </a:lvl9pPr>
          </a:lstStyle>
          <a:p>
            <a:pPr marL="0" lvl="3" eaLnBrk="1" hangingPunct="1"/>
            <a:r>
              <a:rPr lang="en-US" b="1">
                <a:solidFill>
                  <a:srgbClr val="000000"/>
                </a:solidFill>
              </a:rPr>
              <a:t>Cu</a:t>
            </a:r>
            <a:r>
              <a:rPr lang="en-US" b="1" baseline="30000">
                <a:solidFill>
                  <a:srgbClr val="000000"/>
                </a:solidFill>
              </a:rPr>
              <a:t>2+</a:t>
            </a:r>
            <a:r>
              <a:rPr lang="en-US" b="1">
                <a:solidFill>
                  <a:srgbClr val="000000"/>
                </a:solidFill>
              </a:rPr>
              <a:t>(aq) + 2e</a:t>
            </a:r>
            <a:r>
              <a:rPr lang="en-US" b="1" baseline="30000">
                <a:solidFill>
                  <a:srgbClr val="000000"/>
                </a:solidFill>
              </a:rPr>
              <a:t>-</a:t>
            </a:r>
            <a:r>
              <a:rPr lang="en-US" b="1">
                <a:solidFill>
                  <a:srgbClr val="000000"/>
                </a:solidFill>
              </a:rPr>
              <a:t> </a:t>
            </a:r>
            <a:r>
              <a:rPr lang="en-US" b="1">
                <a:solidFill>
                  <a:srgbClr val="000000"/>
                </a:solidFill>
                <a:latin typeface="Times New Roman" pitchFamily="18" charset="0"/>
                <a:cs typeface="Times New Roman" pitchFamily="18" charset="0"/>
                <a:sym typeface="Symbol" pitchFamily="18" charset="2"/>
              </a:rPr>
              <a:t>→</a:t>
            </a:r>
            <a:r>
              <a:rPr lang="en-US" b="1">
                <a:solidFill>
                  <a:srgbClr val="000000"/>
                </a:solidFill>
              </a:rPr>
              <a:t> Cu(s)</a:t>
            </a:r>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2514600" y="3199920"/>
              <a:ext cx="2117160" cy="2201040"/>
            </p14:xfrm>
          </p:contentPart>
        </mc:Choice>
        <mc:Fallback>
          <p:pic>
            <p:nvPicPr>
              <p:cNvPr id="10" name="Ink 9"/>
              <p:cNvPicPr/>
              <p:nvPr/>
            </p:nvPicPr>
            <p:blipFill>
              <a:blip r:embed="rId3"/>
              <a:stretch>
                <a:fillRect/>
              </a:stretch>
            </p:blipFill>
            <p:spPr>
              <a:xfrm>
                <a:off x="2502360" y="3195240"/>
                <a:ext cx="2139840" cy="2217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p14:cNvContentPartPr/>
              <p14:nvPr/>
            </p14:nvContentPartPr>
            <p14:xfrm>
              <a:off x="2550240" y="3837840"/>
              <a:ext cx="55800" cy="1613880"/>
            </p14:xfrm>
          </p:contentPart>
        </mc:Choice>
        <mc:Fallback>
          <p:pic>
            <p:nvPicPr>
              <p:cNvPr id="11" name="Ink 10"/>
              <p:cNvPicPr/>
              <p:nvPr/>
            </p:nvPicPr>
            <p:blipFill>
              <a:blip r:embed="rId5"/>
              <a:stretch>
                <a:fillRect/>
              </a:stretch>
            </p:blipFill>
            <p:spPr>
              <a:xfrm>
                <a:off x="2539440" y="3829200"/>
                <a:ext cx="7920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p14:cNvContentPartPr/>
              <p14:nvPr/>
            </p14:nvContentPartPr>
            <p14:xfrm>
              <a:off x="2565000" y="3221160"/>
              <a:ext cx="2080615" cy="2103120"/>
            </p14:xfrm>
          </p:contentPart>
        </mc:Choice>
        <mc:Fallback>
          <p:pic>
            <p:nvPicPr>
              <p:cNvPr id="12" name="Ink 11"/>
              <p:cNvPicPr/>
              <p:nvPr/>
            </p:nvPicPr>
            <p:blipFill>
              <a:blip r:embed="rId7"/>
              <a:stretch>
                <a:fillRect/>
              </a:stretch>
            </p:blipFill>
            <p:spPr>
              <a:xfrm>
                <a:off x="2558159" y="3208922"/>
                <a:ext cx="2097536" cy="2124716"/>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p14:cNvContentPartPr/>
              <p14:nvPr/>
            </p14:nvContentPartPr>
            <p14:xfrm>
              <a:off x="4605840" y="3723360"/>
              <a:ext cx="88200" cy="2068920"/>
            </p14:xfrm>
          </p:contentPart>
        </mc:Choice>
        <mc:Fallback>
          <p:pic>
            <p:nvPicPr>
              <p:cNvPr id="13" name="Ink 12"/>
              <p:cNvPicPr/>
              <p:nvPr/>
            </p:nvPicPr>
            <p:blipFill>
              <a:blip r:embed="rId9"/>
              <a:stretch>
                <a:fillRect/>
              </a:stretch>
            </p:blipFill>
            <p:spPr>
              <a:xfrm>
                <a:off x="4594320" y="3719400"/>
                <a:ext cx="11196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p14:cNvContentPartPr/>
              <p14:nvPr/>
            </p14:nvContentPartPr>
            <p14:xfrm>
              <a:off x="2611080" y="4239960"/>
              <a:ext cx="634320" cy="61560"/>
            </p14:xfrm>
          </p:contentPart>
        </mc:Choice>
        <mc:Fallback>
          <p:pic>
            <p:nvPicPr>
              <p:cNvPr id="14" name="Ink 13"/>
              <p:cNvPicPr/>
              <p:nvPr/>
            </p:nvPicPr>
            <p:blipFill>
              <a:blip r:embed="rId11"/>
              <a:stretch>
                <a:fillRect/>
              </a:stretch>
            </p:blipFill>
            <p:spPr>
              <a:xfrm>
                <a:off x="2600640" y="4228440"/>
                <a:ext cx="65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p14:cNvContentPartPr/>
              <p14:nvPr/>
            </p14:nvContentPartPr>
            <p14:xfrm>
              <a:off x="6042240" y="3755640"/>
              <a:ext cx="2164320" cy="158040"/>
            </p14:xfrm>
          </p:contentPart>
        </mc:Choice>
        <mc:Fallback>
          <p:pic>
            <p:nvPicPr>
              <p:cNvPr id="16" name="Ink 15"/>
              <p:cNvPicPr/>
              <p:nvPr/>
            </p:nvPicPr>
            <p:blipFill>
              <a:blip r:embed="rId13"/>
              <a:stretch>
                <a:fillRect/>
              </a:stretch>
            </p:blipFill>
            <p:spPr>
              <a:xfrm>
                <a:off x="6035040" y="3744120"/>
                <a:ext cx="218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p14:cNvContentPartPr/>
              <p14:nvPr/>
            </p14:nvContentPartPr>
            <p14:xfrm>
              <a:off x="5952960" y="3654480"/>
              <a:ext cx="1378440" cy="182160"/>
            </p14:xfrm>
          </p:contentPart>
        </mc:Choice>
        <mc:Fallback>
          <p:pic>
            <p:nvPicPr>
              <p:cNvPr id="17" name="Ink 16"/>
              <p:cNvPicPr/>
              <p:nvPr/>
            </p:nvPicPr>
            <p:blipFill>
              <a:blip r:embed="rId15"/>
              <a:stretch>
                <a:fillRect/>
              </a:stretch>
            </p:blipFill>
            <p:spPr>
              <a:xfrm>
                <a:off x="5942520" y="3642600"/>
                <a:ext cx="140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p14:cNvContentPartPr/>
              <p14:nvPr/>
            </p14:nvContentPartPr>
            <p14:xfrm>
              <a:off x="8262000" y="3748800"/>
              <a:ext cx="33120" cy="2117520"/>
            </p14:xfrm>
          </p:contentPart>
        </mc:Choice>
        <mc:Fallback>
          <p:pic>
            <p:nvPicPr>
              <p:cNvPr id="18" name="Ink 17"/>
              <p:cNvPicPr/>
              <p:nvPr/>
            </p:nvPicPr>
            <p:blipFill>
              <a:blip r:embed="rId17"/>
              <a:stretch>
                <a:fillRect/>
              </a:stretch>
            </p:blipFill>
            <p:spPr>
              <a:xfrm>
                <a:off x="8249400" y="3738720"/>
                <a:ext cx="57960" cy="213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p14:cNvContentPartPr/>
              <p14:nvPr/>
            </p14:nvContentPartPr>
            <p14:xfrm>
              <a:off x="5943600" y="3807840"/>
              <a:ext cx="114480" cy="2054880"/>
            </p14:xfrm>
          </p:contentPart>
        </mc:Choice>
        <mc:Fallback>
          <p:pic>
            <p:nvPicPr>
              <p:cNvPr id="19" name="Ink 18"/>
              <p:cNvPicPr/>
              <p:nvPr/>
            </p:nvPicPr>
            <p:blipFill>
              <a:blip r:embed="rId19"/>
              <a:stretch>
                <a:fillRect/>
              </a:stretch>
            </p:blipFill>
            <p:spPr>
              <a:xfrm>
                <a:off x="5934240" y="3804240"/>
                <a:ext cx="13572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p14:cNvContentPartPr/>
              <p14:nvPr/>
            </p14:nvContentPartPr>
            <p14:xfrm>
              <a:off x="6074640" y="5821320"/>
              <a:ext cx="2139120" cy="173160"/>
            </p14:xfrm>
          </p:contentPart>
        </mc:Choice>
        <mc:Fallback>
          <p:pic>
            <p:nvPicPr>
              <p:cNvPr id="20" name="Ink 19"/>
              <p:cNvPicPr/>
              <p:nvPr/>
            </p:nvPicPr>
            <p:blipFill>
              <a:blip r:embed="rId21"/>
              <a:stretch>
                <a:fillRect/>
              </a:stretch>
            </p:blipFill>
            <p:spPr>
              <a:xfrm>
                <a:off x="6066360" y="5813040"/>
                <a:ext cx="215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p14:cNvContentPartPr/>
              <p14:nvPr/>
            </p14:nvContentPartPr>
            <p14:xfrm>
              <a:off x="7868520" y="4130400"/>
              <a:ext cx="382680" cy="57960"/>
            </p14:xfrm>
          </p:contentPart>
        </mc:Choice>
        <mc:Fallback>
          <p:pic>
            <p:nvPicPr>
              <p:cNvPr id="21" name="Ink 20"/>
              <p:cNvPicPr/>
              <p:nvPr/>
            </p:nvPicPr>
            <p:blipFill>
              <a:blip r:embed="rId23"/>
              <a:stretch>
                <a:fillRect/>
              </a:stretch>
            </p:blipFill>
            <p:spPr>
              <a:xfrm>
                <a:off x="7862400" y="4119960"/>
                <a:ext cx="40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p14:cNvContentPartPr/>
              <p14:nvPr/>
            </p14:nvContentPartPr>
            <p14:xfrm>
              <a:off x="5984640" y="4141200"/>
              <a:ext cx="1401480" cy="78840"/>
            </p14:xfrm>
          </p:contentPart>
        </mc:Choice>
        <mc:Fallback>
          <p:pic>
            <p:nvPicPr>
              <p:cNvPr id="22" name="Ink 21"/>
              <p:cNvPicPr/>
              <p:nvPr/>
            </p:nvPicPr>
            <p:blipFill>
              <a:blip r:embed="rId25"/>
              <a:stretch>
                <a:fillRect/>
              </a:stretch>
            </p:blipFill>
            <p:spPr>
              <a:xfrm>
                <a:off x="5977440" y="4130040"/>
                <a:ext cx="14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Ink 25"/>
              <p14:cNvContentPartPr/>
              <p14:nvPr/>
            </p14:nvContentPartPr>
            <p14:xfrm>
              <a:off x="6784200" y="5644200"/>
              <a:ext cx="1196640" cy="371160"/>
            </p14:xfrm>
          </p:contentPart>
        </mc:Choice>
        <mc:Fallback>
          <p:pic>
            <p:nvPicPr>
              <p:cNvPr id="26" name="Ink 25"/>
              <p:cNvPicPr/>
              <p:nvPr/>
            </p:nvPicPr>
            <p:blipFill>
              <a:blip r:embed="rId27"/>
              <a:stretch>
                <a:fillRect/>
              </a:stretch>
            </p:blipFill>
            <p:spPr>
              <a:xfrm>
                <a:off x="6771604" y="5633040"/>
                <a:ext cx="1221832"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p14:cNvContentPartPr/>
              <p14:nvPr/>
            </p14:nvContentPartPr>
            <p14:xfrm>
              <a:off x="4591007" y="2413948"/>
              <a:ext cx="1736280" cy="531720"/>
            </p14:xfrm>
          </p:contentPart>
        </mc:Choice>
        <mc:Fallback>
          <p:pic>
            <p:nvPicPr>
              <p:cNvPr id="30" name="Ink 29"/>
              <p:cNvPicPr/>
              <p:nvPr/>
            </p:nvPicPr>
            <p:blipFill>
              <a:blip r:embed="rId29"/>
              <a:stretch>
                <a:fillRect/>
              </a:stretch>
            </p:blipFill>
            <p:spPr>
              <a:xfrm>
                <a:off x="4579487" y="2402788"/>
                <a:ext cx="175896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312" name="Ink 13311"/>
              <p14:cNvContentPartPr/>
              <p14:nvPr/>
            </p14:nvContentPartPr>
            <p14:xfrm>
              <a:off x="7394040" y="3392760"/>
              <a:ext cx="913680" cy="366120"/>
            </p14:xfrm>
          </p:contentPart>
        </mc:Choice>
        <mc:Fallback>
          <p:pic>
            <p:nvPicPr>
              <p:cNvPr id="13312" name="Ink 13311"/>
              <p:cNvPicPr/>
              <p:nvPr/>
            </p:nvPicPr>
            <p:blipFill>
              <a:blip r:embed="rId31"/>
              <a:stretch>
                <a:fillRect/>
              </a:stretch>
            </p:blipFill>
            <p:spPr>
              <a:xfrm>
                <a:off x="7382160" y="3385920"/>
                <a:ext cx="93816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314" name="Ink 13313"/>
              <p14:cNvContentPartPr/>
              <p14:nvPr/>
            </p14:nvContentPartPr>
            <p14:xfrm>
              <a:off x="2608920" y="5339040"/>
              <a:ext cx="2071615" cy="680760"/>
            </p14:xfrm>
          </p:contentPart>
        </mc:Choice>
        <mc:Fallback>
          <p:pic>
            <p:nvPicPr>
              <p:cNvPr id="13314" name="Ink 13313"/>
              <p:cNvPicPr/>
              <p:nvPr/>
            </p:nvPicPr>
            <p:blipFill>
              <a:blip r:embed="rId33"/>
              <a:stretch>
                <a:fillRect/>
              </a:stretch>
            </p:blipFill>
            <p:spPr>
              <a:xfrm>
                <a:off x="2597759" y="5327880"/>
                <a:ext cx="2095017"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16" name="Ink 13315"/>
              <p14:cNvContentPartPr/>
              <p14:nvPr/>
            </p14:nvContentPartPr>
            <p14:xfrm>
              <a:off x="6377400" y="4707120"/>
              <a:ext cx="689400" cy="442440"/>
            </p14:xfrm>
          </p:contentPart>
        </mc:Choice>
        <mc:Fallback>
          <p:pic>
            <p:nvPicPr>
              <p:cNvPr id="13316" name="Ink 13315"/>
              <p:cNvPicPr/>
              <p:nvPr/>
            </p:nvPicPr>
            <p:blipFill>
              <a:blip r:embed="rId35"/>
              <a:stretch>
                <a:fillRect/>
              </a:stretch>
            </p:blipFill>
            <p:spPr>
              <a:xfrm>
                <a:off x="6364800" y="4696680"/>
                <a:ext cx="71136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18" name="Ink 13317"/>
              <p14:cNvContentPartPr/>
              <p14:nvPr/>
            </p14:nvContentPartPr>
            <p14:xfrm>
              <a:off x="5656367" y="8364748"/>
              <a:ext cx="37440" cy="18360"/>
            </p14:xfrm>
          </p:contentPart>
        </mc:Choice>
        <mc:Fallback>
          <p:pic>
            <p:nvPicPr>
              <p:cNvPr id="13318" name="Ink 13317"/>
              <p:cNvPicPr/>
              <p:nvPr/>
            </p:nvPicPr>
            <p:blipFill>
              <a:blip r:embed="rId37"/>
              <a:stretch>
                <a:fillRect/>
              </a:stretch>
            </p:blipFill>
            <p:spPr>
              <a:xfrm>
                <a:off x="5653847" y="8362228"/>
                <a:ext cx="42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320" name="Ink 13319"/>
              <p14:cNvContentPartPr/>
              <p14:nvPr/>
            </p14:nvContentPartPr>
            <p14:xfrm>
              <a:off x="3438287" y="2645068"/>
              <a:ext cx="1193040" cy="558720"/>
            </p14:xfrm>
          </p:contentPart>
        </mc:Choice>
        <mc:Fallback>
          <p:pic>
            <p:nvPicPr>
              <p:cNvPr id="13320" name="Ink 13319"/>
              <p:cNvPicPr/>
              <p:nvPr/>
            </p:nvPicPr>
            <p:blipFill>
              <a:blip r:embed="rId39"/>
              <a:stretch>
                <a:fillRect/>
              </a:stretch>
            </p:blipFill>
            <p:spPr>
              <a:xfrm>
                <a:off x="3426047" y="2632828"/>
                <a:ext cx="121752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324" name="Ink 13323"/>
              <p14:cNvContentPartPr/>
              <p14:nvPr/>
            </p14:nvContentPartPr>
            <p14:xfrm>
              <a:off x="6331247" y="2471548"/>
              <a:ext cx="1423080" cy="747360"/>
            </p14:xfrm>
          </p:contentPart>
        </mc:Choice>
        <mc:Fallback>
          <p:pic>
            <p:nvPicPr>
              <p:cNvPr id="13324" name="Ink 13323"/>
              <p:cNvPicPr/>
              <p:nvPr/>
            </p:nvPicPr>
            <p:blipFill>
              <a:blip r:embed="rId41"/>
              <a:stretch>
                <a:fillRect/>
              </a:stretch>
            </p:blipFill>
            <p:spPr>
              <a:xfrm>
                <a:off x="6327647" y="2460028"/>
                <a:ext cx="144036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329" name="Ink 13328"/>
              <p14:cNvContentPartPr/>
              <p14:nvPr/>
            </p14:nvContentPartPr>
            <p14:xfrm>
              <a:off x="4803047" y="2951428"/>
              <a:ext cx="1390680" cy="279360"/>
            </p14:xfrm>
          </p:contentPart>
        </mc:Choice>
        <mc:Fallback>
          <p:pic>
            <p:nvPicPr>
              <p:cNvPr id="13329" name="Ink 13328"/>
              <p:cNvPicPr/>
              <p:nvPr/>
            </p:nvPicPr>
            <p:blipFill>
              <a:blip r:embed="rId43"/>
              <a:stretch>
                <a:fillRect/>
              </a:stretch>
            </p:blipFill>
            <p:spPr>
              <a:xfrm>
                <a:off x="4792607" y="2940628"/>
                <a:ext cx="14072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339" name="Ink 13338"/>
              <p14:cNvContentPartPr/>
              <p14:nvPr/>
            </p14:nvContentPartPr>
            <p14:xfrm>
              <a:off x="5971680" y="3124200"/>
              <a:ext cx="2284200" cy="2527560"/>
            </p14:xfrm>
          </p:contentPart>
        </mc:Choice>
        <mc:Fallback>
          <p:pic>
            <p:nvPicPr>
              <p:cNvPr id="13339" name="Ink 13338"/>
              <p:cNvPicPr/>
              <p:nvPr/>
            </p:nvPicPr>
            <p:blipFill>
              <a:blip r:embed="rId45"/>
              <a:stretch>
                <a:fillRect/>
              </a:stretch>
            </p:blipFill>
            <p:spPr>
              <a:xfrm>
                <a:off x="5963400" y="3113400"/>
                <a:ext cx="2304720" cy="2550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345" name="Ink 13344"/>
              <p14:cNvContentPartPr/>
              <p14:nvPr/>
            </p14:nvContentPartPr>
            <p14:xfrm>
              <a:off x="3233087" y="2445988"/>
              <a:ext cx="615960" cy="511200"/>
            </p14:xfrm>
          </p:contentPart>
        </mc:Choice>
        <mc:Fallback>
          <p:pic>
            <p:nvPicPr>
              <p:cNvPr id="13345" name="Ink 13344"/>
              <p:cNvPicPr/>
              <p:nvPr/>
            </p:nvPicPr>
            <p:blipFill>
              <a:blip r:embed="rId47"/>
              <a:stretch>
                <a:fillRect/>
              </a:stretch>
            </p:blipFill>
            <p:spPr>
              <a:xfrm>
                <a:off x="3220847" y="2437708"/>
                <a:ext cx="63900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350" name="Ink 13349"/>
              <p14:cNvContentPartPr/>
              <p14:nvPr/>
            </p14:nvContentPartPr>
            <p14:xfrm>
              <a:off x="7469927" y="2376868"/>
              <a:ext cx="407880" cy="177120"/>
            </p14:xfrm>
          </p:contentPart>
        </mc:Choice>
        <mc:Fallback>
          <p:pic>
            <p:nvPicPr>
              <p:cNvPr id="13350" name="Ink 13349"/>
              <p:cNvPicPr/>
              <p:nvPr/>
            </p:nvPicPr>
            <p:blipFill>
              <a:blip r:embed="rId49"/>
              <a:stretch>
                <a:fillRect/>
              </a:stretch>
            </p:blipFill>
            <p:spPr>
              <a:xfrm>
                <a:off x="7457327" y="2364628"/>
                <a:ext cx="432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 name="Ink 14"/>
              <p14:cNvContentPartPr/>
              <p14:nvPr/>
            </p14:nvContentPartPr>
            <p14:xfrm>
              <a:off x="1294607" y="2996428"/>
              <a:ext cx="1017600" cy="297141"/>
            </p14:xfrm>
          </p:contentPart>
        </mc:Choice>
        <mc:Fallback>
          <p:pic>
            <p:nvPicPr>
              <p:cNvPr id="15" name="Ink 14"/>
              <p:cNvPicPr/>
              <p:nvPr/>
            </p:nvPicPr>
            <p:blipFill>
              <a:blip r:embed="rId51"/>
              <a:stretch>
                <a:fillRect/>
              </a:stretch>
            </p:blipFill>
            <p:spPr>
              <a:xfrm>
                <a:off x="1282728" y="2985623"/>
                <a:ext cx="1037398" cy="321633"/>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330" name="Ink 13329"/>
              <p14:cNvContentPartPr/>
              <p14:nvPr/>
            </p14:nvContentPartPr>
            <p14:xfrm>
              <a:off x="1027127" y="3363409"/>
              <a:ext cx="1468800" cy="36720"/>
            </p14:xfrm>
          </p:contentPart>
        </mc:Choice>
        <mc:Fallback>
          <p:pic>
            <p:nvPicPr>
              <p:cNvPr id="13330" name="Ink 13329"/>
              <p:cNvPicPr/>
              <p:nvPr/>
            </p:nvPicPr>
            <p:blipFill>
              <a:blip r:embed="rId53"/>
              <a:stretch>
                <a:fillRect/>
              </a:stretch>
            </p:blipFill>
            <p:spPr>
              <a:xfrm>
                <a:off x="1015607" y="3352249"/>
                <a:ext cx="1491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31" name="Ink 13330"/>
              <p14:cNvContentPartPr/>
              <p14:nvPr/>
            </p14:nvContentPartPr>
            <p14:xfrm>
              <a:off x="3302640" y="3408360"/>
              <a:ext cx="380520" cy="294480"/>
            </p14:xfrm>
          </p:contentPart>
        </mc:Choice>
        <mc:Fallback>
          <p:pic>
            <p:nvPicPr>
              <p:cNvPr id="13331" name="Ink 13330"/>
              <p:cNvPicPr/>
              <p:nvPr/>
            </p:nvPicPr>
            <p:blipFill>
              <a:blip r:embed="rId55"/>
              <a:stretch>
                <a:fillRect/>
              </a:stretch>
            </p:blipFill>
            <p:spPr>
              <a:xfrm>
                <a:off x="3295447" y="3400800"/>
                <a:ext cx="399582"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332" name="Ink 13331"/>
              <p14:cNvContentPartPr/>
              <p14:nvPr/>
            </p14:nvContentPartPr>
            <p14:xfrm>
              <a:off x="3943800" y="4778880"/>
              <a:ext cx="557280" cy="436680"/>
            </p14:xfrm>
          </p:contentPart>
        </mc:Choice>
        <mc:Fallback>
          <p:pic>
            <p:nvPicPr>
              <p:cNvPr id="13332" name="Ink 13331"/>
              <p:cNvPicPr/>
              <p:nvPr/>
            </p:nvPicPr>
            <p:blipFill>
              <a:blip r:embed="rId57"/>
              <a:stretch>
                <a:fillRect/>
              </a:stretch>
            </p:blipFill>
            <p:spPr>
              <a:xfrm>
                <a:off x="3935160" y="4772040"/>
                <a:ext cx="57132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334" name="Ink 13333"/>
              <p14:cNvContentPartPr/>
              <p14:nvPr/>
            </p14:nvContentPartPr>
            <p14:xfrm>
              <a:off x="1080767" y="5370769"/>
              <a:ext cx="1439640" cy="47520"/>
            </p14:xfrm>
          </p:contentPart>
        </mc:Choice>
        <mc:Fallback>
          <p:pic>
            <p:nvPicPr>
              <p:cNvPr id="13334" name="Ink 13333"/>
              <p:cNvPicPr/>
              <p:nvPr/>
            </p:nvPicPr>
            <p:blipFill>
              <a:blip r:embed="rId59"/>
              <a:stretch>
                <a:fillRect/>
              </a:stretch>
            </p:blipFill>
            <p:spPr>
              <a:xfrm>
                <a:off x="1069247" y="5363929"/>
                <a:ext cx="1463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335" name="Ink 13334"/>
              <p14:cNvContentPartPr/>
              <p14:nvPr/>
            </p14:nvContentPartPr>
            <p14:xfrm>
              <a:off x="3128760" y="5628840"/>
              <a:ext cx="1225080" cy="316440"/>
            </p14:xfrm>
          </p:contentPart>
        </mc:Choice>
        <mc:Fallback>
          <p:pic>
            <p:nvPicPr>
              <p:cNvPr id="13335" name="Ink 13334"/>
              <p:cNvPicPr/>
              <p:nvPr/>
            </p:nvPicPr>
            <p:blipFill>
              <a:blip r:embed="rId61"/>
              <a:stretch>
                <a:fillRect/>
              </a:stretch>
            </p:blipFill>
            <p:spPr>
              <a:xfrm>
                <a:off x="3116880" y="5625600"/>
                <a:ext cx="1248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356" name="Ink 13355"/>
              <p14:cNvContentPartPr/>
              <p14:nvPr/>
            </p14:nvContentPartPr>
            <p14:xfrm>
              <a:off x="141887" y="2535628"/>
              <a:ext cx="3076800" cy="987621"/>
            </p14:xfrm>
          </p:contentPart>
        </mc:Choice>
        <mc:Fallback>
          <p:pic>
            <p:nvPicPr>
              <p:cNvPr id="13356" name="Ink 13355"/>
              <p:cNvPicPr/>
              <p:nvPr/>
            </p:nvPicPr>
            <p:blipFill>
              <a:blip r:embed="rId63"/>
              <a:stretch>
                <a:fillRect/>
              </a:stretch>
            </p:blipFill>
            <p:spPr>
              <a:xfrm>
                <a:off x="127848" y="2526267"/>
                <a:ext cx="3099119" cy="1010304"/>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369" name="Ink 13368"/>
              <p14:cNvContentPartPr/>
              <p14:nvPr/>
            </p14:nvContentPartPr>
            <p14:xfrm>
              <a:off x="169607" y="5076289"/>
              <a:ext cx="2382120" cy="454320"/>
            </p14:xfrm>
          </p:contentPart>
        </mc:Choice>
        <mc:Fallback>
          <p:pic>
            <p:nvPicPr>
              <p:cNvPr id="13369" name="Ink 13368"/>
              <p:cNvPicPr/>
              <p:nvPr/>
            </p:nvPicPr>
            <p:blipFill>
              <a:blip r:embed="rId65"/>
              <a:stretch>
                <a:fillRect/>
              </a:stretch>
            </p:blipFill>
            <p:spPr>
              <a:xfrm>
                <a:off x="159167" y="5065138"/>
                <a:ext cx="2409840" cy="4795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372" name="Ink 13371"/>
              <p14:cNvContentPartPr/>
              <p14:nvPr/>
            </p14:nvContentPartPr>
            <p14:xfrm>
              <a:off x="2415647" y="3393289"/>
              <a:ext cx="52920" cy="1901880"/>
            </p14:xfrm>
          </p:contentPart>
        </mc:Choice>
        <mc:Fallback>
          <p:pic>
            <p:nvPicPr>
              <p:cNvPr id="13372" name="Ink 13371"/>
              <p:cNvPicPr/>
              <p:nvPr/>
            </p:nvPicPr>
            <p:blipFill>
              <a:blip r:embed="rId67"/>
              <a:stretch>
                <a:fillRect/>
              </a:stretch>
            </p:blipFill>
            <p:spPr>
              <a:xfrm>
                <a:off x="2399447" y="3377809"/>
                <a:ext cx="86400" cy="1933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381" name="Ink 13380"/>
              <p14:cNvContentPartPr/>
              <p14:nvPr/>
            </p14:nvContentPartPr>
            <p14:xfrm>
              <a:off x="1260047" y="4096369"/>
              <a:ext cx="925560" cy="351000"/>
            </p14:xfrm>
          </p:contentPart>
        </mc:Choice>
        <mc:Fallback>
          <p:pic>
            <p:nvPicPr>
              <p:cNvPr id="13381" name="Ink 13380"/>
              <p:cNvPicPr/>
              <p:nvPr/>
            </p:nvPicPr>
            <p:blipFill>
              <a:blip r:embed="rId69"/>
              <a:stretch>
                <a:fillRect/>
              </a:stretch>
            </p:blipFill>
            <p:spPr>
              <a:xfrm>
                <a:off x="1249247" y="4083756"/>
                <a:ext cx="948960" cy="376226"/>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389" name="Ink 13388"/>
              <p14:cNvContentPartPr/>
              <p14:nvPr/>
            </p14:nvContentPartPr>
            <p14:xfrm>
              <a:off x="265727" y="4774969"/>
              <a:ext cx="554760" cy="239760"/>
            </p14:xfrm>
          </p:contentPart>
        </mc:Choice>
        <mc:Fallback>
          <p:pic>
            <p:nvPicPr>
              <p:cNvPr id="13389" name="Ink 13388"/>
              <p:cNvPicPr/>
              <p:nvPr/>
            </p:nvPicPr>
            <p:blipFill>
              <a:blip r:embed="rId71"/>
              <a:stretch>
                <a:fillRect/>
              </a:stretch>
            </p:blipFill>
            <p:spPr>
              <a:xfrm>
                <a:off x="253487" y="4768840"/>
                <a:ext cx="580320" cy="258508"/>
              </a:xfrm>
              <a:prstGeom prst="rect">
                <a:avLst/>
              </a:prstGeom>
            </p:spPr>
          </p:pic>
        </mc:Fallback>
      </mc:AlternateContent>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1869</TotalTime>
  <Words>1788</Words>
  <Application>Microsoft Office PowerPoint</Application>
  <PresentationFormat>On-screen Show (4:3)</PresentationFormat>
  <Paragraphs>205</Paragraphs>
  <Slides>41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Perpetua</vt:lpstr>
      <vt:lpstr>Arial</vt:lpstr>
      <vt:lpstr>Franklin Gothic Book</vt:lpstr>
      <vt:lpstr>Wingdings 2</vt:lpstr>
      <vt:lpstr>Calibri</vt:lpstr>
      <vt:lpstr>Symbol</vt:lpstr>
      <vt:lpstr>Times New Roman</vt:lpstr>
      <vt:lpstr>Arial Black</vt:lpstr>
      <vt:lpstr>Narkisim</vt:lpstr>
      <vt:lpstr>Equity</vt:lpstr>
      <vt:lpstr>Microsoft Equation 3.0</vt:lpstr>
      <vt:lpstr>Unit 09: Oxidation and Reduction</vt:lpstr>
      <vt:lpstr>Voltaic Cells</vt:lpstr>
      <vt:lpstr>Half-cells</vt:lpstr>
      <vt:lpstr>Half-Cells</vt:lpstr>
      <vt:lpstr>Half-Cells</vt:lpstr>
      <vt:lpstr>Half-Cells</vt:lpstr>
      <vt:lpstr>Half-Cells</vt:lpstr>
      <vt:lpstr>Diagram of a voltaic cell: zinc/copper</vt:lpstr>
      <vt:lpstr>Diagram of a voltaic cell: zinc/copper</vt:lpstr>
      <vt:lpstr>Diagram of a voltaic cell: zinc/copper</vt:lpstr>
      <vt:lpstr>Diagram of a voltaic cell: zinc/copper</vt:lpstr>
      <vt:lpstr>Diagram of a voltaic cell: zinc/copper</vt:lpstr>
      <vt:lpstr>Diagram of a voltaic cell: zinc/copper</vt:lpstr>
      <vt:lpstr>Mnemonic device for you…</vt:lpstr>
      <vt:lpstr>Standard Electrode Potentials</vt:lpstr>
      <vt:lpstr>Standard Electrode Potentials</vt:lpstr>
      <vt:lpstr>PowerPoint Presentation</vt:lpstr>
      <vt:lpstr>Standard Electrode Potentials</vt:lpstr>
      <vt:lpstr>Measuring standard electrode potentials</vt:lpstr>
      <vt:lpstr>Measuring standard electrode potentials</vt:lpstr>
      <vt:lpstr>Calculations involving standard electrode potentials</vt:lpstr>
      <vt:lpstr>1. Calculating the cell potential, Ecell</vt:lpstr>
      <vt:lpstr>2. Determining spontaneity of a rxn –  plug in values based on way rxn is written.  </vt:lpstr>
      <vt:lpstr>3. Comparing relative oxidizing and reducing power of half-cells</vt:lpstr>
      <vt:lpstr>Units</vt:lpstr>
      <vt:lpstr>Units</vt:lpstr>
      <vt:lpstr>Electrolytic Cells </vt:lpstr>
      <vt:lpstr>Electrolytic Cells </vt:lpstr>
      <vt:lpstr>Electrolytic Cells </vt:lpstr>
      <vt:lpstr>Electrolytic Cells </vt:lpstr>
      <vt:lpstr>Electrolytic Cells </vt:lpstr>
      <vt:lpstr>Electrolytic Cells </vt:lpstr>
      <vt:lpstr>Electrolysis of aqueous solutions: be familiar with the following examples –   see handout, pp. 350-352 of HL Chemistry (Pearson)</vt:lpstr>
      <vt:lpstr>Factors influencing selective discharge during electrolysis   see handout, pp. 350-352 of HL Chemistry (Pearson)</vt:lpstr>
      <vt:lpstr>Factors affecting the amount of product in electrolysis</vt:lpstr>
      <vt:lpstr>Electroplating: the process of using electrolysis to deposit a layer of metal on top of another metal or other conductive substance.  An electrolytic cell used for electroplating has the following features:</vt:lpstr>
      <vt:lpstr>Electroplating</vt:lpstr>
      <vt:lpstr>Uses of electroplating</vt:lpstr>
      <vt:lpstr>Uses of electroplating</vt:lpstr>
      <vt:lpstr>Uses of electroplating</vt:lpstr>
      <vt:lpstr>Summary of voltaic and electrolytic cells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09: Oxidation and Reduction</dc:title>
  <dc:creator>Deborah Dogancay</dc:creator>
  <cp:lastModifiedBy>Deborah Dogancay</cp:lastModifiedBy>
  <cp:revision>31</cp:revision>
  <dcterms:created xsi:type="dcterms:W3CDTF">2011-02-18T21:17:58Z</dcterms:created>
  <dcterms:modified xsi:type="dcterms:W3CDTF">2012-01-24T14:08:49Z</dcterms:modified>
</cp:coreProperties>
</file>