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7" r:id="rId7"/>
    <p:sldId id="266" r:id="rId8"/>
    <p:sldId id="275" r:id="rId9"/>
    <p:sldId id="268" r:id="rId10"/>
    <p:sldId id="274" r:id="rId11"/>
    <p:sldId id="265" r:id="rId12"/>
    <p:sldId id="264" r:id="rId13"/>
    <p:sldId id="276" r:id="rId14"/>
    <p:sldId id="261" r:id="rId15"/>
    <p:sldId id="262" r:id="rId16"/>
    <p:sldId id="271" r:id="rId17"/>
    <p:sldId id="269" r:id="rId18"/>
    <p:sldId id="277" r:id="rId19"/>
    <p:sldId id="273" r:id="rId20"/>
    <p:sldId id="272" r:id="rId21"/>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23D45-1454-9142-8D10-EA39C5DDA72B}" v="4" dt="2021-07-31T15:21:11.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9"/>
  </p:normalViewPr>
  <p:slideViewPr>
    <p:cSldViewPr snapToGrid="0" snapToObjects="1">
      <p:cViewPr>
        <p:scale>
          <a:sx n="131" d="100"/>
          <a:sy n="131" d="100"/>
        </p:scale>
        <p:origin x="14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y JiaNi" userId="1e085ffbf0bc0ff0" providerId="LiveId" clId="{85C23D45-1454-9142-8D10-EA39C5DDA72B}"/>
    <pc:docChg chg="addSld delSld modSld">
      <pc:chgData name="Dorothy JiaNi" userId="1e085ffbf0bc0ff0" providerId="LiveId" clId="{85C23D45-1454-9142-8D10-EA39C5DDA72B}" dt="2021-07-31T15:30:51.820" v="40" actId="20577"/>
      <pc:docMkLst>
        <pc:docMk/>
      </pc:docMkLst>
      <pc:sldChg chg="modSp mod">
        <pc:chgData name="Dorothy JiaNi" userId="1e085ffbf0bc0ff0" providerId="LiveId" clId="{85C23D45-1454-9142-8D10-EA39C5DDA72B}" dt="2021-07-31T15:16:04.892" v="23" actId="1076"/>
        <pc:sldMkLst>
          <pc:docMk/>
          <pc:sldMk cId="2960294657" sldId="266"/>
        </pc:sldMkLst>
        <pc:spChg chg="mod">
          <ac:chgData name="Dorothy JiaNi" userId="1e085ffbf0bc0ff0" providerId="LiveId" clId="{85C23D45-1454-9142-8D10-EA39C5DDA72B}" dt="2021-07-31T15:16:01.930" v="22" actId="255"/>
          <ac:spMkLst>
            <pc:docMk/>
            <pc:sldMk cId="2960294657" sldId="266"/>
            <ac:spMk id="2" creationId="{1C47993E-4162-1746-80A9-A2165FB47B1B}"/>
          </ac:spMkLst>
        </pc:spChg>
        <pc:spChg chg="mod">
          <ac:chgData name="Dorothy JiaNi" userId="1e085ffbf0bc0ff0" providerId="LiveId" clId="{85C23D45-1454-9142-8D10-EA39C5DDA72B}" dt="2021-07-31T15:16:04.892" v="23" actId="1076"/>
          <ac:spMkLst>
            <pc:docMk/>
            <pc:sldMk cId="2960294657" sldId="266"/>
            <ac:spMk id="3" creationId="{E3D1CA68-3980-0943-99A0-FD3D6D061811}"/>
          </ac:spMkLst>
        </pc:spChg>
      </pc:sldChg>
      <pc:sldChg chg="modSp mod">
        <pc:chgData name="Dorothy JiaNi" userId="1e085ffbf0bc0ff0" providerId="LiveId" clId="{85C23D45-1454-9142-8D10-EA39C5DDA72B}" dt="2021-07-31T15:09:24.388" v="1" actId="255"/>
        <pc:sldMkLst>
          <pc:docMk/>
          <pc:sldMk cId="4122040992" sldId="267"/>
        </pc:sldMkLst>
        <pc:spChg chg="mod">
          <ac:chgData name="Dorothy JiaNi" userId="1e085ffbf0bc0ff0" providerId="LiveId" clId="{85C23D45-1454-9142-8D10-EA39C5DDA72B}" dt="2021-07-31T15:09:24.388" v="1" actId="255"/>
          <ac:spMkLst>
            <pc:docMk/>
            <pc:sldMk cId="4122040992" sldId="267"/>
            <ac:spMk id="3" creationId="{3402B865-5CE2-7440-850F-AE12BAD57AD9}"/>
          </ac:spMkLst>
        </pc:spChg>
      </pc:sldChg>
      <pc:sldChg chg="modSp mod">
        <pc:chgData name="Dorothy JiaNi" userId="1e085ffbf0bc0ff0" providerId="LiveId" clId="{85C23D45-1454-9142-8D10-EA39C5DDA72B}" dt="2021-07-31T15:15:54.933" v="21" actId="1076"/>
        <pc:sldMkLst>
          <pc:docMk/>
          <pc:sldMk cId="4091306014" sldId="268"/>
        </pc:sldMkLst>
        <pc:spChg chg="mod">
          <ac:chgData name="Dorothy JiaNi" userId="1e085ffbf0bc0ff0" providerId="LiveId" clId="{85C23D45-1454-9142-8D10-EA39C5DDA72B}" dt="2021-07-31T15:15:47.063" v="19" actId="255"/>
          <ac:spMkLst>
            <pc:docMk/>
            <pc:sldMk cId="4091306014" sldId="268"/>
            <ac:spMk id="2" creationId="{85C0D303-CA01-C34A-B97E-B2F00D7F8BFC}"/>
          </ac:spMkLst>
        </pc:spChg>
        <pc:spChg chg="mod">
          <ac:chgData name="Dorothy JiaNi" userId="1e085ffbf0bc0ff0" providerId="LiveId" clId="{85C23D45-1454-9142-8D10-EA39C5DDA72B}" dt="2021-07-31T15:15:50.860" v="20" actId="1076"/>
          <ac:spMkLst>
            <pc:docMk/>
            <pc:sldMk cId="4091306014" sldId="268"/>
            <ac:spMk id="3" creationId="{F3FEB5AB-8C96-5442-BBBC-A9E00B80D9D5}"/>
          </ac:spMkLst>
        </pc:spChg>
        <pc:picChg chg="mod">
          <ac:chgData name="Dorothy JiaNi" userId="1e085ffbf0bc0ff0" providerId="LiveId" clId="{85C23D45-1454-9142-8D10-EA39C5DDA72B}" dt="2021-07-31T15:15:54.933" v="21" actId="1076"/>
          <ac:picMkLst>
            <pc:docMk/>
            <pc:sldMk cId="4091306014" sldId="268"/>
            <ac:picMk id="5" creationId="{8E28190C-5DB9-6F4F-BB69-905218E2E912}"/>
          </ac:picMkLst>
        </pc:picChg>
      </pc:sldChg>
      <pc:sldChg chg="modSp mod">
        <pc:chgData name="Dorothy JiaNi" userId="1e085ffbf0bc0ff0" providerId="LiveId" clId="{85C23D45-1454-9142-8D10-EA39C5DDA72B}" dt="2021-07-31T15:29:50.687" v="39" actId="20577"/>
        <pc:sldMkLst>
          <pc:docMk/>
          <pc:sldMk cId="4117191836" sldId="269"/>
        </pc:sldMkLst>
        <pc:spChg chg="mod">
          <ac:chgData name="Dorothy JiaNi" userId="1e085ffbf0bc0ff0" providerId="LiveId" clId="{85C23D45-1454-9142-8D10-EA39C5DDA72B}" dt="2021-07-31T15:29:50.687" v="39" actId="20577"/>
          <ac:spMkLst>
            <pc:docMk/>
            <pc:sldMk cId="4117191836" sldId="269"/>
            <ac:spMk id="2" creationId="{17D1F4BD-C90A-C749-94B1-4699BBC4AE60}"/>
          </ac:spMkLst>
        </pc:spChg>
        <pc:spChg chg="mod">
          <ac:chgData name="Dorothy JiaNi" userId="1e085ffbf0bc0ff0" providerId="LiveId" clId="{85C23D45-1454-9142-8D10-EA39C5DDA72B}" dt="2021-07-31T15:15:33.468" v="16" actId="1076"/>
          <ac:spMkLst>
            <pc:docMk/>
            <pc:sldMk cId="4117191836" sldId="269"/>
            <ac:spMk id="3" creationId="{6CFDE24D-C21D-D146-AAAE-B973BC3E7F76}"/>
          </ac:spMkLst>
        </pc:spChg>
      </pc:sldChg>
      <pc:sldChg chg="modSp del mod">
        <pc:chgData name="Dorothy JiaNi" userId="1e085ffbf0bc0ff0" providerId="LiveId" clId="{85C23D45-1454-9142-8D10-EA39C5DDA72B}" dt="2021-07-31T15:29:48.048" v="37" actId="2696"/>
        <pc:sldMkLst>
          <pc:docMk/>
          <pc:sldMk cId="4151097754" sldId="270"/>
        </pc:sldMkLst>
        <pc:spChg chg="mod">
          <ac:chgData name="Dorothy JiaNi" userId="1e085ffbf0bc0ff0" providerId="LiveId" clId="{85C23D45-1454-9142-8D10-EA39C5DDA72B}" dt="2021-07-31T15:15:38.166" v="17" actId="255"/>
          <ac:spMkLst>
            <pc:docMk/>
            <pc:sldMk cId="4151097754" sldId="270"/>
            <ac:spMk id="2" creationId="{9812D781-5B60-224B-BDE1-E023F13D3125}"/>
          </ac:spMkLst>
        </pc:spChg>
        <pc:spChg chg="mod">
          <ac:chgData name="Dorothy JiaNi" userId="1e085ffbf0bc0ff0" providerId="LiveId" clId="{85C23D45-1454-9142-8D10-EA39C5DDA72B}" dt="2021-07-31T15:15:40.607" v="18" actId="1076"/>
          <ac:spMkLst>
            <pc:docMk/>
            <pc:sldMk cId="4151097754" sldId="270"/>
            <ac:spMk id="3" creationId="{59B52E08-675C-1D48-8EF0-CAA905ADA387}"/>
          </ac:spMkLst>
        </pc:spChg>
      </pc:sldChg>
      <pc:sldChg chg="modSp mod">
        <pc:chgData name="Dorothy JiaNi" userId="1e085ffbf0bc0ff0" providerId="LiveId" clId="{85C23D45-1454-9142-8D10-EA39C5DDA72B}" dt="2021-07-31T15:30:51.820" v="40" actId="20577"/>
        <pc:sldMkLst>
          <pc:docMk/>
          <pc:sldMk cId="2265940086" sldId="273"/>
        </pc:sldMkLst>
        <pc:spChg chg="mod">
          <ac:chgData name="Dorothy JiaNi" userId="1e085ffbf0bc0ff0" providerId="LiveId" clId="{85C23D45-1454-9142-8D10-EA39C5DDA72B}" dt="2021-07-31T15:16:24.205" v="25" actId="255"/>
          <ac:spMkLst>
            <pc:docMk/>
            <pc:sldMk cId="2265940086" sldId="273"/>
            <ac:spMk id="2" creationId="{288E42A5-5414-9A47-BB7B-3E0202CB2A09}"/>
          </ac:spMkLst>
        </pc:spChg>
        <pc:spChg chg="mod">
          <ac:chgData name="Dorothy JiaNi" userId="1e085ffbf0bc0ff0" providerId="LiveId" clId="{85C23D45-1454-9142-8D10-EA39C5DDA72B}" dt="2021-07-31T15:30:51.820" v="40" actId="20577"/>
          <ac:spMkLst>
            <pc:docMk/>
            <pc:sldMk cId="2265940086" sldId="273"/>
            <ac:spMk id="3" creationId="{CBA26053-70E6-D24B-B60B-E49741A25554}"/>
          </ac:spMkLst>
        </pc:spChg>
      </pc:sldChg>
      <pc:sldChg chg="addSp delSp modSp new mod">
        <pc:chgData name="Dorothy JiaNi" userId="1e085ffbf0bc0ff0" providerId="LiveId" clId="{85C23D45-1454-9142-8D10-EA39C5DDA72B}" dt="2021-07-31T15:10:50.542" v="7" actId="962"/>
        <pc:sldMkLst>
          <pc:docMk/>
          <pc:sldMk cId="3208045577" sldId="274"/>
        </pc:sldMkLst>
        <pc:spChg chg="del">
          <ac:chgData name="Dorothy JiaNi" userId="1e085ffbf0bc0ff0" providerId="LiveId" clId="{85C23D45-1454-9142-8D10-EA39C5DDA72B}" dt="2021-07-31T15:10:46.744" v="5"/>
          <ac:spMkLst>
            <pc:docMk/>
            <pc:sldMk cId="3208045577" sldId="274"/>
            <ac:spMk id="3" creationId="{96407A94-3A0E-DC43-B59F-7A82CBD049E9}"/>
          </ac:spMkLst>
        </pc:spChg>
        <pc:picChg chg="add mod">
          <ac:chgData name="Dorothy JiaNi" userId="1e085ffbf0bc0ff0" providerId="LiveId" clId="{85C23D45-1454-9142-8D10-EA39C5DDA72B}" dt="2021-07-31T15:10:50.542" v="7" actId="962"/>
          <ac:picMkLst>
            <pc:docMk/>
            <pc:sldMk cId="3208045577" sldId="274"/>
            <ac:picMk id="5" creationId="{07EA79DE-2D92-724F-B027-5EF7E8453AB2}"/>
          </ac:picMkLst>
        </pc:picChg>
      </pc:sldChg>
      <pc:sldChg chg="addSp delSp modSp new mod">
        <pc:chgData name="Dorothy JiaNi" userId="1e085ffbf0bc0ff0" providerId="LiveId" clId="{85C23D45-1454-9142-8D10-EA39C5DDA72B}" dt="2021-07-31T15:11:57.478" v="11" actId="962"/>
        <pc:sldMkLst>
          <pc:docMk/>
          <pc:sldMk cId="3413185367" sldId="275"/>
        </pc:sldMkLst>
        <pc:spChg chg="del">
          <ac:chgData name="Dorothy JiaNi" userId="1e085ffbf0bc0ff0" providerId="LiveId" clId="{85C23D45-1454-9142-8D10-EA39C5DDA72B}" dt="2021-07-31T15:11:54.761" v="9"/>
          <ac:spMkLst>
            <pc:docMk/>
            <pc:sldMk cId="3413185367" sldId="275"/>
            <ac:spMk id="3" creationId="{ECB09D65-A635-C143-9630-C506F4344E93}"/>
          </ac:spMkLst>
        </pc:spChg>
        <pc:picChg chg="add mod">
          <ac:chgData name="Dorothy JiaNi" userId="1e085ffbf0bc0ff0" providerId="LiveId" clId="{85C23D45-1454-9142-8D10-EA39C5DDA72B}" dt="2021-07-31T15:11:57.478" v="11" actId="962"/>
          <ac:picMkLst>
            <pc:docMk/>
            <pc:sldMk cId="3413185367" sldId="275"/>
            <ac:picMk id="5" creationId="{FAE9F1D8-A88D-B646-AE4E-8964DE846A48}"/>
          </ac:picMkLst>
        </pc:picChg>
      </pc:sldChg>
      <pc:sldChg chg="addSp delSp modSp new mod">
        <pc:chgData name="Dorothy JiaNi" userId="1e085ffbf0bc0ff0" providerId="LiveId" clId="{85C23D45-1454-9142-8D10-EA39C5DDA72B}" dt="2021-07-31T15:20:19.205" v="30" actId="1076"/>
        <pc:sldMkLst>
          <pc:docMk/>
          <pc:sldMk cId="806010879" sldId="276"/>
        </pc:sldMkLst>
        <pc:spChg chg="del">
          <ac:chgData name="Dorothy JiaNi" userId="1e085ffbf0bc0ff0" providerId="LiveId" clId="{85C23D45-1454-9142-8D10-EA39C5DDA72B}" dt="2021-07-31T15:20:15.555" v="28"/>
          <ac:spMkLst>
            <pc:docMk/>
            <pc:sldMk cId="806010879" sldId="276"/>
            <ac:spMk id="3" creationId="{16CD6F34-3859-C346-823B-8CCEC5EF38A2}"/>
          </ac:spMkLst>
        </pc:spChg>
        <pc:picChg chg="add mod">
          <ac:chgData name="Dorothy JiaNi" userId="1e085ffbf0bc0ff0" providerId="LiveId" clId="{85C23D45-1454-9142-8D10-EA39C5DDA72B}" dt="2021-07-31T15:20:19.205" v="30" actId="1076"/>
          <ac:picMkLst>
            <pc:docMk/>
            <pc:sldMk cId="806010879" sldId="276"/>
            <ac:picMk id="5" creationId="{AF2EB211-2AD4-E94B-BEFF-ECFF274E05C0}"/>
          </ac:picMkLst>
        </pc:picChg>
      </pc:sldChg>
      <pc:sldChg chg="addSp delSp modSp new mod">
        <pc:chgData name="Dorothy JiaNi" userId="1e085ffbf0bc0ff0" providerId="LiveId" clId="{85C23D45-1454-9142-8D10-EA39C5DDA72B}" dt="2021-07-31T15:24:42.260" v="36" actId="1076"/>
        <pc:sldMkLst>
          <pc:docMk/>
          <pc:sldMk cId="1873915425" sldId="277"/>
        </pc:sldMkLst>
        <pc:spChg chg="del">
          <ac:chgData name="Dorothy JiaNi" userId="1e085ffbf0bc0ff0" providerId="LiveId" clId="{85C23D45-1454-9142-8D10-EA39C5DDA72B}" dt="2021-07-31T15:21:11.690" v="32"/>
          <ac:spMkLst>
            <pc:docMk/>
            <pc:sldMk cId="1873915425" sldId="277"/>
            <ac:spMk id="3" creationId="{735BD367-8D56-4144-9114-27283CF62FFA}"/>
          </ac:spMkLst>
        </pc:spChg>
        <pc:picChg chg="add mod">
          <ac:chgData name="Dorothy JiaNi" userId="1e085ffbf0bc0ff0" providerId="LiveId" clId="{85C23D45-1454-9142-8D10-EA39C5DDA72B}" dt="2021-07-31T15:24:42.260" v="36" actId="1076"/>
          <ac:picMkLst>
            <pc:docMk/>
            <pc:sldMk cId="1873915425" sldId="277"/>
            <ac:picMk id="5" creationId="{90F45DDC-076C-8F46-A707-E946FFA56EA7}"/>
          </ac:picMkLst>
        </pc:picChg>
      </pc:sldChg>
    </pc:docChg>
  </pc:docChgLst>
  <pc:docChgLst>
    <pc:chgData name="Dorothy JiaNi" userId="1e085ffbf0bc0ff0" providerId="LiveId" clId="{B178FCF0-4D2A-FA41-9AEE-A3CF6000172B}"/>
    <pc:docChg chg="undo custSel addSld delSld modSld sldOrd">
      <pc:chgData name="Dorothy JiaNi" userId="1e085ffbf0bc0ff0" providerId="LiveId" clId="{B178FCF0-4D2A-FA41-9AEE-A3CF6000172B}" dt="2021-06-20T11:09:00.946" v="512" actId="1076"/>
      <pc:docMkLst>
        <pc:docMk/>
      </pc:docMkLst>
      <pc:sldChg chg="modSp mod">
        <pc:chgData name="Dorothy JiaNi" userId="1e085ffbf0bc0ff0" providerId="LiveId" clId="{B178FCF0-4D2A-FA41-9AEE-A3CF6000172B}" dt="2021-06-19T10:53:35.152" v="81" actId="1076"/>
        <pc:sldMkLst>
          <pc:docMk/>
          <pc:sldMk cId="1820374454" sldId="257"/>
        </pc:sldMkLst>
        <pc:spChg chg="mod">
          <ac:chgData name="Dorothy JiaNi" userId="1e085ffbf0bc0ff0" providerId="LiveId" clId="{B178FCF0-4D2A-FA41-9AEE-A3CF6000172B}" dt="2021-06-19T10:53:35.152" v="81" actId="1076"/>
          <ac:spMkLst>
            <pc:docMk/>
            <pc:sldMk cId="1820374454" sldId="257"/>
            <ac:spMk id="3" creationId="{0A4AF3BC-9945-3849-BE86-F27597875DAA}"/>
          </ac:spMkLst>
        </pc:spChg>
        <pc:picChg chg="mod">
          <ac:chgData name="Dorothy JiaNi" userId="1e085ffbf0bc0ff0" providerId="LiveId" clId="{B178FCF0-4D2A-FA41-9AEE-A3CF6000172B}" dt="2021-06-19T10:53:30.561" v="80" actId="1076"/>
          <ac:picMkLst>
            <pc:docMk/>
            <pc:sldMk cId="1820374454" sldId="257"/>
            <ac:picMk id="5" creationId="{6F372B55-CDC5-4283-9F69-3002CA1BA307}"/>
          </ac:picMkLst>
        </pc:picChg>
      </pc:sldChg>
      <pc:sldChg chg="modSp mod">
        <pc:chgData name="Dorothy JiaNi" userId="1e085ffbf0bc0ff0" providerId="LiveId" clId="{B178FCF0-4D2A-FA41-9AEE-A3CF6000172B}" dt="2021-06-19T10:50:50.961" v="0" actId="20577"/>
        <pc:sldMkLst>
          <pc:docMk/>
          <pc:sldMk cId="3429251778" sldId="260"/>
        </pc:sldMkLst>
        <pc:spChg chg="mod">
          <ac:chgData name="Dorothy JiaNi" userId="1e085ffbf0bc0ff0" providerId="LiveId" clId="{B178FCF0-4D2A-FA41-9AEE-A3CF6000172B}" dt="2021-06-19T10:50:50.961" v="0" actId="20577"/>
          <ac:spMkLst>
            <pc:docMk/>
            <pc:sldMk cId="3429251778" sldId="260"/>
            <ac:spMk id="3" creationId="{F94F0C95-31CE-C64D-AC19-D2D6D0608142}"/>
          </ac:spMkLst>
        </pc:spChg>
      </pc:sldChg>
      <pc:sldChg chg="modSp new mod">
        <pc:chgData name="Dorothy JiaNi" userId="1e085ffbf0bc0ff0" providerId="LiveId" clId="{B178FCF0-4D2A-FA41-9AEE-A3CF6000172B}" dt="2021-06-19T10:51:00.751" v="26" actId="122"/>
        <pc:sldMkLst>
          <pc:docMk/>
          <pc:sldMk cId="2186122857" sldId="261"/>
        </pc:sldMkLst>
        <pc:spChg chg="mod">
          <ac:chgData name="Dorothy JiaNi" userId="1e085ffbf0bc0ff0" providerId="LiveId" clId="{B178FCF0-4D2A-FA41-9AEE-A3CF6000172B}" dt="2021-06-19T10:51:00.751" v="26" actId="122"/>
          <ac:spMkLst>
            <pc:docMk/>
            <pc:sldMk cId="2186122857" sldId="261"/>
            <ac:spMk id="2" creationId="{8B2D0357-04F7-D644-B3F6-13E2A6B3977F}"/>
          </ac:spMkLst>
        </pc:spChg>
      </pc:sldChg>
      <pc:sldChg chg="addSp delSp modSp new mod">
        <pc:chgData name="Dorothy JiaNi" userId="1e085ffbf0bc0ff0" providerId="LiveId" clId="{B178FCF0-4D2A-FA41-9AEE-A3CF6000172B}" dt="2021-06-19T13:20:59.461" v="435" actId="20577"/>
        <pc:sldMkLst>
          <pc:docMk/>
          <pc:sldMk cId="861258638" sldId="262"/>
        </pc:sldMkLst>
        <pc:spChg chg="mod">
          <ac:chgData name="Dorothy JiaNi" userId="1e085ffbf0bc0ff0" providerId="LiveId" clId="{B178FCF0-4D2A-FA41-9AEE-A3CF6000172B}" dt="2021-06-19T13:20:59.461" v="435" actId="20577"/>
          <ac:spMkLst>
            <pc:docMk/>
            <pc:sldMk cId="861258638" sldId="262"/>
            <ac:spMk id="2" creationId="{9876A18C-DBE1-2549-9AD1-9CDBCE2B3415}"/>
          </ac:spMkLst>
        </pc:spChg>
        <pc:spChg chg="add del mod">
          <ac:chgData name="Dorothy JiaNi" userId="1e085ffbf0bc0ff0" providerId="LiveId" clId="{B178FCF0-4D2A-FA41-9AEE-A3CF6000172B}" dt="2021-06-19T10:59:45.016" v="84"/>
          <ac:spMkLst>
            <pc:docMk/>
            <pc:sldMk cId="861258638" sldId="262"/>
            <ac:spMk id="4" creationId="{121FEF0C-0C5F-5E4E-9CB6-745D1FB5BE15}"/>
          </ac:spMkLst>
        </pc:spChg>
      </pc:sldChg>
      <pc:sldChg chg="modSp new del mod ord">
        <pc:chgData name="Dorothy JiaNi" userId="1e085ffbf0bc0ff0" providerId="LiveId" clId="{B178FCF0-4D2A-FA41-9AEE-A3CF6000172B}" dt="2021-06-19T13:20:52.924" v="421" actId="2696"/>
        <pc:sldMkLst>
          <pc:docMk/>
          <pc:sldMk cId="1827141649" sldId="263"/>
        </pc:sldMkLst>
        <pc:spChg chg="mod">
          <ac:chgData name="Dorothy JiaNi" userId="1e085ffbf0bc0ff0" providerId="LiveId" clId="{B178FCF0-4D2A-FA41-9AEE-A3CF6000172B}" dt="2021-06-19T10:51:20.659" v="74" actId="122"/>
          <ac:spMkLst>
            <pc:docMk/>
            <pc:sldMk cId="1827141649" sldId="263"/>
            <ac:spMk id="2" creationId="{9346C2AA-3DAE-7B4A-A156-665693E44020}"/>
          </ac:spMkLst>
        </pc:spChg>
      </pc:sldChg>
      <pc:sldChg chg="addSp delSp modSp new mod">
        <pc:chgData name="Dorothy JiaNi" userId="1e085ffbf0bc0ff0" providerId="LiveId" clId="{B178FCF0-4D2A-FA41-9AEE-A3CF6000172B}" dt="2021-06-19T11:00:00.660" v="99" actId="122"/>
        <pc:sldMkLst>
          <pc:docMk/>
          <pc:sldMk cId="2383426937" sldId="264"/>
        </pc:sldMkLst>
        <pc:spChg chg="mod">
          <ac:chgData name="Dorothy JiaNi" userId="1e085ffbf0bc0ff0" providerId="LiveId" clId="{B178FCF0-4D2A-FA41-9AEE-A3CF6000172B}" dt="2021-06-19T11:00:00.660" v="99" actId="122"/>
          <ac:spMkLst>
            <pc:docMk/>
            <pc:sldMk cId="2383426937" sldId="264"/>
            <ac:spMk id="2" creationId="{7197B3CC-0493-F845-A13E-D9E59B5DADCD}"/>
          </ac:spMkLst>
        </pc:spChg>
        <pc:spChg chg="del">
          <ac:chgData name="Dorothy JiaNi" userId="1e085ffbf0bc0ff0" providerId="LiveId" clId="{B178FCF0-4D2A-FA41-9AEE-A3CF6000172B}" dt="2021-06-19T10:59:49.187" v="86"/>
          <ac:spMkLst>
            <pc:docMk/>
            <pc:sldMk cId="2383426937" sldId="264"/>
            <ac:spMk id="3" creationId="{A51E891B-B490-C746-8CBA-28F8AAF0A16A}"/>
          </ac:spMkLst>
        </pc:spChg>
        <pc:picChg chg="add mod">
          <ac:chgData name="Dorothy JiaNi" userId="1e085ffbf0bc0ff0" providerId="LiveId" clId="{B178FCF0-4D2A-FA41-9AEE-A3CF6000172B}" dt="2021-06-19T10:59:55.877" v="89" actId="1076"/>
          <ac:picMkLst>
            <pc:docMk/>
            <pc:sldMk cId="2383426937" sldId="264"/>
            <ac:picMk id="5" creationId="{903FF839-2A8E-C644-8DF4-6AA6F5F4EBEE}"/>
          </ac:picMkLst>
        </pc:picChg>
      </pc:sldChg>
      <pc:sldChg chg="addSp delSp modSp new mod ord">
        <pc:chgData name="Dorothy JiaNi" userId="1e085ffbf0bc0ff0" providerId="LiveId" clId="{B178FCF0-4D2A-FA41-9AEE-A3CF6000172B}" dt="2021-06-19T13:04:14.727" v="128" actId="20578"/>
        <pc:sldMkLst>
          <pc:docMk/>
          <pc:sldMk cId="1700824880" sldId="265"/>
        </pc:sldMkLst>
        <pc:spChg chg="mod">
          <ac:chgData name="Dorothy JiaNi" userId="1e085ffbf0bc0ff0" providerId="LiveId" clId="{B178FCF0-4D2A-FA41-9AEE-A3CF6000172B}" dt="2021-06-19T11:01:22.861" v="121" actId="122"/>
          <ac:spMkLst>
            <pc:docMk/>
            <pc:sldMk cId="1700824880" sldId="265"/>
            <ac:spMk id="2" creationId="{C79D9AD0-7486-E843-80D3-6E9FF717A36B}"/>
          </ac:spMkLst>
        </pc:spChg>
        <pc:spChg chg="del">
          <ac:chgData name="Dorothy JiaNi" userId="1e085ffbf0bc0ff0" providerId="LiveId" clId="{B178FCF0-4D2A-FA41-9AEE-A3CF6000172B}" dt="2021-06-19T11:06:07.512" v="125" actId="478"/>
          <ac:spMkLst>
            <pc:docMk/>
            <pc:sldMk cId="1700824880" sldId="265"/>
            <ac:spMk id="3" creationId="{FB5B1389-BEC4-254C-A06D-ADB2C620FDB3}"/>
          </ac:spMkLst>
        </pc:spChg>
        <pc:picChg chg="add mod">
          <ac:chgData name="Dorothy JiaNi" userId="1e085ffbf0bc0ff0" providerId="LiveId" clId="{B178FCF0-4D2A-FA41-9AEE-A3CF6000172B}" dt="2021-06-19T12:59:57.043" v="127" actId="1076"/>
          <ac:picMkLst>
            <pc:docMk/>
            <pc:sldMk cId="1700824880" sldId="265"/>
            <ac:picMk id="4" creationId="{2B279DF0-C44F-A845-9DC4-A12FB4AA85C7}"/>
          </ac:picMkLst>
        </pc:picChg>
      </pc:sldChg>
      <pc:sldChg chg="addSp modSp new mod">
        <pc:chgData name="Dorothy JiaNi" userId="1e085ffbf0bc0ff0" providerId="LiveId" clId="{B178FCF0-4D2A-FA41-9AEE-A3CF6000172B}" dt="2021-06-19T13:07:43.656" v="386" actId="20577"/>
        <pc:sldMkLst>
          <pc:docMk/>
          <pc:sldMk cId="2960294657" sldId="266"/>
        </pc:sldMkLst>
        <pc:spChg chg="mod">
          <ac:chgData name="Dorothy JiaNi" userId="1e085ffbf0bc0ff0" providerId="LiveId" clId="{B178FCF0-4D2A-FA41-9AEE-A3CF6000172B}" dt="2021-06-19T13:07:43.656" v="386" actId="20577"/>
          <ac:spMkLst>
            <pc:docMk/>
            <pc:sldMk cId="2960294657" sldId="266"/>
            <ac:spMk id="2" creationId="{1C47993E-4162-1746-80A9-A2165FB47B1B}"/>
          </ac:spMkLst>
        </pc:spChg>
        <pc:spChg chg="mod">
          <ac:chgData name="Dorothy JiaNi" userId="1e085ffbf0bc0ff0" providerId="LiveId" clId="{B178FCF0-4D2A-FA41-9AEE-A3CF6000172B}" dt="2021-06-19T13:05:03.060" v="154" actId="5793"/>
          <ac:spMkLst>
            <pc:docMk/>
            <pc:sldMk cId="2960294657" sldId="266"/>
            <ac:spMk id="3" creationId="{E3D1CA68-3980-0943-99A0-FD3D6D061811}"/>
          </ac:spMkLst>
        </pc:spChg>
        <pc:spChg chg="add mod">
          <ac:chgData name="Dorothy JiaNi" userId="1e085ffbf0bc0ff0" providerId="LiveId" clId="{B178FCF0-4D2A-FA41-9AEE-A3CF6000172B}" dt="2021-06-19T13:05:17.216" v="158" actId="1076"/>
          <ac:spMkLst>
            <pc:docMk/>
            <pc:sldMk cId="2960294657" sldId="266"/>
            <ac:spMk id="4" creationId="{89583758-7A8C-094C-88A2-F830E4D053D5}"/>
          </ac:spMkLst>
        </pc:spChg>
      </pc:sldChg>
      <pc:sldChg chg="modSp new mod ord">
        <pc:chgData name="Dorothy JiaNi" userId="1e085ffbf0bc0ff0" providerId="LiveId" clId="{B178FCF0-4D2A-FA41-9AEE-A3CF6000172B}" dt="2021-06-19T13:07:40.906" v="384" actId="20577"/>
        <pc:sldMkLst>
          <pc:docMk/>
          <pc:sldMk cId="4122040992" sldId="267"/>
        </pc:sldMkLst>
        <pc:spChg chg="mod">
          <ac:chgData name="Dorothy JiaNi" userId="1e085ffbf0bc0ff0" providerId="LiveId" clId="{B178FCF0-4D2A-FA41-9AEE-A3CF6000172B}" dt="2021-06-19T13:07:40.906" v="384" actId="20577"/>
          <ac:spMkLst>
            <pc:docMk/>
            <pc:sldMk cId="4122040992" sldId="267"/>
            <ac:spMk id="2" creationId="{35A563C1-44E9-FE4A-9FE3-8F09ABDFC4BF}"/>
          </ac:spMkLst>
        </pc:spChg>
        <pc:spChg chg="mod">
          <ac:chgData name="Dorothy JiaNi" userId="1e085ffbf0bc0ff0" providerId="LiveId" clId="{B178FCF0-4D2A-FA41-9AEE-A3CF6000172B}" dt="2021-06-19T13:07:32.858" v="381" actId="20577"/>
          <ac:spMkLst>
            <pc:docMk/>
            <pc:sldMk cId="4122040992" sldId="267"/>
            <ac:spMk id="3" creationId="{3402B865-5CE2-7440-850F-AE12BAD57AD9}"/>
          </ac:spMkLst>
        </pc:spChg>
      </pc:sldChg>
      <pc:sldChg chg="addSp modSp new mod">
        <pc:chgData name="Dorothy JiaNi" userId="1e085ffbf0bc0ff0" providerId="LiveId" clId="{B178FCF0-4D2A-FA41-9AEE-A3CF6000172B}" dt="2021-06-20T11:09:00.946" v="512" actId="1076"/>
        <pc:sldMkLst>
          <pc:docMk/>
          <pc:sldMk cId="4091306014" sldId="268"/>
        </pc:sldMkLst>
        <pc:spChg chg="mod">
          <ac:chgData name="Dorothy JiaNi" userId="1e085ffbf0bc0ff0" providerId="LiveId" clId="{B178FCF0-4D2A-FA41-9AEE-A3CF6000172B}" dt="2021-06-19T13:09:14.173" v="398" actId="122"/>
          <ac:spMkLst>
            <pc:docMk/>
            <pc:sldMk cId="4091306014" sldId="268"/>
            <ac:spMk id="2" creationId="{85C0D303-CA01-C34A-B97E-B2F00D7F8BFC}"/>
          </ac:spMkLst>
        </pc:spChg>
        <pc:spChg chg="mod">
          <ac:chgData name="Dorothy JiaNi" userId="1e085ffbf0bc0ff0" providerId="LiveId" clId="{B178FCF0-4D2A-FA41-9AEE-A3CF6000172B}" dt="2021-06-19T13:08:17.107" v="388"/>
          <ac:spMkLst>
            <pc:docMk/>
            <pc:sldMk cId="4091306014" sldId="268"/>
            <ac:spMk id="3" creationId="{F3FEB5AB-8C96-5442-BBBC-A9E00B80D9D5}"/>
          </ac:spMkLst>
        </pc:spChg>
        <pc:picChg chg="add mod">
          <ac:chgData name="Dorothy JiaNi" userId="1e085ffbf0bc0ff0" providerId="LiveId" clId="{B178FCF0-4D2A-FA41-9AEE-A3CF6000172B}" dt="2021-06-20T11:09:00.946" v="512" actId="1076"/>
          <ac:picMkLst>
            <pc:docMk/>
            <pc:sldMk cId="4091306014" sldId="268"/>
            <ac:picMk id="5" creationId="{8E28190C-5DB9-6F4F-BB69-905218E2E912}"/>
          </ac:picMkLst>
        </pc:picChg>
      </pc:sldChg>
      <pc:sldChg chg="modSp new mod">
        <pc:chgData name="Dorothy JiaNi" userId="1e085ffbf0bc0ff0" providerId="LiveId" clId="{B178FCF0-4D2A-FA41-9AEE-A3CF6000172B}" dt="2021-06-19T13:24:05.475" v="479" actId="20577"/>
        <pc:sldMkLst>
          <pc:docMk/>
          <pc:sldMk cId="4117191836" sldId="269"/>
        </pc:sldMkLst>
        <pc:spChg chg="mod">
          <ac:chgData name="Dorothy JiaNi" userId="1e085ffbf0bc0ff0" providerId="LiveId" clId="{B178FCF0-4D2A-FA41-9AEE-A3CF6000172B}" dt="2021-06-19T13:24:05.475" v="479" actId="20577"/>
          <ac:spMkLst>
            <pc:docMk/>
            <pc:sldMk cId="4117191836" sldId="269"/>
            <ac:spMk id="2" creationId="{17D1F4BD-C90A-C749-94B1-4699BBC4AE60}"/>
          </ac:spMkLst>
        </pc:spChg>
        <pc:spChg chg="mod">
          <ac:chgData name="Dorothy JiaNi" userId="1e085ffbf0bc0ff0" providerId="LiveId" clId="{B178FCF0-4D2A-FA41-9AEE-A3CF6000172B}" dt="2021-06-19T13:09:35.927" v="400"/>
          <ac:spMkLst>
            <pc:docMk/>
            <pc:sldMk cId="4117191836" sldId="269"/>
            <ac:spMk id="3" creationId="{6CFDE24D-C21D-D146-AAAE-B973BC3E7F76}"/>
          </ac:spMkLst>
        </pc:spChg>
      </pc:sldChg>
      <pc:sldChg chg="modSp new del">
        <pc:chgData name="Dorothy JiaNi" userId="1e085ffbf0bc0ff0" providerId="LiveId" clId="{B178FCF0-4D2A-FA41-9AEE-A3CF6000172B}" dt="2021-06-19T13:17:35.428" v="417" actId="2696"/>
        <pc:sldMkLst>
          <pc:docMk/>
          <pc:sldMk cId="1213826063" sldId="270"/>
        </pc:sldMkLst>
        <pc:spChg chg="mod">
          <ac:chgData name="Dorothy JiaNi" userId="1e085ffbf0bc0ff0" providerId="LiveId" clId="{B178FCF0-4D2A-FA41-9AEE-A3CF6000172B}" dt="2021-06-19T13:17:30.921" v="416"/>
          <ac:spMkLst>
            <pc:docMk/>
            <pc:sldMk cId="1213826063" sldId="270"/>
            <ac:spMk id="3" creationId="{FC23EB03-F417-9347-9D99-8C9C6A79ECAF}"/>
          </ac:spMkLst>
        </pc:spChg>
      </pc:sldChg>
      <pc:sldChg chg="addSp delSp modSp new mod ord">
        <pc:chgData name="Dorothy JiaNi" userId="1e085ffbf0bc0ff0" providerId="LiveId" clId="{B178FCF0-4D2A-FA41-9AEE-A3CF6000172B}" dt="2021-06-19T13:25:35.405" v="486" actId="20577"/>
        <pc:sldMkLst>
          <pc:docMk/>
          <pc:sldMk cId="4151097754" sldId="270"/>
        </pc:sldMkLst>
        <pc:spChg chg="mod">
          <ac:chgData name="Dorothy JiaNi" userId="1e085ffbf0bc0ff0" providerId="LiveId" clId="{B178FCF0-4D2A-FA41-9AEE-A3CF6000172B}" dt="2021-06-19T13:25:35.405" v="486" actId="20577"/>
          <ac:spMkLst>
            <pc:docMk/>
            <pc:sldMk cId="4151097754" sldId="270"/>
            <ac:spMk id="2" creationId="{9812D781-5B60-224B-BDE1-E023F13D3125}"/>
          </ac:spMkLst>
        </pc:spChg>
        <pc:spChg chg="mod">
          <ac:chgData name="Dorothy JiaNi" userId="1e085ffbf0bc0ff0" providerId="LiveId" clId="{B178FCF0-4D2A-FA41-9AEE-A3CF6000172B}" dt="2021-06-19T13:24:00.696" v="477" actId="5793"/>
          <ac:spMkLst>
            <pc:docMk/>
            <pc:sldMk cId="4151097754" sldId="270"/>
            <ac:spMk id="3" creationId="{59B52E08-675C-1D48-8EF0-CAA905ADA387}"/>
          </ac:spMkLst>
        </pc:spChg>
        <pc:spChg chg="add del mod">
          <ac:chgData name="Dorothy JiaNi" userId="1e085ffbf0bc0ff0" providerId="LiveId" clId="{B178FCF0-4D2A-FA41-9AEE-A3CF6000172B}" dt="2021-06-19T13:24:45.244" v="482"/>
          <ac:spMkLst>
            <pc:docMk/>
            <pc:sldMk cId="4151097754" sldId="270"/>
            <ac:spMk id="4" creationId="{A663D896-7752-8B44-AD55-EBF9F2E49BD3}"/>
          </ac:spMkLst>
        </pc:spChg>
      </pc:sldChg>
      <pc:sldChg chg="addSp delSp modSp new mod">
        <pc:chgData name="Dorothy JiaNi" userId="1e085ffbf0bc0ff0" providerId="LiveId" clId="{B178FCF0-4D2A-FA41-9AEE-A3CF6000172B}" dt="2021-06-19T13:22:38.440" v="455" actId="14100"/>
        <pc:sldMkLst>
          <pc:docMk/>
          <pc:sldMk cId="2820762058" sldId="271"/>
        </pc:sldMkLst>
        <pc:spChg chg="del">
          <ac:chgData name="Dorothy JiaNi" userId="1e085ffbf0bc0ff0" providerId="LiveId" clId="{B178FCF0-4D2A-FA41-9AEE-A3CF6000172B}" dt="2021-06-19T13:22:22.464" v="450" actId="478"/>
          <ac:spMkLst>
            <pc:docMk/>
            <pc:sldMk cId="2820762058" sldId="271"/>
            <ac:spMk id="2" creationId="{F1F3E742-BEA7-7E4F-9A25-F215DE56F42D}"/>
          </ac:spMkLst>
        </pc:spChg>
        <pc:spChg chg="del">
          <ac:chgData name="Dorothy JiaNi" userId="1e085ffbf0bc0ff0" providerId="LiveId" clId="{B178FCF0-4D2A-FA41-9AEE-A3CF6000172B}" dt="2021-06-19T13:21:14.772" v="437"/>
          <ac:spMkLst>
            <pc:docMk/>
            <pc:sldMk cId="2820762058" sldId="271"/>
            <ac:spMk id="3" creationId="{01401FAA-FDF8-7446-85B9-8E922F049482}"/>
          </ac:spMkLst>
        </pc:spChg>
        <pc:picChg chg="add mod">
          <ac:chgData name="Dorothy JiaNi" userId="1e085ffbf0bc0ff0" providerId="LiveId" clId="{B178FCF0-4D2A-FA41-9AEE-A3CF6000172B}" dt="2021-06-19T13:22:38.440" v="455" actId="14100"/>
          <ac:picMkLst>
            <pc:docMk/>
            <pc:sldMk cId="2820762058" sldId="271"/>
            <ac:picMk id="4" creationId="{8E8CE840-B31D-264B-B4A4-5BE555D5FD22}"/>
          </ac:picMkLst>
        </pc:picChg>
        <pc:picChg chg="add mod">
          <ac:chgData name="Dorothy JiaNi" userId="1e085ffbf0bc0ff0" providerId="LiveId" clId="{B178FCF0-4D2A-FA41-9AEE-A3CF6000172B}" dt="2021-06-19T13:22:23.693" v="451" actId="1076"/>
          <ac:picMkLst>
            <pc:docMk/>
            <pc:sldMk cId="2820762058" sldId="271"/>
            <ac:picMk id="5" creationId="{208E693E-D908-874C-98B1-A6266B78F0ED}"/>
          </ac:picMkLst>
        </pc:picChg>
      </pc:sldChg>
      <pc:sldChg chg="addSp delSp modSp new mod">
        <pc:chgData name="Dorothy JiaNi" userId="1e085ffbf0bc0ff0" providerId="LiveId" clId="{B178FCF0-4D2A-FA41-9AEE-A3CF6000172B}" dt="2021-06-19T13:28:07.826" v="506"/>
        <pc:sldMkLst>
          <pc:docMk/>
          <pc:sldMk cId="579498754" sldId="272"/>
        </pc:sldMkLst>
        <pc:spChg chg="mod">
          <ac:chgData name="Dorothy JiaNi" userId="1e085ffbf0bc0ff0" providerId="LiveId" clId="{B178FCF0-4D2A-FA41-9AEE-A3CF6000172B}" dt="2021-06-19T13:28:06.169" v="504" actId="122"/>
          <ac:spMkLst>
            <pc:docMk/>
            <pc:sldMk cId="579498754" sldId="272"/>
            <ac:spMk id="2" creationId="{36C41311-33E7-5744-98C6-0301E4BCFC26}"/>
          </ac:spMkLst>
        </pc:spChg>
        <pc:spChg chg="mod">
          <ac:chgData name="Dorothy JiaNi" userId="1e085ffbf0bc0ff0" providerId="LiveId" clId="{B178FCF0-4D2A-FA41-9AEE-A3CF6000172B}" dt="2021-06-19T13:22:03.231" v="443" actId="20577"/>
          <ac:spMkLst>
            <pc:docMk/>
            <pc:sldMk cId="579498754" sldId="272"/>
            <ac:spMk id="3" creationId="{504D8789-FCD8-A047-9128-F3B09AD58691}"/>
          </ac:spMkLst>
        </pc:spChg>
        <pc:spChg chg="add del mod">
          <ac:chgData name="Dorothy JiaNi" userId="1e085ffbf0bc0ff0" providerId="LiveId" clId="{B178FCF0-4D2A-FA41-9AEE-A3CF6000172B}" dt="2021-06-19T13:28:07.826" v="506"/>
          <ac:spMkLst>
            <pc:docMk/>
            <pc:sldMk cId="579498754" sldId="272"/>
            <ac:spMk id="4" creationId="{E348B862-AFA0-6D41-BD3A-01586908E151}"/>
          </ac:spMkLst>
        </pc:spChg>
      </pc:sldChg>
      <pc:sldChg chg="modSp new mod">
        <pc:chgData name="Dorothy JiaNi" userId="1e085ffbf0bc0ff0" providerId="LiveId" clId="{B178FCF0-4D2A-FA41-9AEE-A3CF6000172B}" dt="2021-06-19T13:27:10.065" v="502" actId="122"/>
        <pc:sldMkLst>
          <pc:docMk/>
          <pc:sldMk cId="2265940086" sldId="273"/>
        </pc:sldMkLst>
        <pc:spChg chg="mod">
          <ac:chgData name="Dorothy JiaNi" userId="1e085ffbf0bc0ff0" providerId="LiveId" clId="{B178FCF0-4D2A-FA41-9AEE-A3CF6000172B}" dt="2021-06-19T13:27:10.065" v="502" actId="122"/>
          <ac:spMkLst>
            <pc:docMk/>
            <pc:sldMk cId="2265940086" sldId="273"/>
            <ac:spMk id="2" creationId="{288E42A5-5414-9A47-BB7B-3E0202CB2A09}"/>
          </ac:spMkLst>
        </pc:spChg>
        <pc:spChg chg="mod">
          <ac:chgData name="Dorothy JiaNi" userId="1e085ffbf0bc0ff0" providerId="LiveId" clId="{B178FCF0-4D2A-FA41-9AEE-A3CF6000172B}" dt="2021-06-19T13:27:04.034" v="492" actId="20577"/>
          <ac:spMkLst>
            <pc:docMk/>
            <pc:sldMk cId="2265940086" sldId="273"/>
            <ac:spMk id="3" creationId="{CBA26053-70E6-D24B-B60B-E49741A255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0BA5-A6B5-AB4E-B01C-7138AB293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88DF23E9-B011-AF46-9A86-EA6C39748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7D39D6A2-85DA-FF40-AFAC-4241F11527C2}"/>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DBFC1B4D-B6F9-F344-9020-6C33AE3929CA}"/>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C9BC2D43-E64A-4443-B27E-99E8BCE508BE}"/>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159803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BD18-42FB-624D-B9DE-B7E606EE14E5}"/>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7577556E-08C3-474B-9130-1349CEEC3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51DD818-0D72-E34C-8532-7DC5E2853507}"/>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5C68328A-F15F-FF45-BAAF-23D648FBE3E6}"/>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F189AF8-0F9C-724E-A70A-2A7A131FB395}"/>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190769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28774-5FBF-CF43-8DD5-C814B4468B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48F870CE-E66F-1940-A060-3E9985986A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1E04E2E2-0284-6747-A0CB-82CA0E342C6B}"/>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15D358FA-4EAD-7D44-97BA-741F97378A8E}"/>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9F944E3C-3F27-A347-A55B-FD643DD7CD6B}"/>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284013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9FED-645A-8C41-ABCA-A0611C561C48}"/>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534FC50E-81FF-D242-A7FC-7F7C47A7D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644C6E83-0B9F-B940-8918-7E246203D29B}"/>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70D21332-2679-EC44-8271-277DF395860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7F2B7A64-71A8-194A-B0E3-B05688395DF5}"/>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304688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BAEA-4C76-8D49-8934-9833B26DB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C0D6EF3A-9E21-124A-9C1A-4CC106887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CE481-3DD0-D743-ABBA-D2F402A11E88}"/>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21AD5AA5-57A1-3E40-B5DF-F6D6E3231AC5}"/>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A5471CC-651C-A641-BDC9-895930B737ED}"/>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262439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8749-FBEE-0746-B11C-8484CB0152D5}"/>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288EF3B8-625E-E741-A2F6-2DFD10260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82D9197E-2588-0844-8CD2-8AF8878A69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E64C86F3-D63A-054D-861A-3C8978F598E9}"/>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6" name="Footer Placeholder 5">
            <a:extLst>
              <a:ext uri="{FF2B5EF4-FFF2-40B4-BE49-F238E27FC236}">
                <a16:creationId xmlns:a16="http://schemas.microsoft.com/office/drawing/2014/main" id="{55090C42-BC3B-CF44-BB1D-0CCD0326822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A5F47A2A-0317-D244-AAFB-542C6E04FEB4}"/>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324089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1F8B-F65C-8C46-A53A-71D5FDF4EB93}"/>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5A5ABCC0-238D-2147-B1D3-DBC8335F2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3B0A4-5EE2-4F43-9D42-388C5D491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06424EA6-2AD8-AB49-9840-A1FD43C11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2A28A-4557-3346-9962-A723C1BEA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941D21D6-211E-DA46-9018-907F84ABA6C9}"/>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8" name="Footer Placeholder 7">
            <a:extLst>
              <a:ext uri="{FF2B5EF4-FFF2-40B4-BE49-F238E27FC236}">
                <a16:creationId xmlns:a16="http://schemas.microsoft.com/office/drawing/2014/main" id="{385B82EB-C63C-AC43-A574-6D46A251881C}"/>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1AADD887-C754-D44D-B908-E82162C2FA84}"/>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250330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6D19-59B9-C044-BBC9-83AD7B093F7E}"/>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31CA6D64-7A00-2241-B596-CCD3EB64156D}"/>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4" name="Footer Placeholder 3">
            <a:extLst>
              <a:ext uri="{FF2B5EF4-FFF2-40B4-BE49-F238E27FC236}">
                <a16:creationId xmlns:a16="http://schemas.microsoft.com/office/drawing/2014/main" id="{19731378-CDDC-5740-88B5-CD420ADA78FF}"/>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04C5BAC6-7CEB-9D4F-8EC1-D20988FC6F48}"/>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106952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CF35B-82F7-9F47-B7EC-B2F0C8A5DB23}"/>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3" name="Footer Placeholder 2">
            <a:extLst>
              <a:ext uri="{FF2B5EF4-FFF2-40B4-BE49-F238E27FC236}">
                <a16:creationId xmlns:a16="http://schemas.microsoft.com/office/drawing/2014/main" id="{A574DFE0-E883-244D-968B-67CA091C4502}"/>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6AAAD82D-794C-4846-930A-D22F293C8575}"/>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314206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EF48-53D6-0744-9D90-39E91153A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4B6BED71-7BB0-5E45-B9DA-622A172D0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13F3375C-FD02-FE45-93C9-43A85D9DC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27CFD-A1C1-5344-ADBD-8553913E2CFC}"/>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6" name="Footer Placeholder 5">
            <a:extLst>
              <a:ext uri="{FF2B5EF4-FFF2-40B4-BE49-F238E27FC236}">
                <a16:creationId xmlns:a16="http://schemas.microsoft.com/office/drawing/2014/main" id="{F1AC8542-A055-DC4F-829B-DEB14C241AD3}"/>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A09B0DFC-A463-984E-93C1-CA61D1EE27C5}"/>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155087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4E92-B639-E849-8376-072905CF3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AC233F23-3735-8C49-829D-D0B13FA82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8DBCFFB3-3997-E24B-92B3-122413E8C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92E5D-0544-5249-90B0-33A5881695E2}"/>
              </a:ext>
            </a:extLst>
          </p:cNvPr>
          <p:cNvSpPr>
            <a:spLocks noGrp="1"/>
          </p:cNvSpPr>
          <p:nvPr>
            <p:ph type="dt" sz="half" idx="10"/>
          </p:nvPr>
        </p:nvSpPr>
        <p:spPr/>
        <p:txBody>
          <a:bodyPr/>
          <a:lstStyle/>
          <a:p>
            <a:fld id="{3BD1CE2E-4FA5-4542-9910-7810B5F832B5}" type="datetimeFigureOut">
              <a:rPr lang="en-CN" smtClean="0"/>
              <a:t>2021/7/31</a:t>
            </a:fld>
            <a:endParaRPr lang="en-CN"/>
          </a:p>
        </p:txBody>
      </p:sp>
      <p:sp>
        <p:nvSpPr>
          <p:cNvPr id="6" name="Footer Placeholder 5">
            <a:extLst>
              <a:ext uri="{FF2B5EF4-FFF2-40B4-BE49-F238E27FC236}">
                <a16:creationId xmlns:a16="http://schemas.microsoft.com/office/drawing/2014/main" id="{2F811D0E-7EDF-4949-A991-2198973F1642}"/>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9B143410-2D61-FF4F-A07B-B67D4A3121D0}"/>
              </a:ext>
            </a:extLst>
          </p:cNvPr>
          <p:cNvSpPr>
            <a:spLocks noGrp="1"/>
          </p:cNvSpPr>
          <p:nvPr>
            <p:ph type="sldNum" sz="quarter" idx="12"/>
          </p:nvPr>
        </p:nvSpPr>
        <p:spPr/>
        <p:txBody>
          <a:bodyPr/>
          <a:lstStyle/>
          <a:p>
            <a:fld id="{8F5B3F42-B6BB-3946-A249-B2EFCB9A2A51}" type="slidenum">
              <a:rPr lang="en-CN" smtClean="0"/>
              <a:t>‹#›</a:t>
            </a:fld>
            <a:endParaRPr lang="en-CN"/>
          </a:p>
        </p:txBody>
      </p:sp>
    </p:spTree>
    <p:extLst>
      <p:ext uri="{BB962C8B-B14F-4D97-AF65-F5344CB8AC3E}">
        <p14:creationId xmlns:p14="http://schemas.microsoft.com/office/powerpoint/2010/main" val="244336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F70C6-D3F1-2347-9CA4-FC612DA75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30AD4AF3-A86C-1849-9388-A66519CFA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5A5938B-2300-1C43-93EB-251D2AEC3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1CE2E-4FA5-4542-9910-7810B5F832B5}" type="datetimeFigureOut">
              <a:rPr lang="en-CN" smtClean="0"/>
              <a:t>2021/7/31</a:t>
            </a:fld>
            <a:endParaRPr lang="en-CN"/>
          </a:p>
        </p:txBody>
      </p:sp>
      <p:sp>
        <p:nvSpPr>
          <p:cNvPr id="5" name="Footer Placeholder 4">
            <a:extLst>
              <a:ext uri="{FF2B5EF4-FFF2-40B4-BE49-F238E27FC236}">
                <a16:creationId xmlns:a16="http://schemas.microsoft.com/office/drawing/2014/main" id="{07931E3D-E2A0-8A44-8229-64B9E380C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7FE7F76F-E8F8-174C-894D-5072E5A4C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B3F42-B6BB-3946-A249-B2EFCB9A2A51}" type="slidenum">
              <a:rPr lang="en-CN" smtClean="0"/>
              <a:t>‹#›</a:t>
            </a:fld>
            <a:endParaRPr lang="en-CN"/>
          </a:p>
        </p:txBody>
      </p:sp>
    </p:spTree>
    <p:extLst>
      <p:ext uri="{BB962C8B-B14F-4D97-AF65-F5344CB8AC3E}">
        <p14:creationId xmlns:p14="http://schemas.microsoft.com/office/powerpoint/2010/main" val="3401603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yperphysics.phy-astr.gsu.edu/hbase/elacol2.html" TargetMode="External"/><Relationship Id="rId2" Type="http://schemas.openxmlformats.org/officeDocument/2006/relationships/hyperlink" Target="http://hyperphysics.phy-astr.gsu.edu/hbase/inecol.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3CB3218D-E8C5-4DF4-9567-C7142C3EE927}"/>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F7E4D311-56F1-A640-996B-56DF17829F56}"/>
              </a:ext>
            </a:extLst>
          </p:cNvPr>
          <p:cNvSpPr>
            <a:spLocks noGrp="1"/>
          </p:cNvSpPr>
          <p:nvPr>
            <p:ph type="ctrTitle"/>
          </p:nvPr>
        </p:nvSpPr>
        <p:spPr>
          <a:xfrm>
            <a:off x="1524000" y="1122362"/>
            <a:ext cx="9144000" cy="2900518"/>
          </a:xfrm>
        </p:spPr>
        <p:txBody>
          <a:bodyPr>
            <a:normAutofit/>
          </a:bodyPr>
          <a:lstStyle/>
          <a:p>
            <a:r>
              <a:rPr lang="en-CN">
                <a:solidFill>
                  <a:srgbClr val="FFFFFF"/>
                </a:solidFill>
              </a:rPr>
              <a:t>Momentum and Impulse</a:t>
            </a:r>
          </a:p>
        </p:txBody>
      </p:sp>
      <p:sp>
        <p:nvSpPr>
          <p:cNvPr id="3" name="Subtitle 2">
            <a:extLst>
              <a:ext uri="{FF2B5EF4-FFF2-40B4-BE49-F238E27FC236}">
                <a16:creationId xmlns:a16="http://schemas.microsoft.com/office/drawing/2014/main" id="{88E9FF94-85DE-A44F-BBC8-4B8EBC81AB05}"/>
              </a:ext>
            </a:extLst>
          </p:cNvPr>
          <p:cNvSpPr>
            <a:spLocks noGrp="1"/>
          </p:cNvSpPr>
          <p:nvPr>
            <p:ph type="subTitle" idx="1"/>
          </p:nvPr>
        </p:nvSpPr>
        <p:spPr>
          <a:xfrm>
            <a:off x="1524000" y="4159404"/>
            <a:ext cx="9144000" cy="1098395"/>
          </a:xfrm>
        </p:spPr>
        <p:txBody>
          <a:bodyPr>
            <a:normAutofit/>
          </a:bodyPr>
          <a:lstStyle/>
          <a:p>
            <a:r>
              <a:rPr lang="en-US" dirty="0"/>
              <a:t>https://</a:t>
            </a:r>
            <a:r>
              <a:rPr lang="en-US" dirty="0" err="1"/>
              <a:t>scienceknowledge.webador.com</a:t>
            </a:r>
            <a:r>
              <a:rPr lang="en-US" dirty="0"/>
              <a:t>/</a:t>
            </a:r>
            <a:endParaRPr lang="en-CN" dirty="0"/>
          </a:p>
          <a:p>
            <a:endParaRPr lang="en-CN" dirty="0">
              <a:solidFill>
                <a:srgbClr val="FFFFFF"/>
              </a:solidFill>
            </a:endParaRPr>
          </a:p>
        </p:txBody>
      </p:sp>
    </p:spTree>
    <p:extLst>
      <p:ext uri="{BB962C8B-B14F-4D97-AF65-F5344CB8AC3E}">
        <p14:creationId xmlns:p14="http://schemas.microsoft.com/office/powerpoint/2010/main" val="13058748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58A3-9F16-F544-8187-27D85F0EE07F}"/>
              </a:ext>
            </a:extLst>
          </p:cNvPr>
          <p:cNvSpPr>
            <a:spLocks noGrp="1"/>
          </p:cNvSpPr>
          <p:nvPr>
            <p:ph type="title"/>
          </p:nvPr>
        </p:nvSpPr>
        <p:spPr/>
        <p:txBody>
          <a:bodyPr/>
          <a:lstStyle/>
          <a:p>
            <a:endParaRPr lang="en-CN"/>
          </a:p>
        </p:txBody>
      </p:sp>
      <p:pic>
        <p:nvPicPr>
          <p:cNvPr id="5" name="Content Placeholder 4" descr="Text&#10;&#10;Description automatically generated">
            <a:extLst>
              <a:ext uri="{FF2B5EF4-FFF2-40B4-BE49-F238E27FC236}">
                <a16:creationId xmlns:a16="http://schemas.microsoft.com/office/drawing/2014/main" id="{07EA79DE-2D92-724F-B027-5EF7E8453AB2}"/>
              </a:ext>
            </a:extLst>
          </p:cNvPr>
          <p:cNvPicPr>
            <a:picLocks noGrp="1" noChangeAspect="1"/>
          </p:cNvPicPr>
          <p:nvPr>
            <p:ph idx="1"/>
          </p:nvPr>
        </p:nvPicPr>
        <p:blipFill>
          <a:blip r:embed="rId2"/>
          <a:stretch>
            <a:fillRect/>
          </a:stretch>
        </p:blipFill>
        <p:spPr>
          <a:xfrm>
            <a:off x="838200" y="2189639"/>
            <a:ext cx="10515600" cy="3623310"/>
          </a:xfrm>
        </p:spPr>
      </p:pic>
    </p:spTree>
    <p:extLst>
      <p:ext uri="{BB962C8B-B14F-4D97-AF65-F5344CB8AC3E}">
        <p14:creationId xmlns:p14="http://schemas.microsoft.com/office/powerpoint/2010/main" val="32080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9AD0-7486-E843-80D3-6E9FF717A36B}"/>
              </a:ext>
            </a:extLst>
          </p:cNvPr>
          <p:cNvSpPr>
            <a:spLocks noGrp="1"/>
          </p:cNvSpPr>
          <p:nvPr>
            <p:ph type="title"/>
          </p:nvPr>
        </p:nvSpPr>
        <p:spPr/>
        <p:txBody>
          <a:bodyPr/>
          <a:lstStyle/>
          <a:p>
            <a:pPr algn="ctr"/>
            <a:r>
              <a:rPr lang="en-CN" dirty="0"/>
              <a:t>Force and Time Graph</a:t>
            </a:r>
          </a:p>
        </p:txBody>
      </p:sp>
      <p:pic>
        <p:nvPicPr>
          <p:cNvPr id="4" name="Picture 3">
            <a:extLst>
              <a:ext uri="{FF2B5EF4-FFF2-40B4-BE49-F238E27FC236}">
                <a16:creationId xmlns:a16="http://schemas.microsoft.com/office/drawing/2014/main" id="{2B279DF0-C44F-A845-9DC4-A12FB4AA85C7}"/>
              </a:ext>
            </a:extLst>
          </p:cNvPr>
          <p:cNvPicPr>
            <a:picLocks noChangeAspect="1"/>
          </p:cNvPicPr>
          <p:nvPr/>
        </p:nvPicPr>
        <p:blipFill>
          <a:blip r:embed="rId2"/>
          <a:stretch>
            <a:fillRect/>
          </a:stretch>
        </p:blipFill>
        <p:spPr>
          <a:xfrm>
            <a:off x="2723465" y="1778924"/>
            <a:ext cx="5941520" cy="3968750"/>
          </a:xfrm>
          <a:prstGeom prst="rect">
            <a:avLst/>
          </a:prstGeom>
        </p:spPr>
      </p:pic>
    </p:spTree>
    <p:extLst>
      <p:ext uri="{BB962C8B-B14F-4D97-AF65-F5344CB8AC3E}">
        <p14:creationId xmlns:p14="http://schemas.microsoft.com/office/powerpoint/2010/main" val="170082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B3CC-0493-F845-A13E-D9E59B5DADCD}"/>
              </a:ext>
            </a:extLst>
          </p:cNvPr>
          <p:cNvSpPr>
            <a:spLocks noGrp="1"/>
          </p:cNvSpPr>
          <p:nvPr>
            <p:ph type="title"/>
          </p:nvPr>
        </p:nvSpPr>
        <p:spPr/>
        <p:txBody>
          <a:bodyPr/>
          <a:lstStyle/>
          <a:p>
            <a:pPr algn="ctr"/>
            <a:r>
              <a:rPr lang="en-CN" dirty="0"/>
              <a:t>Example 1</a:t>
            </a:r>
          </a:p>
        </p:txBody>
      </p:sp>
      <p:pic>
        <p:nvPicPr>
          <p:cNvPr id="5" name="Content Placeholder 4" descr="Timeline&#10;&#10;Description automatically generated">
            <a:extLst>
              <a:ext uri="{FF2B5EF4-FFF2-40B4-BE49-F238E27FC236}">
                <a16:creationId xmlns:a16="http://schemas.microsoft.com/office/drawing/2014/main" id="{903FF839-2A8E-C644-8DF4-6AA6F5F4EBEE}"/>
              </a:ext>
            </a:extLst>
          </p:cNvPr>
          <p:cNvPicPr>
            <a:picLocks noGrp="1" noChangeAspect="1"/>
          </p:cNvPicPr>
          <p:nvPr>
            <p:ph idx="1"/>
          </p:nvPr>
        </p:nvPicPr>
        <p:blipFill>
          <a:blip r:embed="rId2"/>
          <a:stretch>
            <a:fillRect/>
          </a:stretch>
        </p:blipFill>
        <p:spPr>
          <a:xfrm>
            <a:off x="838200" y="1690688"/>
            <a:ext cx="10515600" cy="4244020"/>
          </a:xfrm>
        </p:spPr>
      </p:pic>
    </p:spTree>
    <p:extLst>
      <p:ext uri="{BB962C8B-B14F-4D97-AF65-F5344CB8AC3E}">
        <p14:creationId xmlns:p14="http://schemas.microsoft.com/office/powerpoint/2010/main" val="238342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9A66-0139-3B43-A320-6C917718BDF3}"/>
              </a:ext>
            </a:extLst>
          </p:cNvPr>
          <p:cNvSpPr>
            <a:spLocks noGrp="1"/>
          </p:cNvSpPr>
          <p:nvPr>
            <p:ph type="title"/>
          </p:nvPr>
        </p:nvSpPr>
        <p:spPr/>
        <p:txBody>
          <a:bodyPr/>
          <a:lstStyle/>
          <a:p>
            <a:endParaRPr lang="en-CN"/>
          </a:p>
        </p:txBody>
      </p:sp>
      <p:pic>
        <p:nvPicPr>
          <p:cNvPr id="5" name="Content Placeholder 4" descr="Graphical user interface, text, application, email&#10;&#10;Description automatically generated">
            <a:extLst>
              <a:ext uri="{FF2B5EF4-FFF2-40B4-BE49-F238E27FC236}">
                <a16:creationId xmlns:a16="http://schemas.microsoft.com/office/drawing/2014/main" id="{AF2EB211-2AD4-E94B-BEFF-ECFF274E05C0}"/>
              </a:ext>
            </a:extLst>
          </p:cNvPr>
          <p:cNvPicPr>
            <a:picLocks noGrp="1" noChangeAspect="1"/>
          </p:cNvPicPr>
          <p:nvPr>
            <p:ph idx="1"/>
          </p:nvPr>
        </p:nvPicPr>
        <p:blipFill>
          <a:blip r:embed="rId2"/>
          <a:stretch>
            <a:fillRect/>
          </a:stretch>
        </p:blipFill>
        <p:spPr>
          <a:xfrm>
            <a:off x="1943475" y="1690688"/>
            <a:ext cx="6933450" cy="4351338"/>
          </a:xfrm>
        </p:spPr>
      </p:pic>
    </p:spTree>
    <p:extLst>
      <p:ext uri="{BB962C8B-B14F-4D97-AF65-F5344CB8AC3E}">
        <p14:creationId xmlns:p14="http://schemas.microsoft.com/office/powerpoint/2010/main" val="80601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0357-04F7-D644-B3F6-13E2A6B3977F}"/>
              </a:ext>
            </a:extLst>
          </p:cNvPr>
          <p:cNvSpPr>
            <a:spLocks noGrp="1"/>
          </p:cNvSpPr>
          <p:nvPr>
            <p:ph type="title"/>
          </p:nvPr>
        </p:nvSpPr>
        <p:spPr/>
        <p:txBody>
          <a:bodyPr/>
          <a:lstStyle/>
          <a:p>
            <a:pPr algn="ctr"/>
            <a:r>
              <a:rPr lang="en-CN" dirty="0"/>
              <a:t>Conservation of Momentum</a:t>
            </a:r>
          </a:p>
        </p:txBody>
      </p:sp>
      <p:sp>
        <p:nvSpPr>
          <p:cNvPr id="3" name="Content Placeholder 2">
            <a:extLst>
              <a:ext uri="{FF2B5EF4-FFF2-40B4-BE49-F238E27FC236}">
                <a16:creationId xmlns:a16="http://schemas.microsoft.com/office/drawing/2014/main" id="{1DE7627C-5CE7-6E46-B4BD-0E3D9C4B3B68}"/>
              </a:ext>
            </a:extLst>
          </p:cNvPr>
          <p:cNvSpPr>
            <a:spLocks noGrp="1"/>
          </p:cNvSpPr>
          <p:nvPr>
            <p:ph idx="1"/>
          </p:nvPr>
        </p:nvSpPr>
        <p:spPr/>
        <p:txBody>
          <a:bodyPr/>
          <a:lstStyle/>
          <a:p>
            <a:endParaRPr lang="en-CN"/>
          </a:p>
        </p:txBody>
      </p:sp>
    </p:spTree>
    <p:extLst>
      <p:ext uri="{BB962C8B-B14F-4D97-AF65-F5344CB8AC3E}">
        <p14:creationId xmlns:p14="http://schemas.microsoft.com/office/powerpoint/2010/main" val="218612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A18C-DBE1-2549-9AD1-9CDBCE2B3415}"/>
              </a:ext>
            </a:extLst>
          </p:cNvPr>
          <p:cNvSpPr>
            <a:spLocks noGrp="1"/>
          </p:cNvSpPr>
          <p:nvPr>
            <p:ph type="title"/>
          </p:nvPr>
        </p:nvSpPr>
        <p:spPr/>
        <p:txBody>
          <a:bodyPr/>
          <a:lstStyle/>
          <a:p>
            <a:pPr algn="ctr"/>
            <a:r>
              <a:rPr lang="en-CN" dirty="0"/>
              <a:t>Collision and Momentum</a:t>
            </a:r>
          </a:p>
        </p:txBody>
      </p:sp>
      <p:sp>
        <p:nvSpPr>
          <p:cNvPr id="3" name="Content Placeholder 2">
            <a:extLst>
              <a:ext uri="{FF2B5EF4-FFF2-40B4-BE49-F238E27FC236}">
                <a16:creationId xmlns:a16="http://schemas.microsoft.com/office/drawing/2014/main" id="{8A1919E3-D641-9142-8707-DB95A3AEB374}"/>
              </a:ext>
            </a:extLst>
          </p:cNvPr>
          <p:cNvSpPr>
            <a:spLocks noGrp="1"/>
          </p:cNvSpPr>
          <p:nvPr>
            <p:ph idx="1"/>
          </p:nvPr>
        </p:nvSpPr>
        <p:spPr/>
        <p:txBody>
          <a:bodyPr/>
          <a:lstStyle/>
          <a:p>
            <a:endParaRPr lang="en-CN"/>
          </a:p>
        </p:txBody>
      </p:sp>
    </p:spTree>
    <p:extLst>
      <p:ext uri="{BB962C8B-B14F-4D97-AF65-F5344CB8AC3E}">
        <p14:creationId xmlns:p14="http://schemas.microsoft.com/office/powerpoint/2010/main" val="86125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8CE840-B31D-264B-B4A4-5BE555D5FD22}"/>
              </a:ext>
            </a:extLst>
          </p:cNvPr>
          <p:cNvPicPr>
            <a:picLocks noGrp="1" noChangeAspect="1"/>
          </p:cNvPicPr>
          <p:nvPr>
            <p:ph idx="1"/>
          </p:nvPr>
        </p:nvPicPr>
        <p:blipFill>
          <a:blip r:embed="rId2"/>
          <a:stretch>
            <a:fillRect/>
          </a:stretch>
        </p:blipFill>
        <p:spPr>
          <a:xfrm>
            <a:off x="5650205" y="3168501"/>
            <a:ext cx="6541795" cy="3040913"/>
          </a:xfrm>
        </p:spPr>
      </p:pic>
      <p:pic>
        <p:nvPicPr>
          <p:cNvPr id="5" name="Picture 4">
            <a:extLst>
              <a:ext uri="{FF2B5EF4-FFF2-40B4-BE49-F238E27FC236}">
                <a16:creationId xmlns:a16="http://schemas.microsoft.com/office/drawing/2014/main" id="{208E693E-D908-874C-98B1-A6266B78F0ED}"/>
              </a:ext>
            </a:extLst>
          </p:cNvPr>
          <p:cNvPicPr>
            <a:picLocks noChangeAspect="1"/>
          </p:cNvPicPr>
          <p:nvPr/>
        </p:nvPicPr>
        <p:blipFill>
          <a:blip r:embed="rId3"/>
          <a:stretch>
            <a:fillRect/>
          </a:stretch>
        </p:blipFill>
        <p:spPr>
          <a:xfrm>
            <a:off x="361267" y="478576"/>
            <a:ext cx="5530589" cy="4061526"/>
          </a:xfrm>
          <a:prstGeom prst="rect">
            <a:avLst/>
          </a:prstGeom>
        </p:spPr>
      </p:pic>
    </p:spTree>
    <p:extLst>
      <p:ext uri="{BB962C8B-B14F-4D97-AF65-F5344CB8AC3E}">
        <p14:creationId xmlns:p14="http://schemas.microsoft.com/office/powerpoint/2010/main" val="282076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F4BD-C90A-C749-94B1-4699BBC4AE60}"/>
              </a:ext>
            </a:extLst>
          </p:cNvPr>
          <p:cNvSpPr>
            <a:spLocks noGrp="1"/>
          </p:cNvSpPr>
          <p:nvPr>
            <p:ph type="title"/>
          </p:nvPr>
        </p:nvSpPr>
        <p:spPr/>
        <p:txBody>
          <a:bodyPr>
            <a:normAutofit/>
          </a:bodyPr>
          <a:lstStyle/>
          <a:p>
            <a:pPr algn="ctr"/>
            <a:r>
              <a:rPr lang="en-CN" sz="3600" dirty="0"/>
              <a:t>Example 1</a:t>
            </a:r>
          </a:p>
        </p:txBody>
      </p:sp>
      <p:sp>
        <p:nvSpPr>
          <p:cNvPr id="3" name="Content Placeholder 2">
            <a:extLst>
              <a:ext uri="{FF2B5EF4-FFF2-40B4-BE49-F238E27FC236}">
                <a16:creationId xmlns:a16="http://schemas.microsoft.com/office/drawing/2014/main" id="{6CFDE24D-C21D-D146-AAAE-B973BC3E7F76}"/>
              </a:ext>
            </a:extLst>
          </p:cNvPr>
          <p:cNvSpPr>
            <a:spLocks noGrp="1"/>
          </p:cNvSpPr>
          <p:nvPr>
            <p:ph idx="1"/>
          </p:nvPr>
        </p:nvSpPr>
        <p:spPr>
          <a:xfrm>
            <a:off x="838200" y="1390196"/>
            <a:ext cx="10515600" cy="4351338"/>
          </a:xfrm>
        </p:spPr>
        <p:txBody>
          <a:bodyPr>
            <a:normAutofit/>
          </a:bodyPr>
          <a:lstStyle/>
          <a:p>
            <a:r>
              <a:rPr lang="en-US" sz="2200" dirty="0"/>
              <a:t>While chasing an armed suspect into and onto an ice rink, a police constable is shot. Fortunately, the constable is wearing a bullet­proof vest which absorbs the bullet. If the muzzle velocity of the bullet is 350 m/s and the its mass is 100 g. Find the final velocity of the constable and bullet if her mass is 69.5 kg. Assume all motion is in a straight line and ignore friction. Assume that the constable is at rest.</a:t>
            </a:r>
            <a:endParaRPr lang="en-CN" sz="2200" dirty="0"/>
          </a:p>
        </p:txBody>
      </p:sp>
    </p:spTree>
    <p:extLst>
      <p:ext uri="{BB962C8B-B14F-4D97-AF65-F5344CB8AC3E}">
        <p14:creationId xmlns:p14="http://schemas.microsoft.com/office/powerpoint/2010/main" val="411719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E97E-6B81-2A41-8EE5-9642CD44CF2C}"/>
              </a:ext>
            </a:extLst>
          </p:cNvPr>
          <p:cNvSpPr>
            <a:spLocks noGrp="1"/>
          </p:cNvSpPr>
          <p:nvPr>
            <p:ph type="title"/>
          </p:nvPr>
        </p:nvSpPr>
        <p:spPr/>
        <p:txBody>
          <a:bodyPr/>
          <a:lstStyle/>
          <a:p>
            <a:endParaRPr lang="en-CN"/>
          </a:p>
        </p:txBody>
      </p:sp>
      <p:pic>
        <p:nvPicPr>
          <p:cNvPr id="5" name="Content Placeholder 4" descr="Diagram&#10;&#10;Description automatically generated">
            <a:extLst>
              <a:ext uri="{FF2B5EF4-FFF2-40B4-BE49-F238E27FC236}">
                <a16:creationId xmlns:a16="http://schemas.microsoft.com/office/drawing/2014/main" id="{90F45DDC-076C-8F46-A707-E946FFA56EA7}"/>
              </a:ext>
            </a:extLst>
          </p:cNvPr>
          <p:cNvPicPr>
            <a:picLocks noGrp="1" noChangeAspect="1"/>
          </p:cNvPicPr>
          <p:nvPr>
            <p:ph idx="1"/>
          </p:nvPr>
        </p:nvPicPr>
        <p:blipFill>
          <a:blip r:embed="rId2"/>
          <a:stretch>
            <a:fillRect/>
          </a:stretch>
        </p:blipFill>
        <p:spPr>
          <a:xfrm>
            <a:off x="838200" y="1163948"/>
            <a:ext cx="10515600" cy="4237776"/>
          </a:xfrm>
        </p:spPr>
      </p:pic>
    </p:spTree>
    <p:extLst>
      <p:ext uri="{BB962C8B-B14F-4D97-AF65-F5344CB8AC3E}">
        <p14:creationId xmlns:p14="http://schemas.microsoft.com/office/powerpoint/2010/main" val="187391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42A5-5414-9A47-BB7B-3E0202CB2A09}"/>
              </a:ext>
            </a:extLst>
          </p:cNvPr>
          <p:cNvSpPr>
            <a:spLocks noGrp="1"/>
          </p:cNvSpPr>
          <p:nvPr>
            <p:ph type="title"/>
          </p:nvPr>
        </p:nvSpPr>
        <p:spPr/>
        <p:txBody>
          <a:bodyPr>
            <a:normAutofit/>
          </a:bodyPr>
          <a:lstStyle/>
          <a:p>
            <a:pPr algn="ctr"/>
            <a:r>
              <a:rPr lang="en-CN" sz="3800" dirty="0"/>
              <a:t>Example 3</a:t>
            </a:r>
          </a:p>
        </p:txBody>
      </p:sp>
      <p:sp>
        <p:nvSpPr>
          <p:cNvPr id="3" name="Content Placeholder 2">
            <a:extLst>
              <a:ext uri="{FF2B5EF4-FFF2-40B4-BE49-F238E27FC236}">
                <a16:creationId xmlns:a16="http://schemas.microsoft.com/office/drawing/2014/main" id="{CBA26053-70E6-D24B-B60B-E49741A25554}"/>
              </a:ext>
            </a:extLst>
          </p:cNvPr>
          <p:cNvSpPr>
            <a:spLocks noGrp="1"/>
          </p:cNvSpPr>
          <p:nvPr>
            <p:ph idx="1"/>
          </p:nvPr>
        </p:nvSpPr>
        <p:spPr>
          <a:xfrm>
            <a:off x="838200" y="1466397"/>
            <a:ext cx="10515600" cy="4351338"/>
          </a:xfrm>
        </p:spPr>
        <p:txBody>
          <a:bodyPr/>
          <a:lstStyle/>
          <a:p>
            <a:pPr marL="0" indent="0">
              <a:buNone/>
            </a:pPr>
            <a:r>
              <a:rPr lang="en-US" sz="2200" dirty="0"/>
              <a:t>A 3000 kg truck travelling at 50 km/</a:t>
            </a:r>
            <a:r>
              <a:rPr lang="en-US" sz="2200" dirty="0" err="1"/>
              <a:t>hr</a:t>
            </a:r>
            <a:r>
              <a:rPr lang="en-US" sz="2200" dirty="0"/>
              <a:t> strikes a stationary 1000 kg car, locking the two vehicles together.</a:t>
            </a:r>
            <a:br>
              <a:rPr lang="en-US" sz="2200" dirty="0"/>
            </a:br>
            <a:r>
              <a:rPr lang="en-US" sz="2200" dirty="0"/>
              <a:t>A) What is the final velocity of the two vehicles?</a:t>
            </a:r>
            <a:br>
              <a:rPr lang="en-US" sz="2200" dirty="0"/>
            </a:br>
            <a:endParaRPr lang="en-CN" dirty="0"/>
          </a:p>
        </p:txBody>
      </p:sp>
    </p:spTree>
    <p:extLst>
      <p:ext uri="{BB962C8B-B14F-4D97-AF65-F5344CB8AC3E}">
        <p14:creationId xmlns:p14="http://schemas.microsoft.com/office/powerpoint/2010/main" val="226594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alculator&#10;&#10;Description automatically generated with medium confidence">
            <a:extLst>
              <a:ext uri="{FF2B5EF4-FFF2-40B4-BE49-F238E27FC236}">
                <a16:creationId xmlns:a16="http://schemas.microsoft.com/office/drawing/2014/main" id="{6F372B55-CDC5-4283-9F69-3002CA1BA307}"/>
              </a:ext>
            </a:extLst>
          </p:cNvPr>
          <p:cNvPicPr>
            <a:picLocks noChangeAspect="1"/>
          </p:cNvPicPr>
          <p:nvPr/>
        </p:nvPicPr>
        <p:blipFill rotWithShape="1">
          <a:blip r:embed="rId2">
            <a:alphaModFix amt="35000"/>
          </a:blip>
          <a:srcRect b="15094"/>
          <a:stretch/>
        </p:blipFill>
        <p:spPr>
          <a:xfrm>
            <a:off x="20" y="1"/>
            <a:ext cx="12191980" cy="6857999"/>
          </a:xfrm>
          <a:prstGeom prst="rect">
            <a:avLst/>
          </a:prstGeom>
        </p:spPr>
      </p:pic>
      <p:sp>
        <p:nvSpPr>
          <p:cNvPr id="2" name="Title 1">
            <a:extLst>
              <a:ext uri="{FF2B5EF4-FFF2-40B4-BE49-F238E27FC236}">
                <a16:creationId xmlns:a16="http://schemas.microsoft.com/office/drawing/2014/main" id="{4DD9EA65-4A2A-B542-AFFB-5ECDE2DDD1A5}"/>
              </a:ext>
            </a:extLst>
          </p:cNvPr>
          <p:cNvSpPr>
            <a:spLocks noGrp="1"/>
          </p:cNvSpPr>
          <p:nvPr>
            <p:ph type="title"/>
          </p:nvPr>
        </p:nvSpPr>
        <p:spPr>
          <a:xfrm>
            <a:off x="838201" y="1065862"/>
            <a:ext cx="3313164" cy="4726276"/>
          </a:xfrm>
        </p:spPr>
        <p:txBody>
          <a:bodyPr>
            <a:normAutofit/>
          </a:bodyPr>
          <a:lstStyle/>
          <a:p>
            <a:pPr algn="r"/>
            <a:r>
              <a:rPr lang="en-CN" sz="4000" dirty="0">
                <a:solidFill>
                  <a:srgbClr val="FFFFFF"/>
                </a:solidFill>
              </a:rPr>
              <a:t>Learning Objectives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4AF3BC-9945-3849-BE86-F27597875DAA}"/>
              </a:ext>
            </a:extLst>
          </p:cNvPr>
          <p:cNvSpPr>
            <a:spLocks noGrp="1"/>
          </p:cNvSpPr>
          <p:nvPr>
            <p:ph idx="1"/>
          </p:nvPr>
        </p:nvSpPr>
        <p:spPr>
          <a:xfrm>
            <a:off x="5155380" y="550562"/>
            <a:ext cx="6431194" cy="6166884"/>
          </a:xfrm>
        </p:spPr>
        <p:txBody>
          <a:bodyPr anchor="ctr">
            <a:normAutofit/>
          </a:bodyPr>
          <a:lstStyle/>
          <a:p>
            <a:r>
              <a:rPr lang="en-CN" sz="2200" dirty="0">
                <a:solidFill>
                  <a:srgbClr val="FFFFFF"/>
                </a:solidFill>
              </a:rPr>
              <a:t>Understand what momentum is</a:t>
            </a:r>
          </a:p>
          <a:p>
            <a:pPr lvl="1"/>
            <a:r>
              <a:rPr lang="en-US" sz="2200" dirty="0">
                <a:solidFill>
                  <a:srgbClr val="FFFFFF"/>
                </a:solidFill>
              </a:rPr>
              <a:t>D</a:t>
            </a:r>
            <a:r>
              <a:rPr lang="en-CN" sz="2200" dirty="0">
                <a:solidFill>
                  <a:srgbClr val="FFFFFF"/>
                </a:solidFill>
              </a:rPr>
              <a:t>efintion, SI unit, calculation</a:t>
            </a:r>
          </a:p>
          <a:p>
            <a:r>
              <a:rPr lang="en-CN" sz="2200" dirty="0">
                <a:solidFill>
                  <a:srgbClr val="FFFFFF"/>
                </a:solidFill>
              </a:rPr>
              <a:t>Understand the connection between Newton’s second law and momentum</a:t>
            </a:r>
          </a:p>
          <a:p>
            <a:pPr lvl="1"/>
            <a:r>
              <a:rPr lang="en-CN" sz="2200" dirty="0">
                <a:solidFill>
                  <a:srgbClr val="FFFFFF"/>
                </a:solidFill>
              </a:rPr>
              <a:t>Net force F=ma</a:t>
            </a:r>
          </a:p>
          <a:p>
            <a:pPr lvl="1"/>
            <a:r>
              <a:rPr lang="en-CN" sz="2200" dirty="0">
                <a:solidFill>
                  <a:srgbClr val="FFFFFF"/>
                </a:solidFill>
              </a:rPr>
              <a:t>Momentum p=mv</a:t>
            </a:r>
          </a:p>
          <a:p>
            <a:r>
              <a:rPr lang="en-CN" sz="2200" dirty="0">
                <a:solidFill>
                  <a:srgbClr val="FFFFFF"/>
                </a:solidFill>
              </a:rPr>
              <a:t>Understand that change in momentum is equal to impulse</a:t>
            </a:r>
          </a:p>
          <a:p>
            <a:r>
              <a:rPr lang="en-CN" sz="2200" dirty="0">
                <a:solidFill>
                  <a:srgbClr val="FFFFFF"/>
                </a:solidFill>
              </a:rPr>
              <a:t>Basic diagram</a:t>
            </a:r>
          </a:p>
          <a:p>
            <a:pPr lvl="1"/>
            <a:r>
              <a:rPr lang="en-CN" sz="2200" dirty="0">
                <a:solidFill>
                  <a:srgbClr val="FFFFFF"/>
                </a:solidFill>
              </a:rPr>
              <a:t>Momentum and force-time graph</a:t>
            </a:r>
          </a:p>
          <a:p>
            <a:r>
              <a:rPr lang="en-CN" sz="2200" dirty="0">
                <a:solidFill>
                  <a:srgbClr val="FFFFFF"/>
                </a:solidFill>
              </a:rPr>
              <a:t>Understand conservation of momentum </a:t>
            </a:r>
          </a:p>
          <a:p>
            <a:pPr lvl="1"/>
            <a:r>
              <a:rPr lang="en-CN" sz="2200" dirty="0">
                <a:solidFill>
                  <a:srgbClr val="FFFFFF"/>
                </a:solidFill>
              </a:rPr>
              <a:t>Problem Solving</a:t>
            </a:r>
          </a:p>
          <a:p>
            <a:pPr lvl="1"/>
            <a:r>
              <a:rPr lang="en-CN" sz="2200" dirty="0">
                <a:solidFill>
                  <a:srgbClr val="FFFFFF"/>
                </a:solidFill>
              </a:rPr>
              <a:t>Collision and momentum</a:t>
            </a:r>
          </a:p>
          <a:p>
            <a:pPr marL="457200" lvl="1" indent="0">
              <a:buNone/>
            </a:pPr>
            <a:endParaRPr lang="en-CN" sz="2200" dirty="0">
              <a:solidFill>
                <a:srgbClr val="FFFFFF"/>
              </a:solidFill>
            </a:endParaRPr>
          </a:p>
          <a:p>
            <a:pPr lvl="1"/>
            <a:endParaRPr lang="en-CN" sz="1900" dirty="0">
              <a:solidFill>
                <a:srgbClr val="FFFFFF"/>
              </a:solidFill>
            </a:endParaRPr>
          </a:p>
        </p:txBody>
      </p:sp>
    </p:spTree>
    <p:extLst>
      <p:ext uri="{BB962C8B-B14F-4D97-AF65-F5344CB8AC3E}">
        <p14:creationId xmlns:p14="http://schemas.microsoft.com/office/powerpoint/2010/main" val="18203744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1311-33E7-5744-98C6-0301E4BCFC26}"/>
              </a:ext>
            </a:extLst>
          </p:cNvPr>
          <p:cNvSpPr>
            <a:spLocks noGrp="1"/>
          </p:cNvSpPr>
          <p:nvPr>
            <p:ph type="title"/>
          </p:nvPr>
        </p:nvSpPr>
        <p:spPr/>
        <p:txBody>
          <a:bodyPr/>
          <a:lstStyle/>
          <a:p>
            <a:pPr algn="ctr"/>
            <a:r>
              <a:rPr lang="en-CN" dirty="0"/>
              <a:t>References</a:t>
            </a:r>
          </a:p>
        </p:txBody>
      </p:sp>
      <p:sp>
        <p:nvSpPr>
          <p:cNvPr id="3" name="Content Placeholder 2">
            <a:extLst>
              <a:ext uri="{FF2B5EF4-FFF2-40B4-BE49-F238E27FC236}">
                <a16:creationId xmlns:a16="http://schemas.microsoft.com/office/drawing/2014/main" id="{504D8789-FCD8-A047-9128-F3B09AD58691}"/>
              </a:ext>
            </a:extLst>
          </p:cNvPr>
          <p:cNvSpPr>
            <a:spLocks noGrp="1"/>
          </p:cNvSpPr>
          <p:nvPr>
            <p:ph idx="1"/>
          </p:nvPr>
        </p:nvSpPr>
        <p:spPr/>
        <p:txBody>
          <a:bodyPr/>
          <a:lstStyle/>
          <a:p>
            <a:r>
              <a:rPr lang="en-US" dirty="0">
                <a:hlinkClick r:id="rId2"/>
              </a:rPr>
              <a:t>http://hyperphysics.phy-astr.gsu.edu/hbase/inecol.html</a:t>
            </a:r>
            <a:endParaRPr lang="en-US" dirty="0"/>
          </a:p>
          <a:p>
            <a:r>
              <a:rPr lang="en-US" dirty="0">
                <a:hlinkClick r:id="rId3"/>
              </a:rPr>
              <a:t>http://hyperphysics.phy-astr.gsu.edu/hbase/elacol2.html</a:t>
            </a:r>
            <a:endParaRPr lang="en-US" dirty="0"/>
          </a:p>
          <a:p>
            <a:endParaRPr lang="en-CN" dirty="0"/>
          </a:p>
        </p:txBody>
      </p:sp>
    </p:spTree>
    <p:extLst>
      <p:ext uri="{BB962C8B-B14F-4D97-AF65-F5344CB8AC3E}">
        <p14:creationId xmlns:p14="http://schemas.microsoft.com/office/powerpoint/2010/main" val="57949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6811-470D-CD4C-AB64-03E2F660D4DE}"/>
              </a:ext>
            </a:extLst>
          </p:cNvPr>
          <p:cNvSpPr>
            <a:spLocks noGrp="1"/>
          </p:cNvSpPr>
          <p:nvPr>
            <p:ph type="title"/>
          </p:nvPr>
        </p:nvSpPr>
        <p:spPr/>
        <p:txBody>
          <a:bodyPr/>
          <a:lstStyle/>
          <a:p>
            <a:pPr algn="ctr"/>
            <a:r>
              <a:rPr lang="en-CN" dirty="0"/>
              <a:t>What is Momentum?</a:t>
            </a:r>
          </a:p>
        </p:txBody>
      </p:sp>
      <p:sp>
        <p:nvSpPr>
          <p:cNvPr id="3" name="Content Placeholder 2">
            <a:extLst>
              <a:ext uri="{FF2B5EF4-FFF2-40B4-BE49-F238E27FC236}">
                <a16:creationId xmlns:a16="http://schemas.microsoft.com/office/drawing/2014/main" id="{61E9DB5E-3461-F04F-B58E-844309F0002F}"/>
              </a:ext>
            </a:extLst>
          </p:cNvPr>
          <p:cNvSpPr>
            <a:spLocks noGrp="1"/>
          </p:cNvSpPr>
          <p:nvPr>
            <p:ph idx="1"/>
          </p:nvPr>
        </p:nvSpPr>
        <p:spPr/>
        <p:txBody>
          <a:bodyPr/>
          <a:lstStyle/>
          <a:p>
            <a:endParaRPr lang="en-CN" dirty="0"/>
          </a:p>
        </p:txBody>
      </p:sp>
    </p:spTree>
    <p:extLst>
      <p:ext uri="{BB962C8B-B14F-4D97-AF65-F5344CB8AC3E}">
        <p14:creationId xmlns:p14="http://schemas.microsoft.com/office/powerpoint/2010/main" val="387475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75F5-D773-8E4E-A3A1-4DEAC33524FF}"/>
              </a:ext>
            </a:extLst>
          </p:cNvPr>
          <p:cNvSpPr>
            <a:spLocks noGrp="1"/>
          </p:cNvSpPr>
          <p:nvPr>
            <p:ph type="title"/>
          </p:nvPr>
        </p:nvSpPr>
        <p:spPr/>
        <p:txBody>
          <a:bodyPr/>
          <a:lstStyle/>
          <a:p>
            <a:pPr algn="ctr"/>
            <a:r>
              <a:rPr lang="en-CN" dirty="0"/>
              <a:t>Momentum and Newton’s Law</a:t>
            </a:r>
          </a:p>
        </p:txBody>
      </p:sp>
      <p:sp>
        <p:nvSpPr>
          <p:cNvPr id="3" name="Content Placeholder 2">
            <a:extLst>
              <a:ext uri="{FF2B5EF4-FFF2-40B4-BE49-F238E27FC236}">
                <a16:creationId xmlns:a16="http://schemas.microsoft.com/office/drawing/2014/main" id="{EB064B48-5E91-F340-94B7-F5633F87777F}"/>
              </a:ext>
            </a:extLst>
          </p:cNvPr>
          <p:cNvSpPr>
            <a:spLocks noGrp="1"/>
          </p:cNvSpPr>
          <p:nvPr>
            <p:ph idx="1"/>
          </p:nvPr>
        </p:nvSpPr>
        <p:spPr/>
        <p:txBody>
          <a:bodyPr/>
          <a:lstStyle/>
          <a:p>
            <a:endParaRPr lang="en-CN"/>
          </a:p>
        </p:txBody>
      </p:sp>
    </p:spTree>
    <p:extLst>
      <p:ext uri="{BB962C8B-B14F-4D97-AF65-F5344CB8AC3E}">
        <p14:creationId xmlns:p14="http://schemas.microsoft.com/office/powerpoint/2010/main" val="359486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84CB-7E53-3341-ABD2-A98A549C2786}"/>
              </a:ext>
            </a:extLst>
          </p:cNvPr>
          <p:cNvSpPr>
            <a:spLocks noGrp="1"/>
          </p:cNvSpPr>
          <p:nvPr>
            <p:ph type="title"/>
          </p:nvPr>
        </p:nvSpPr>
        <p:spPr/>
        <p:txBody>
          <a:bodyPr/>
          <a:lstStyle/>
          <a:p>
            <a:pPr algn="ctr"/>
            <a:r>
              <a:rPr lang="en-CN" dirty="0"/>
              <a:t>Impulse</a:t>
            </a:r>
          </a:p>
        </p:txBody>
      </p:sp>
      <p:sp>
        <p:nvSpPr>
          <p:cNvPr id="3" name="Content Placeholder 2">
            <a:extLst>
              <a:ext uri="{FF2B5EF4-FFF2-40B4-BE49-F238E27FC236}">
                <a16:creationId xmlns:a16="http://schemas.microsoft.com/office/drawing/2014/main" id="{F94F0C95-31CE-C64D-AC19-D2D6D0608142}"/>
              </a:ext>
            </a:extLst>
          </p:cNvPr>
          <p:cNvSpPr>
            <a:spLocks noGrp="1"/>
          </p:cNvSpPr>
          <p:nvPr>
            <p:ph idx="1"/>
          </p:nvPr>
        </p:nvSpPr>
        <p:spPr/>
        <p:txBody>
          <a:bodyPr/>
          <a:lstStyle/>
          <a:p>
            <a:endParaRPr lang="en-CN" dirty="0"/>
          </a:p>
        </p:txBody>
      </p:sp>
    </p:spTree>
    <p:extLst>
      <p:ext uri="{BB962C8B-B14F-4D97-AF65-F5344CB8AC3E}">
        <p14:creationId xmlns:p14="http://schemas.microsoft.com/office/powerpoint/2010/main" val="342925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563C1-44E9-FE4A-9FE3-8F09ABDFC4BF}"/>
              </a:ext>
            </a:extLst>
          </p:cNvPr>
          <p:cNvSpPr>
            <a:spLocks noGrp="1"/>
          </p:cNvSpPr>
          <p:nvPr>
            <p:ph type="title"/>
          </p:nvPr>
        </p:nvSpPr>
        <p:spPr/>
        <p:txBody>
          <a:bodyPr/>
          <a:lstStyle/>
          <a:p>
            <a:pPr algn="ctr"/>
            <a:r>
              <a:rPr lang="en-CN" dirty="0"/>
              <a:t>Example 1</a:t>
            </a:r>
          </a:p>
        </p:txBody>
      </p:sp>
      <p:sp>
        <p:nvSpPr>
          <p:cNvPr id="3" name="Content Placeholder 2">
            <a:extLst>
              <a:ext uri="{FF2B5EF4-FFF2-40B4-BE49-F238E27FC236}">
                <a16:creationId xmlns:a16="http://schemas.microsoft.com/office/drawing/2014/main" id="{3402B865-5CE2-7440-850F-AE12BAD57AD9}"/>
              </a:ext>
            </a:extLst>
          </p:cNvPr>
          <p:cNvSpPr>
            <a:spLocks noGrp="1"/>
          </p:cNvSpPr>
          <p:nvPr>
            <p:ph idx="1"/>
          </p:nvPr>
        </p:nvSpPr>
        <p:spPr/>
        <p:txBody>
          <a:bodyPr>
            <a:normAutofit/>
          </a:bodyPr>
          <a:lstStyle/>
          <a:p>
            <a:r>
              <a:rPr lang="en-CN" sz="2400" dirty="0"/>
              <a:t>A ball is thrown rightward at a spped of v</a:t>
            </a:r>
            <a:r>
              <a:rPr lang="en-US" sz="2400" dirty="0"/>
              <a:t>. After t seconds, the ball collides with a wall and bounces back with a final speed of v. What is the change in momentum?</a:t>
            </a:r>
            <a:endParaRPr lang="en-CN" sz="2400" dirty="0"/>
          </a:p>
        </p:txBody>
      </p:sp>
    </p:spTree>
    <p:extLst>
      <p:ext uri="{BB962C8B-B14F-4D97-AF65-F5344CB8AC3E}">
        <p14:creationId xmlns:p14="http://schemas.microsoft.com/office/powerpoint/2010/main" val="412204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993E-4162-1746-80A9-A2165FB47B1B}"/>
              </a:ext>
            </a:extLst>
          </p:cNvPr>
          <p:cNvSpPr>
            <a:spLocks noGrp="1"/>
          </p:cNvSpPr>
          <p:nvPr>
            <p:ph type="title"/>
          </p:nvPr>
        </p:nvSpPr>
        <p:spPr/>
        <p:txBody>
          <a:bodyPr>
            <a:normAutofit/>
          </a:bodyPr>
          <a:lstStyle/>
          <a:p>
            <a:pPr algn="ctr"/>
            <a:r>
              <a:rPr lang="en-CN" sz="3800" dirty="0"/>
              <a:t>Example 2</a:t>
            </a:r>
          </a:p>
        </p:txBody>
      </p:sp>
      <p:sp>
        <p:nvSpPr>
          <p:cNvPr id="3" name="Content Placeholder 2">
            <a:extLst>
              <a:ext uri="{FF2B5EF4-FFF2-40B4-BE49-F238E27FC236}">
                <a16:creationId xmlns:a16="http://schemas.microsoft.com/office/drawing/2014/main" id="{E3D1CA68-3980-0943-99A0-FD3D6D061811}"/>
              </a:ext>
            </a:extLst>
          </p:cNvPr>
          <p:cNvSpPr>
            <a:spLocks noGrp="1"/>
          </p:cNvSpPr>
          <p:nvPr>
            <p:ph idx="1"/>
          </p:nvPr>
        </p:nvSpPr>
        <p:spPr>
          <a:xfrm>
            <a:off x="838200" y="1434991"/>
            <a:ext cx="10515600" cy="4351338"/>
          </a:xfrm>
        </p:spPr>
        <p:txBody>
          <a:bodyPr>
            <a:normAutofit/>
          </a:bodyPr>
          <a:lstStyle/>
          <a:p>
            <a:r>
              <a:rPr lang="en-US" sz="2200" dirty="0"/>
              <a:t>You've been rowdy and obnoxious in a bar and now are in the process of being thrown out by the bouncer by the scruff of the neck. The bouncer has hold of you for 5.0 s and you are given a final velocity of 2.75 m/s. If your mass is 70.0 kg, what was your final momentum? What impulse and average force did the bouncer exert on you? Assume all motion is in a straight line.</a:t>
            </a:r>
          </a:p>
          <a:p>
            <a:pPr marL="0" indent="0">
              <a:buNone/>
            </a:pPr>
            <a:endParaRPr lang="en-US" dirty="0"/>
          </a:p>
        </p:txBody>
      </p:sp>
      <p:sp>
        <p:nvSpPr>
          <p:cNvPr id="4" name="Rectangle 3">
            <a:extLst>
              <a:ext uri="{FF2B5EF4-FFF2-40B4-BE49-F238E27FC236}">
                <a16:creationId xmlns:a16="http://schemas.microsoft.com/office/drawing/2014/main" id="{89583758-7A8C-094C-88A2-F830E4D053D5}"/>
              </a:ext>
            </a:extLst>
          </p:cNvPr>
          <p:cNvSpPr/>
          <p:nvPr/>
        </p:nvSpPr>
        <p:spPr>
          <a:xfrm>
            <a:off x="687887" y="5530632"/>
            <a:ext cx="11249416" cy="646331"/>
          </a:xfrm>
          <a:prstGeom prst="rect">
            <a:avLst/>
          </a:prstGeom>
        </p:spPr>
        <p:txBody>
          <a:bodyPr wrap="square">
            <a:spAutoFit/>
          </a:bodyPr>
          <a:lstStyle/>
          <a:p>
            <a:r>
              <a:rPr lang="en-US" dirty="0"/>
              <a:t>https://</a:t>
            </a:r>
            <a:r>
              <a:rPr lang="en-US" dirty="0" err="1"/>
              <a:t>www.kpu.ca</a:t>
            </a:r>
            <a:r>
              <a:rPr lang="en-US" dirty="0"/>
              <a:t>/sites/default/files/Faculty%20of%20Science%20%26%20Horticulture/Physics/PHYS%201100%20Collision%20%26%20Momentum%20Solutions.pdf</a:t>
            </a:r>
            <a:endParaRPr lang="en-CN" dirty="0"/>
          </a:p>
        </p:txBody>
      </p:sp>
    </p:spTree>
    <p:extLst>
      <p:ext uri="{BB962C8B-B14F-4D97-AF65-F5344CB8AC3E}">
        <p14:creationId xmlns:p14="http://schemas.microsoft.com/office/powerpoint/2010/main" val="296029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A0C7-8482-714D-AE55-2550D9DDE7AE}"/>
              </a:ext>
            </a:extLst>
          </p:cNvPr>
          <p:cNvSpPr>
            <a:spLocks noGrp="1"/>
          </p:cNvSpPr>
          <p:nvPr>
            <p:ph type="title"/>
          </p:nvPr>
        </p:nvSpPr>
        <p:spPr/>
        <p:txBody>
          <a:bodyPr/>
          <a:lstStyle/>
          <a:p>
            <a:endParaRPr lang="en-CN"/>
          </a:p>
        </p:txBody>
      </p:sp>
      <p:pic>
        <p:nvPicPr>
          <p:cNvPr id="5" name="Content Placeholder 4" descr="Text, letter&#10;&#10;Description automatically generated">
            <a:extLst>
              <a:ext uri="{FF2B5EF4-FFF2-40B4-BE49-F238E27FC236}">
                <a16:creationId xmlns:a16="http://schemas.microsoft.com/office/drawing/2014/main" id="{FAE9F1D8-A88D-B646-AE4E-8964DE846A48}"/>
              </a:ext>
            </a:extLst>
          </p:cNvPr>
          <p:cNvPicPr>
            <a:picLocks noGrp="1" noChangeAspect="1"/>
          </p:cNvPicPr>
          <p:nvPr>
            <p:ph idx="1"/>
          </p:nvPr>
        </p:nvPicPr>
        <p:blipFill>
          <a:blip r:embed="rId2"/>
          <a:stretch>
            <a:fillRect/>
          </a:stretch>
        </p:blipFill>
        <p:spPr>
          <a:xfrm>
            <a:off x="838200" y="2064516"/>
            <a:ext cx="10515600" cy="3873556"/>
          </a:xfrm>
        </p:spPr>
      </p:pic>
    </p:spTree>
    <p:extLst>
      <p:ext uri="{BB962C8B-B14F-4D97-AF65-F5344CB8AC3E}">
        <p14:creationId xmlns:p14="http://schemas.microsoft.com/office/powerpoint/2010/main" val="341318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D303-CA01-C34A-B97E-B2F00D7F8BFC}"/>
              </a:ext>
            </a:extLst>
          </p:cNvPr>
          <p:cNvSpPr>
            <a:spLocks noGrp="1"/>
          </p:cNvSpPr>
          <p:nvPr>
            <p:ph type="title"/>
          </p:nvPr>
        </p:nvSpPr>
        <p:spPr/>
        <p:txBody>
          <a:bodyPr>
            <a:normAutofit/>
          </a:bodyPr>
          <a:lstStyle/>
          <a:p>
            <a:pPr algn="ctr"/>
            <a:r>
              <a:rPr lang="en-CN" sz="3800" dirty="0"/>
              <a:t>Example 3</a:t>
            </a:r>
          </a:p>
        </p:txBody>
      </p:sp>
      <p:sp>
        <p:nvSpPr>
          <p:cNvPr id="3" name="Content Placeholder 2">
            <a:extLst>
              <a:ext uri="{FF2B5EF4-FFF2-40B4-BE49-F238E27FC236}">
                <a16:creationId xmlns:a16="http://schemas.microsoft.com/office/drawing/2014/main" id="{F3FEB5AB-8C96-5442-BBBC-A9E00B80D9D5}"/>
              </a:ext>
            </a:extLst>
          </p:cNvPr>
          <p:cNvSpPr>
            <a:spLocks noGrp="1"/>
          </p:cNvSpPr>
          <p:nvPr>
            <p:ph idx="1"/>
          </p:nvPr>
        </p:nvSpPr>
        <p:spPr>
          <a:xfrm>
            <a:off x="838200" y="1295339"/>
            <a:ext cx="10515600" cy="4351338"/>
          </a:xfrm>
        </p:spPr>
        <p:txBody>
          <a:bodyPr>
            <a:normAutofit/>
          </a:bodyPr>
          <a:lstStyle/>
          <a:p>
            <a:r>
              <a:rPr lang="en-US" sz="2200" dirty="0"/>
              <a:t>A ball of mass 0.25 kg glances of a wall as shown in the diagram. The ball approaches at 15 m/s at </a:t>
            </a:r>
            <a:r>
              <a:rPr lang="el-GR" sz="2200" dirty="0"/>
              <a:t>θ = 30° </a:t>
            </a:r>
            <a:r>
              <a:rPr lang="en-US" sz="2200" dirty="0"/>
              <a:t>and leaves at 12 m/s at </a:t>
            </a:r>
            <a:r>
              <a:rPr lang="el-GR" sz="2200" dirty="0"/>
              <a:t>φ = 20°. </a:t>
            </a:r>
            <a:r>
              <a:rPr lang="en-US" sz="2200" dirty="0"/>
              <a:t>The collision lasts for 15 milliseconds. (a) What are the components of the impulse experienced by the ball? (b) What are the components of the average force acting on the ball?</a:t>
            </a:r>
            <a:endParaRPr lang="en-CN" sz="2200" dirty="0"/>
          </a:p>
        </p:txBody>
      </p:sp>
      <p:pic>
        <p:nvPicPr>
          <p:cNvPr id="5" name="Picture 4" descr="Chart, line chart&#10;&#10;Description automatically generated">
            <a:extLst>
              <a:ext uri="{FF2B5EF4-FFF2-40B4-BE49-F238E27FC236}">
                <a16:creationId xmlns:a16="http://schemas.microsoft.com/office/drawing/2014/main" id="{8E28190C-5DB9-6F4F-BB69-905218E2E912}"/>
              </a:ext>
            </a:extLst>
          </p:cNvPr>
          <p:cNvPicPr>
            <a:picLocks noChangeAspect="1"/>
          </p:cNvPicPr>
          <p:nvPr/>
        </p:nvPicPr>
        <p:blipFill>
          <a:blip r:embed="rId2"/>
          <a:stretch>
            <a:fillRect/>
          </a:stretch>
        </p:blipFill>
        <p:spPr>
          <a:xfrm>
            <a:off x="1208221" y="2786743"/>
            <a:ext cx="6723432" cy="2217677"/>
          </a:xfrm>
          <a:prstGeom prst="rect">
            <a:avLst/>
          </a:prstGeom>
        </p:spPr>
      </p:pic>
    </p:spTree>
    <p:extLst>
      <p:ext uri="{BB962C8B-B14F-4D97-AF65-F5344CB8AC3E}">
        <p14:creationId xmlns:p14="http://schemas.microsoft.com/office/powerpoint/2010/main" val="4091306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489</Words>
  <Application>Microsoft Macintosh PowerPoint</Application>
  <PresentationFormat>Widescreen</PresentationFormat>
  <Paragraphs>35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Momentum and Impulse</vt:lpstr>
      <vt:lpstr>Learning Objectives</vt:lpstr>
      <vt:lpstr>What is Momentum?</vt:lpstr>
      <vt:lpstr>Momentum and Newton’s Law</vt:lpstr>
      <vt:lpstr>Impulse</vt:lpstr>
      <vt:lpstr>Example 1</vt:lpstr>
      <vt:lpstr>Example 2</vt:lpstr>
      <vt:lpstr>PowerPoint Presentation</vt:lpstr>
      <vt:lpstr>Example 3</vt:lpstr>
      <vt:lpstr>PowerPoint Presentation</vt:lpstr>
      <vt:lpstr>Force and Time Graph</vt:lpstr>
      <vt:lpstr>Example 1</vt:lpstr>
      <vt:lpstr>PowerPoint Presentation</vt:lpstr>
      <vt:lpstr>Conservation of Momentum</vt:lpstr>
      <vt:lpstr>Collision and Momentum</vt:lpstr>
      <vt:lpstr>PowerPoint Presentation</vt:lpstr>
      <vt:lpstr>Example 1</vt:lpstr>
      <vt:lpstr>PowerPoint Presentation</vt:lpstr>
      <vt:lpstr>Example 3</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and Impulse</dc:title>
  <dc:creator>Dorothy JiaNi</dc:creator>
  <cp:lastModifiedBy>Dorothy JiaNi</cp:lastModifiedBy>
  <cp:revision>2</cp:revision>
  <dcterms:created xsi:type="dcterms:W3CDTF">2021-06-19T09:32:18Z</dcterms:created>
  <dcterms:modified xsi:type="dcterms:W3CDTF">2021-07-31T15:31:21Z</dcterms:modified>
</cp:coreProperties>
</file>