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46"/>
  </p:notesMasterIdLst>
  <p:sldIdLst>
    <p:sldId id="256" r:id="rId2"/>
    <p:sldId id="257" r:id="rId3"/>
    <p:sldId id="258" r:id="rId4"/>
    <p:sldId id="271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79" r:id="rId23"/>
    <p:sldId id="282" r:id="rId24"/>
    <p:sldId id="281" r:id="rId25"/>
    <p:sldId id="272" r:id="rId26"/>
    <p:sldId id="285" r:id="rId27"/>
    <p:sldId id="286" r:id="rId28"/>
    <p:sldId id="284" r:id="rId29"/>
    <p:sldId id="287" r:id="rId30"/>
    <p:sldId id="288" r:id="rId31"/>
    <p:sldId id="290" r:id="rId32"/>
    <p:sldId id="293" r:id="rId33"/>
    <p:sldId id="294" r:id="rId34"/>
    <p:sldId id="295" r:id="rId35"/>
    <p:sldId id="298" r:id="rId36"/>
    <p:sldId id="299" r:id="rId37"/>
    <p:sldId id="296" r:id="rId38"/>
    <p:sldId id="297" r:id="rId39"/>
    <p:sldId id="291" r:id="rId40"/>
    <p:sldId id="300" r:id="rId41"/>
    <p:sldId id="301" r:id="rId42"/>
    <p:sldId id="302" r:id="rId43"/>
    <p:sldId id="283" r:id="rId44"/>
    <p:sldId id="289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0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47" autoAdjust="0"/>
  </p:normalViewPr>
  <p:slideViewPr>
    <p:cSldViewPr>
      <p:cViewPr varScale="1">
        <p:scale>
          <a:sx n="67" d="100"/>
          <a:sy n="67" d="100"/>
        </p:scale>
        <p:origin x="-9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eborah%20Dogancay\Documents\debbie_files\Aug2009Temp\IB_new\02_atomic_structure\graph_mass_spec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baseline="0"/>
              <a:t>Mass Spectrum of Pb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656335511252583"/>
          <c:y val="0.11496600834731724"/>
          <c:w val="0.81187636119953088"/>
          <c:h val="0.758649584785508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Sheet1!$A$1:$A$7</c:f>
              <c:strCache>
                <c:ptCount val="7"/>
                <c:pt idx="0">
                  <c:v>203</c:v>
                </c:pt>
                <c:pt idx="1">
                  <c:v>204</c:v>
                </c:pt>
                <c:pt idx="2">
                  <c:v>205</c:v>
                </c:pt>
                <c:pt idx="3">
                  <c:v>206</c:v>
                </c:pt>
                <c:pt idx="4">
                  <c:v>207</c:v>
                </c:pt>
                <c:pt idx="5">
                  <c:v>208</c:v>
                </c:pt>
                <c:pt idx="6">
                  <c:v>209</c:v>
                </c:pt>
              </c:strCache>
            </c:strRef>
          </c:cat>
          <c:val>
            <c:numRef>
              <c:f>Sheet1!$B$1:$B$7</c:f>
              <c:numCache>
                <c:formatCode>General</c:formatCode>
                <c:ptCount val="7"/>
                <c:pt idx="1">
                  <c:v>0.2</c:v>
                </c:pt>
                <c:pt idx="3">
                  <c:v>2.4</c:v>
                </c:pt>
                <c:pt idx="4">
                  <c:v>2.2000000000000002</c:v>
                </c:pt>
                <c:pt idx="5">
                  <c:v>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72453120"/>
        <c:axId val="73786496"/>
      </c:barChart>
      <c:catAx>
        <c:axId val="72453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mass/charge</a:t>
                </a:r>
              </a:p>
            </c:rich>
          </c:tx>
          <c:overlay val="0"/>
        </c:title>
        <c:majorTickMark val="out"/>
        <c:minorTickMark val="none"/>
        <c:tickLblPos val="nextTo"/>
        <c:crossAx val="73786496"/>
        <c:crosses val="autoZero"/>
        <c:auto val="1"/>
        <c:lblAlgn val="ctr"/>
        <c:lblOffset val="100"/>
        <c:noMultiLvlLbl val="0"/>
      </c:catAx>
      <c:valAx>
        <c:axId val="737864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relative abundance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24531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7878E-7" units="1/dev"/>
        </inkml:channelProperties>
      </inkml:inkSource>
      <inkml:timestamp xml:id="ts0" timeString="2011-03-17T11:43:23.4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53599CB-A13F-46C5-9B7D-686DBD0B01FB}" emma:medium="tactile" emma:mode="ink">
          <msink:context xmlns:msink="http://schemas.microsoft.com/ink/2010/main" type="inkDrawing" rotatedBoundingBox="11492,6777 14955,6902 14952,6986 11489,6861" semanticType="underline" shapeName="Other">
            <msink:sourceLink direction="with" ref="{6E380365-0893-476C-AE07-6171DE061368}"/>
          </msink:context>
        </emma:interpretation>
      </emma:emma>
    </inkml:annotationXML>
    <inkml:trace contextRef="#ctx0" brushRef="#br0">225-5 15,'-26'-2'17,"0"4"-3,26-2 1,-34 4-3,34-4 0,-27 5-3,27-5-2,-18 6-1,18-6-1,-22 8 0,22-8-1,-30 6 0,30-6-1,-24 4 1,24-4-1,-19 4-1,19-4 1,0 0 0,0 0-1,0 0 0,0 0 1,23 12-1,5-12 0,0 6 1,10-6-1,11 4 0,11 0 0,9 0 0,9 4 0,15-2 1,10 1-2,10-3 0,8 4 0,10 0 0,4-8 0,8 0 0,5 0-2,-1 0 2,2 0-1,-12 2 0,4-2-1,-10 6 1,0-4 0,-14 4 0,0 0 1,-2-4-1,-4 0 0,-4 0 0,-10 0 0,-5 0 0,-3 0-1,-6 0 2,-8-2-1,-13 4 0,-10-2 0,-5 2 0,-11-2 1,-10 2-1,-3 0 0,-23-4 0,18 5-1,-18-5 0,0 0 0,0 0-3,-21 6-3,21-6-15,0 0-13,-18-25-2,18 25 1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7878E-7" units="1/dev"/>
        </inkml:channelProperties>
      </inkml:inkSource>
      <inkml:timestamp xml:id="ts0" timeString="2011-03-17T11:42:47.422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BD8A294-20C7-4DD0-8A33-9799E67748BA}" emma:medium="tactile" emma:mode="ink">
          <msink:context xmlns:msink="http://schemas.microsoft.com/ink/2010/main" type="writingRegion" rotatedBoundingBox="17695,11744 23345,11701 23354,12923 17705,12966"/>
        </emma:interpretation>
      </emma:emma>
    </inkml:annotationXML>
    <inkml:traceGroup>
      <inkml:annotationXML>
        <emma:emma xmlns:emma="http://www.w3.org/2003/04/emma" version="1.0">
          <emma:interpretation id="{B735E737-3CF6-44F6-8429-B41361B6A53D}" emma:medium="tactile" emma:mode="ink">
            <msink:context xmlns:msink="http://schemas.microsoft.com/ink/2010/main" type="paragraph" rotatedBoundingBox="17695,11744 23345,11701 23354,12923 17705,129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01EEA2-9FA5-4B9A-A99D-3B40F163AD57}" emma:medium="tactile" emma:mode="ink">
              <msink:context xmlns:msink="http://schemas.microsoft.com/ink/2010/main" type="line" rotatedBoundingBox="17695,11744 23345,11701 23354,12923 17705,12966"/>
            </emma:interpretation>
          </emma:emma>
        </inkml:annotationXML>
        <inkml:traceGroup>
          <inkml:annotationXML>
            <emma:emma xmlns:emma="http://www.w3.org/2003/04/emma" version="1.0">
              <emma:interpretation id="{4787F60A-E125-42FC-98BF-73193A170275}" emma:medium="tactile" emma:mode="ink">
                <msink:context xmlns:msink="http://schemas.microsoft.com/ink/2010/main" type="inkWord" rotatedBoundingBox="17695,11744 23345,11701 23354,12923 17705,12966"/>
              </emma:interpretation>
              <emma:one-of disjunction-type="recognition" id="oneOf0">
                <emma:interpretation id="interp0" emma:lang="en-US" emma:confidence="0">
                  <emma:literal>Ito-HMF</emma:literal>
                </emma:interpretation>
                <emma:interpretation id="interp1" emma:lang="en-US" emma:confidence="0">
                  <emma:literal>"Ott Mr. 31</emma:literal>
                </emma:interpretation>
                <emma:interpretation id="interp2" emma:lang="en-US" emma:confidence="0">
                  <emma:literal>I-Ott Mr. 31</emma:literal>
                </emma:interpretation>
                <emma:interpretation id="interp3" emma:lang="en-US" emma:confidence="0">
                  <emma:literal>Ito-HMF:</emma:literal>
                </emma:interpretation>
                <emma:interpretation id="interp4" emma:lang="en-US" emma:confidence="0">
                  <emma:literal>'Ott Mr. 31</emma:literal>
                </emma:interpretation>
              </emma:one-of>
            </emma:emma>
          </inkml:annotationXML>
          <inkml:trace contextRef="#ctx0" brushRef="#br0">-246 4753 31,'0'0'31,"-28"-16"1,10 16 0,-9 26-25,15-8 1,-2 21-2,0 3-2,2 15 0,8 0 0,2 10-1,10-7 0,0 7 0,12-10 0,-2-4-1,13-17-1,-5-8 1,6-5-1,0-13 0,5-10 0,-3-6 0,2-11-1,1-5 0,-5-8 1,-2-9-2,-2-1 0,-1-11 1,-11 1-2,-10-1 1,-10 2-1,-6 3 0,-13 5 0,-3 3-2,-20 9-1,8 5-2,-19 16-7,23-8-19,-3 14-2,11-2 2,26 4-1</inkml:trace>
          <inkml:trace contextRef="#ctx0" brushRef="#br0" timeOffset="1233.6522">194 4960 14,'0'0'32,"0"0"0,0 0 1,-29 0-16,29 0-7,0 0-3,23-5-3,-23 5-2,32 5 1,-10-5-1,4-7 1,2 5-1,17-4 0,1 4 0,3-4 0,-5 4 1,2-4-2,-5 4 0,1 2 0,-2-4-1,-17 8 0,-5-4 0,-18 0 0,30 0-1,-30 0-1,18 0-2,-18 0-3,0 0-14,0 0-13,0 0-3,0 0 2</inkml:trace>
          <inkml:trace contextRef="#ctx0" brushRef="#br0" timeOffset="2568.9097">1022 4674 7,'4'-18'29,"-4"18"0,0 0 2,17-29-19,-17 29-1,0 0-3,0 0-1,0 0-1,0 0-1,0 0 0,-2 39-1,10-13 0,-10 15 0,2 3-1,-6 17-1,-1 4 2,-1 4-2,4-5 0,-2-1-1,-4-8 1,6-4-1,2-9 0,0-9-1,4-9 0,6-6 0,-8-18-1,0 0 0,14 20 0,-14-20-3,0 0-2,23-16-4,-23 16-20,0 0-5,-17-20-1,11 0 1</inkml:trace>
          <inkml:trace contextRef="#ctx0" brushRef="#br0" timeOffset="2802.9101">1063 4962 42,'18'-17'32,"-18"17"1,38-22 0,-14 20-29,11-8-1,-1 6-2,2-4 0,3 2-1,-3 0-1,-2-5-2,-8 3-2,5-8-2,-31 16-6,42-24-5,-42 24-9,0 0-4,22-29 1</inkml:trace>
          <inkml:trace contextRef="#ctx0" brushRef="#br0" timeOffset="3162.3186">1518 4670 35,'6'-31'30,"1"13"-3,-7 18-9,4-28-4,-4 28-6,0 0-1,0 0-2,0 0-1,0 0-1,0 0-1,-27 24 1,27-4 0,-6 7-1,6 5 1,-6 9-1,8 1 2,-4 19-1,2-4-1,-2 6 1,4-5-2,-4 1 1,4-8 0,0-3-1,0-9 0,4-11-1,-2-8 1,-4-20-2,0 27 0,0-27-1,0 0-2,0 0-7,0 0-25,0 0 0,0 0-2,-4-21 2</inkml:trace>
          <inkml:trace contextRef="#ctx0" brushRef="#br0" timeOffset="-476.0056">-1286 5158 8,'0'0'29,"0"0"2,0 0 1,0 0-13,0 0-4,42-4-3,-18 10-4,16-12-1,3 6-2,11-6 0,-3 8-2,11-10-2,-9 8 1,3-4-1,-10 2-1,1 2-1,-11 0 0,-8 2-1,1-2-1,-29 0-4,40 4-11,-40-4-16,18 4-2,-18-4 2,0 0 0</inkml:trace>
          <inkml:trace contextRef="#ctx0" brushRef="#br0" timeOffset="6754.6618">-1476 4656 13,'0'0'27,"0"0"-4,0 0-3,0 0-1,0 0-4,2-19-4,-2 19-2,0 0-1,0 0-3,26-8-1,-26 8 0,41-4-2,-15 0 1,8-4-1,-6 6-1,13-4 1,-7 2-2,2-2 2,-4 0-1,-1 4-1,-9 0 1,-4-2-1,0 4 1,-18 0-1,0 0-1,20 0 0,-20 0-3,0 0-2,0 0-13,0 0-16,0 0 1,0 0-1,0 0 1</inkml:trace>
          <inkml:trace contextRef="#ctx0" brushRef="#br0" timeOffset="6176.6287">-1331 4502 6,'0'0'24,"0"0"-1,0 0-4,12-23 0,-12 23-4,0 0-1,0 0-4,0 0-1,0 0-2,0 0-1,0 0-2,0 0-1,-12 31-1,10-11 1,-4 6-2,4 7 0,2-1 0,2 3 0,-2 3-1,4-7 2,0-3-2,4-4 1,-2-6-1,-6-18 1,8 25-1,-8-25-1,0 0 2,0 0-1,14 22-1,-14-22 0,0 0-2,0 0 0,0 0-1,0 0-5,0 0-16,0 0-9,0 0 0,-20-12 1</inkml:trace>
          <inkml:trace contextRef="#ctx0" brushRef="#br1" timeOffset="258158.206">2021 5504 19,'0'0'27,"0"0"0,0 0-12,0 0-3,0 0-2,0 0-2,0 0 0,-5-20-1,5 20 0,7-44 0,-14 23-2,14-17-1,-5 3-1,0-13-1,-2-13 0,0-4 0,-2-4-1,2-4 0,0-2 0,0 3 1,2 5-2,-2 6 1,-4 18-1,6 7 0,-2 10 0,0 5 1,0 21-2,0 0 2,0-16-1,0 16 0,0 0 1,12 16 0,-12-16 0,12 37-1,-4-15 1,0 6 0,-2 5 0,2 3 0,2 11-1,2-1 1,2 1-1,-6 0 1,11-3 1,-5-3-2,-2-7 0,0-1 0,0-15 1,-12-18-1,10 28 0,-10-28 0,0 0 0,4 18 0,-4-18 0,0 0 0,0 0-1,8-20 1,-8 20 0,16-46-1,-8 13 1,2-5 1,-2-7-2,3-6 1,5 1 1,-2-3-1,-2 0 0,0 9 0,-2 1 0,2 7-1,-2 1 1,-4 9 1,-4 4-2,-2 22 1,8-26 0,-8 26 1,0 0-1,0 0 0,0 0 1,0 0-1,8 30 1,-10-2 0,0 11-1,6 5 0,-4 15 1,2 2 0,-8 8 0,10-2 0,-2 3 0,4-5 0,-1 2-1,5-8 1,-2-13-1,2-1 0,2-13 0,-4-1 0,0-9-1,-8-22 2,18 22-2,-18-22 0,0 0-1,0 0-1,0 0-2,0 0-9,8-28-23,-8 28-1,-16-22 0,16 22 1</inkml:trace>
          <inkml:trace contextRef="#ctx0" brushRef="#br1" timeOffset="258701.8317">2579 5215 20,'0'0'31,"0"0"1,0 0 1,-4 30-22,4-30-2,14 41-3,-4-15-1,-8 10-1,6-3 0,-8 5-1,8-1-1,-8-5 0,6-3 0,-4-7-1,-2-22 0,2 28 0,-2-28-1,0 0 0,0 0 1,-2-22 1,-2 0-2,-2-5 1,2-1-1,-2-9 0,0 3 0,4-6 1,4-3-1,2 0 0,6 3-1,2 3 1,5 5 0,-1 2-1,10 3 1,-2 7-2,2 4 2,-1 4-1,-3 4-1,2-2-1,-24 10-3,42-21-12,-42 21-16,0 0-1,0 0 0,0 0 1</inkml:trace>
          <inkml:trace contextRef="#ctx0" brushRef="#br1" timeOffset="259054.8519">2966 4729 36,'0'0'34,"18"-4"-1,1-1 2,-19 5-30,42-4 1,-18 4-5,4-4 2,1 2-3,-3 4 1,-8-4-2,-18 2-1,36-2-2,-36 2-12,0 0-15,0 0-4,0 0 3,0 0-1</inkml:trace>
          <inkml:trace contextRef="#ctx0" brushRef="#br1" timeOffset="259322.8629">2986 4931 8,'-16'26'31,"16"-26"0,0 0 5,10 25-20,19-41-2,-29 16-6,44-13-1,-24 11-3,14-14 1,-7 12-2,3-8-1,-8 10 1,-2 0-5,4 0 1,-24 2-7,27 4-13,-27-4-13,0 0-1,0 0-1</inkml:trace>
          <inkml:trace contextRef="#ctx0" brushRef="#br1" timeOffset="260188.4856">3515 4581 14,'-25'10'30,"25"-10"1,0 0 1,-20 8-17,20-8-3,23-18-3,5-1-3,-28 19 0,48-38-2,-18 18 0,13-7-1,3 9 1,-2-2-2,-9 10-1,5 4 1,-10 10-2,1 6 1,-19 10 0,-8 6-1,-28 11 0,-3 3 0,-5 3 2,-10 0-2,-1 1 1,-1-5-1,4-7 1,1-6-1,13-5 0,26-21 0,-18 20 0,18-20 0,0 0 0,28-4 0,-8-2 0,5 2 0,11-2 0,0 4 0,4 4-1,-3 4 2,3 4-2,0 4 1,-7 4 1,-11 2-1,-12 11 0,-12 3 1,-20 1-1,-6-1 0,-11-1 1,-1-1-1,-13-8 0,9 1 0,0-15-1,1-2 0,15-8-1,-4 4-3,32-4-9,-28-12-20,28 12-2,-8-25 0,14-1 0</inkml:trace>
          <inkml:trace contextRef="#ctx0" brushRef="#br1" timeOffset="260860.9206">4049 4358 28,'0'0'30,"20"-18"3,-20 18-11,0 0-6,0 0-5,0 0-1,18-6-2,-18 6 0,4 24 0,-6 2-1,10-1-3,-8 19 0,4 1 0,-4 11-1,2 3 0,1 8-1,3-4 0,0 8 0,2-4 0,-6-3-1,10-7 0,-4-8 1,0-7-2,-2-3 0,4-9 1,-10-30-2,6 28 1,-6-28 0,0 0-1,0 0-2,0 0 0,0 0-5,-34 9-26,34-9-5,-26-11-1,26 11 1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7878E-7" units="1/dev"/>
        </inkml:channelProperties>
      </inkml:inkSource>
      <inkml:timestamp xml:id="ts0" timeString="2011-03-17T11:41:29.81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002060"/>
      <inkml:brushProperty name="fitToCurve" value="1"/>
    </inkml:brush>
    <inkml:context xml:id="ctx1">
      <inkml:inkSource xml:id="inkSrc4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1" timeString="2011-03-17T11:54:26.771"/>
    </inkml:context>
  </inkml:definitions>
  <inkml:traceGroup>
    <inkml:annotationXML>
      <emma:emma xmlns:emma="http://www.w3.org/2003/04/emma" version="1.0">
        <emma:interpretation id="{8C919CAE-F38A-4566-ADBA-7C7DC3B297E6}" emma:medium="tactile" emma:mode="ink">
          <msink:context xmlns:msink="http://schemas.microsoft.com/ink/2010/main" type="writingRegion" rotatedBoundingBox="2904,4784 21808,3809 21973,7016 3069,7991"/>
        </emma:interpretation>
      </emma:emma>
    </inkml:annotationXML>
    <inkml:traceGroup>
      <inkml:annotationXML>
        <emma:emma xmlns:emma="http://www.w3.org/2003/04/emma" version="1.0">
          <emma:interpretation id="{9851DEB0-8512-4CFA-BEF8-FADDF2510F3A}" emma:medium="tactile" emma:mode="ink">
            <msink:context xmlns:msink="http://schemas.microsoft.com/ink/2010/main" type="paragraph" rotatedBoundingBox="4316,4669 6964,4751 6919,6188 4272,61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8BF7DF2-EB72-40A9-8FBF-D437803F4489}" emma:medium="tactile" emma:mode="ink">
              <msink:context xmlns:msink="http://schemas.microsoft.com/ink/2010/main" type="line" rotatedBoundingBox="4316,4669 6964,4751 6919,6188 4272,6107"/>
            </emma:interpretation>
          </emma:emma>
        </inkml:annotationXML>
        <inkml:traceGroup>
          <inkml:annotationXML>
            <emma:emma xmlns:emma="http://www.w3.org/2003/04/emma" version="1.0">
              <emma:interpretation id="{4AE06320-2733-4A9D-B58C-B75DAB16EB81}" emma:medium="tactile" emma:mode="ink">
                <msink:context xmlns:msink="http://schemas.microsoft.com/ink/2010/main" type="inkWord" rotatedBoundingBox="4316,4675 4864,4692 4819,6124 4272,6107"/>
              </emma:interpretation>
              <emma:one-of disjunction-type="recognition" id="oneOf0">
                <emma:interpretation id="interp0" emma:lang="en-US" emma:confidence="1">
                  <emma:literal>H,</emma:literal>
                </emma:interpretation>
                <emma:interpretation id="interp1" emma:lang="en-US" emma:confidence="0">
                  <emma:literal>HI</emma:literal>
                </emma:interpretation>
                <emma:interpretation id="interp2" emma:lang="en-US" emma:confidence="0">
                  <emma:literal>Hl</emma:literal>
                </emma:interpretation>
                <emma:interpretation id="interp3" emma:lang="en-US" emma:confidence="0">
                  <emma:literal>H.</emma:literal>
                </emma:interpretation>
                <emma:interpretation id="interp4" emma:lang="en-US" emma:confidence="0">
                  <emma:literal>Il,</emma:literal>
                </emma:interpretation>
              </emma:one-of>
            </emma:emma>
          </inkml:annotationXML>
          <inkml:trace contextRef="#ctx0" brushRef="#br0">-11662-1817 25,'0'0'27,"0"0"-4,12-20-2,-12 20-4,0 0-3,0 0-4,0 0-2,-10 28-2,14-7-2,-6 11 0,4 5-1,0 9-2,-2 1 0,6 7 0,-2 3 0,0-4-1,2-2 1,-4-3 0,6-7-1,-8-5 0,4 1 0,-6-11 0,2-2 0,0-24 2,0 29-4,0-29 0,0 0 0,0 0-3,0 0-5,0 0-18,-6-21-6,8-1-1,-2 22 1</inkml:trace>
          <inkml:trace contextRef="#ctx0" brushRef="#br0" timeOffset="556.0317">-11628-1432 39,'0'0'29,"0"0"2,0 0-14,0 0-9,30-20-1,-7 24-4,5-4-1,4-6-1,6 6 0,5-8-1,-5 2 0,2-4 0,-5 4-2,3-7-1,-14 5-1,11-10-1,-35 18-1,38-26 0,-38 26-2,26-25 0,-26 25 1,10-28-2,-10 28 1,4-20 2,-4 20 0,6-24 2,-6 24 1,0-25 1,0 25 1,4-26 3,-4 6 1,0 20 1,-6-37 0,6 37 1,-8-40 2,8 40 0,-8-37 2,8 37-1,-4-26 0,4 26 0,0 0 0,-22 2-1,22-2-1,-10 42 0,10-9-1,-8 17-2,12 3 0,-2 12-1,4 2 1,-4 2-2,8-4 0,0-7 0,0-5-1,-2-11 1,0-7-1,-4-9-1,0-1 0,-4-25-3,-6 26-10,6-26-19,0 0-2,0 0 1,0 0 0</inkml:trace>
          <inkml:trace contextRef="#ctx0" brushRef="#br0" timeOffset="1022.8428">-11414-824 2,'0'0'29,"-4"-26"1,4 26 2,4-23-17,-4 23-2,0 0 0,0 0-5,0 0-2,14 45 0,0-21-1,-6 13 0,0-3-2,0 11 0,2-1-2,-5-3 0,1-3 1,0-3-3,-6-7 0,2-6-1,-4 1-3,2-23-7,12 28-22,-12-28-2,0 0 1,0 0 0</inkml:trace>
        </inkml:traceGroup>
        <inkml:traceGroup>
          <inkml:annotationXML>
            <emma:emma xmlns:emma="http://www.w3.org/2003/04/emma" version="1.0">
              <emma:interpretation id="{549BCBD4-E04E-4312-B857-2B6CB26AFCC2}" emma:medium="tactile" emma:mode="ink">
                <msink:context xmlns:msink="http://schemas.microsoft.com/ink/2010/main" type="inkWord" rotatedBoundingBox="6449,4735 6964,4751 6920,6170 6405,6154"/>
              </emma:interpretation>
              <emma:one-of disjunction-type="recognition" id="oneOf1">
                <emma:interpretation id="interp5" emma:lang="en-US" emma:confidence="0">
                  <emma:literal>It</emma:literal>
                </emma:interpretation>
                <emma:interpretation id="interp6" emma:lang="en-US" emma:confidence="0">
                  <emma:literal>it</emma:literal>
                </emma:interpretation>
                <emma:interpretation id="interp7" emma:lang="en-US" emma:confidence="0">
                  <emma:literal>i!</emma:literal>
                </emma:interpretation>
                <emma:interpretation id="interp8" emma:lang="en-US" emma:confidence="0">
                  <emma:literal>i,</emma:literal>
                </emma:interpretation>
                <emma:interpretation id="interp9" emma:lang="en-US" emma:confidence="0">
                  <emma:literal>Hi,</emma:literal>
                </emma:interpretation>
              </emma:one-of>
            </emma:emma>
          </inkml:annotationXML>
          <inkml:trace contextRef="#ctx0" brushRef="#br0" timeOffset="1870.6757">-9529-1768 21,'0'0'32,"2"-24"0,-2 24-12,0 0-2,12-19-4,-12 19-5,4 27-3,-6 5-1,11 3-1,-9 13-2,2 11 1,-2 2-3,4 6 1,2-3 0,-6-5-1,2-2 0,0-11 2,0-7-2,2-9-2,-2-5 4,0-7-5,-2-18 1,0 20 0,0-20-2,0 0-3,0 0-9,0 0-19,6-30 1,-6 10 0,4-7 1</inkml:trace>
          <inkml:trace contextRef="#ctx0" brushRef="#br0" timeOffset="2058.6864">-9438-1454 12,'0'0'30,"0"0"-2,0 0 3,0 0-18,44-24-6,-19 20-1,11-9-3,2 3-2,1-4-1,3 0-2,-12 4-6,0-12-10,-7 11-11,-23 11-1,26-26 1</inkml:trace>
          <inkml:trace contextRef="#ctx0" brushRef="#br0" timeOffset="2810.5011">-9232-854 8,'0'0'30,"0"0"0,0 0 3,6-25-16,-6 25-4,0 0 0,0 0-4,0 0-1,8 39-2,-2-19 0,-10 16-1,8 1-2,-4 10 1,4 1-3,-4 1 0,0-1-1,0-5 0,0-5 0,2-9-2,-4-3-1,2-26-3,2 37-16,-2-37-15,0 0 1,0 0-2,0 0 3</inkml:trace>
          <inkml:trace contextRef="#ctx0" brushRef="#br0" timeOffset="2342.5003">-9069-1725 27,'2'-35'29,"-2"35"-5,-2-18-5,8-2-5,-6 20-4,0 0-3,0 0 0,0 0-1,-8 30-2,10-8 1,-4 15 0,6 3-1,-8 17-1,2-6 0,-4 9 1,8-1-2,-2 0 0,2-4-1,-2-7-1,4-7 0,0-5 0,0-7-1,2-9-1,-6 0-4,0-20-4,0 0-21,18 12-3,-18-12-2,6-22 1</inkml:trace>
        </inkml:traceGroup>
      </inkml:traceGroup>
    </inkml:traceGroup>
    <inkml:traceGroup>
      <inkml:annotationXML>
        <emma:emma xmlns:emma="http://www.w3.org/2003/04/emma" version="1.0">
          <emma:interpretation id="{BC1CA429-2E13-4A6D-81F6-506B355545B9}" emma:medium="tactile" emma:mode="ink">
            <msink:context xmlns:msink="http://schemas.microsoft.com/ink/2010/main" type="paragraph" rotatedBoundingBox="2936,5408 21840,4433 21973,7016 3069,79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5FE11C-0184-40A7-B363-C5B9719809E4}" emma:medium="tactile" emma:mode="ink">
              <msink:context xmlns:msink="http://schemas.microsoft.com/ink/2010/main" type="line" rotatedBoundingBox="2936,5408 21840,4433 21973,7016 3069,7991"/>
            </emma:interpretation>
          </emma:emma>
        </inkml:annotationXML>
        <inkml:traceGroup>
          <inkml:annotationXML>
            <emma:emma xmlns:emma="http://www.w3.org/2003/04/emma" version="1.0">
              <emma:interpretation id="{6E380365-0893-476C-AE07-6171DE061368}" emma:medium="tactile" emma:mode="ink">
                <msink:context xmlns:msink="http://schemas.microsoft.com/ink/2010/main" type="inkWord" rotatedBoundingBox="11293,5623 15319,5941 15209,7332 11183,7014">
                  <msink:destinationLink direction="with" ref="{953599CB-A13F-46C5-9B7D-686DBD0B01FB}"/>
                  <msink:destinationLink direction="from" ref="{B0B65A72-C1CE-4AB4-A9E1-7E16A6A8FFBF}"/>
                </msink:context>
              </emma:interpretation>
              <emma:one-of disjunction-type="recognition" id="oneOf2">
                <emma:interpretation id="interp10" emma:lang="en-US" emma:confidence="0">
                  <emma:literal>It-coo-Hosoi's</emma:literal>
                </emma:interpretation>
                <emma:interpretation id="interp11" emma:lang="en-US" emma:confidence="0">
                  <emma:literal>It-coo-Hosoi',</emma:literal>
                </emma:interpretation>
                <emma:interpretation id="interp12" emma:lang="en-US" emma:confidence="0">
                  <emma:literal>rtf-coo-Hosoi's</emma:literal>
                </emma:interpretation>
                <emma:interpretation id="interp13" emma:lang="en-US" emma:confidence="0">
                  <emma:literal>it-coo-Hosoi's</emma:literal>
                </emma:interpretation>
                <emma:interpretation id="interp14" emma:lang="en-US" emma:confidence="0">
                  <emma:literal>It-a-coo-Hosoi's</emma:literal>
                </emma:interpretation>
              </emma:one-of>
            </emma:emma>
          </inkml:annotationXML>
          <inkml:trace contextRef="#ctx0" brushRef="#br0" timeOffset="115768.7219">-1094 51 14,'0'0'26,"-32"0"-9,32 0-2,-28-2-1,28 2-3,-19-12-1,19 12-1,0 0-1,-8-26 0,8 26-1,0 0-2,0 0 0,0 0-1,0 0-1,0 0-1,0 0 0,0 0 0,0 0-1,0 0 0,21 24 0,-21-24 0,28 30 0,-4-12 2,-2 7-3,6-3 2,5 4-1,7-1 0,0 1 0,1-6 0,-1 1-1,-4-1 0,-6-6 1,-1 0-1,-9-4 1,-20-10-1,18 16 0,-18-16 0,0 0 0,0 0 0,0 0 0,-20 19 0,20-19 0,-18 6 0,18-6 0,-29 8 0,9-4 0,0 4 0,0 2 0,-8 4 0,-13 5 0,3 3-1,-6 8 1,-5 3 0,1 1 0,0 1 0,-3-3 0,9 0 0,8-3 0,-1-5 0,13-6 1,4-2-1,18-16-1,-24 21 1,24-21 1,0 0-2,0 0 2,0 0-1,0 0-1,0 0 0,0 0-1,0 0-2,24-6-9,-24 6-23,18-8 0,-18 8-2,26-21 1</inkml:trace>
          <inkml:trace contextRef="#ctx0" brushRef="#br1" timeOffset="233385.8853">-1705-587 28,'0'0'31,"0"0"1,0 0-3,0 0-19,-12 20-2,8 13-3,4-7-1,-2 16 0,-2-1-1,-2 8 0,6 1-1,-4-3-1,0-1 1,2-5-2,0-5-1,0-3 1,0-5-2,2-10-1,-4 1 0,4-19-3,0 0-4,0 0-10,0 0-12,0 0-2,16-23 2</inkml:trace>
          <inkml:trace contextRef="#ctx0" brushRef="#br1" timeOffset="233813.91">-1352-575 14,'0'0'32,"0"0"0,0 0 1,-30 28-17,32-7-5,-16 25-4,12-3-2,-6 14-1,6-1-1,-5 3-1,5-4-1,-2-1 0,4-5-1,0-8 0,0-9 0,4-6-2,-4-7-1,0-19-4,7 26-22,-7-26-6,0 0 0,-9-29 0</inkml:trace>
          <inkml:trace contextRef="#ctx0" brushRef="#br1" timeOffset="233565.8956">-1755-281 21,'0'0'29,"42"-16"-1,-20 22-2,4-4-20,9-10-3,-1 6-4,0-4-5,5-11-8,-1 9-15,-18-4 0,12-10 1</inkml:trace>
          <inkml:trace contextRef="#ctx1" brushRef="#br1">-4678-571 9,'-5'-25'25,"5"8"-3,0 17-4,-8-25-3,8 25-3,-3-18-4,3 18-2,0 0 0,-4-17-2,4 17 0,0 0-2,-1-14 0,1 14 1,-2-18-2,2 18 0,0 0 1,0 0-2,0 0 1,0 0 0,0 0 0,0 0-1,10 32 1,-4-6 1,1 6-2,0 5 1,2 5 0,0 2 1,-2 3-1,3 2 0,-3 1-1,0-1 1,4 2-1,1-4 1,-3 1-1,2-4 0,-2-4 0,-1-5 0,3 0 0,-4-5 1,-3-3 0,-1-8 0,-1-2-1,-2 3 1,0-20 0,0 17-2,0-17-1,0 0-7,0 0-20,5-19-4,-5 19-1,5-28 1</inkml:trace>
          <inkml:trace contextRef="#ctx1" brushRef="#br1" timeOffset="668.8139">-4288-295 8,'-5'-23'26,"5"23"0,0 0-9,0 0-2,0 0-4,-22-11-3,22 11-2,0 0-1,0 0 0,0 0-2,-14 28 0,9-10-1,2 8 0,-5 4 0,5 5-1,-2 0 0,3 4 0,2-4 0,3 4-1,4-11 0,1 0 0,6-2 0,0-8 1,5-7 0,-1-4-2,-1-4 2,1-8-1,2-7 0,-3-3 1,-3-9-1,-1 1 0,-1-7-1,-3-3 2,-6-4-1,4 5 0,-3-1 2,-4 1-2,-5 2 1,-2 4-1,-2 5 0,-4 5 0,13 16 0,-26-19 0,26 19-2,-32-2-2,32 2-3,-23 11-10,23-11-14,0 0-1,-7 17 1</inkml:trace>
          <inkml:trace contextRef="#ctx1" brushRef="#br1" timeOffset="1412.6495">-3769-376 14,'-14'-16'29,"14"16"1,0 0-5,-28-18-7,28 18-4,-22-14-5,22 14-3,-30-7-2,16 9-2,-5-2 0,3 9-2,-5 7 1,5-1-1,2 7-1,0 0 1,5 1 0,2 4 0,7 2-1,1-6 1,7-5 0,6-1 0,3 1 0,4-6 0,6 2 0,-1-3 0,-1 1 0,3-1 0,-5 5 0,2-2 0,-7 5 1,-4-1 0,-2 1-1,-8 2 0,-1 0 1,-8 2 0,-4 3 0,-5-5 0,-7-3-1,1-2 1,-3-2 0,1-7 0,-5 2-1,2-2-2,4-4 2,0-1-1,5 1-1,0-4-2,16 1-1,-17-6-6,17 6-12,0 0-8,26-23-1,-10 6 0</inkml:trace>
          <inkml:trace contextRef="#ctx1" brushRef="#br1" timeOffset="2144.4717">-3462-418 30,'0'0'28,"0"0"-3,0 0-6,-21-11-5,21 11-4,0 0-4,-18-7-2,18 7-1,-17 4-1,17-4-1,-23 15 0,23-15-1,-23 30 0,12-7 0,0-4 0,1 6 0,-1-4 1,8 2-1,-4-6 0,7 1 1,0-18-1,7 28 1,-7-28-1,21 21 0,-21-21 0,33 20 0,-11-6 1,2-6-2,-1 8 1,2-2 0,-6 0 0,1 0 1,-2 4-1,-18-18 0,22 30 1,-22-30-1,8 31 1,-8-31 0,-9 32-1,2-11 2,7-21-1,-32 30 0,14-18 0,-3-1-1,0-1 1,1-1-1,-1-12 0,0-3-1,3-1-1,18 7 0,-24-21 0,24 21-1,-16-33-3,16 33-7,-5-16-19,5 16 1,1-16 0,-1 16 1</inkml:trace>
          <inkml:trace contextRef="#ctx0" brushRef="#br1" timeOffset="232446.2629">-2701-358 12,'0'0'27,"-22"2"1,2 6-4,20-8-15,-27 30 0,19-9-2,-6 11-2,10 2 0,-6 7 0,14-3-1,0 3-2,6-11 1,2 1-1,9-15 0,-1-6 0,8-10-1,-4-8 1,-2-10-1,-6-9-1,3-7 1,-5-5-1,-10-5 0,0-3-1,-10 7 0,0 1-1,-10 9-1,7-2-6,-13 17-11,4 5-14,18 10 2,-26-6-1</inkml:trace>
          <inkml:trace contextRef="#ctx0" brushRef="#br1" timeOffset="232979.6811">-2453-332 25,'-20'12'30,"20"-12"1,0 0-2,0 0-24,34 10-3,-4-14-6,17-8-11,1 4-15,1-2 0,1-2 1</inkml:trace>
          <inkml:trace contextRef="#ctx0" brushRef="#br1" timeOffset="232792.4808">-2384-58 7,'0'0'29,"-19"16"0,19-16 3,0 0-21,-22-8-1,22 8-2,-10-23-2,10 5 0,0 18-1,-12-48 0,8 23-1,2-11-1,-2-1-2,8-7 2,-2 1-2,6-7 0,-2-3-1,0 0 0,0-1 1,6 3-1,-4 8-1,4 5 0,-1 6 0,1 9 0,8 9-2,-20 14-1,36-2-4,-28 20-11,10-8-13,-6 11-2,3 1 1</inkml:trace>
          <inkml:trace contextRef="#ctx0" brushRef="#br0" timeOffset="-21962.6211">-12914 108 5,'0'0'14,"0"0"3,0 0-1,0 0-1,-6-25 0,6 25 1,0 0-2,0 0-3,0 0-2,0 0-1,0 0-2,-10 35-2,10-15-1,-2 13-1,8 5-1,-6 13 1,2 1-1,0 13 0,4 0 0,-6 4 0,4-8-1,0 1 1,-2-9 0,-4 2 0,6-5 0,-2-9 0,0-5 0,0 3 1,0-7-1,0 1 0,-2-7 0,2 0 0,-2-3-1,-2-3 0,2-20 0,-2 28 1,2-28-1,0 0 0,0 0 0,2 18 1,-2-18-1,0 0 0,0 0 0,0 0 1,0 0-1,0 0 0,0 0-1,0 0 1,0 0-1,0 0 1,0 0-1,0 0 0,0 0 0,0 0 0,0 0 0,0 0-1,-14-18 1,14 18 0,0 0 0,0-20 1,0 20 0,0 0-1,0 0 1,-4-18 0,4 18-1,0 0-1,0 0-2,0 0-5,0 0-12,0 0-11,0 0 0,-16-18 0</inkml:trace>
          <inkml:trace contextRef="#ctx0" brushRef="#br0" timeOffset="-1217.6385">-5439-8 23,'0'0'29,"-6"-30"-4,12 12-3,-6 18-5,0 0-4,-17 38-2,22-9-3,-16 27-1,11-3-1,-6 22-2,6-6-1,-4 14 0,6-8-1,-2-2-1,6-9 0,-4-11-2,4-4 1,-1-11 0,1-5 0,-2-13 0,-4-20-3,4 24-2,-4-24-4,0 0-26,-19-4 0,19 4-3,-12-30 3</inkml:trace>
          <inkml:trace contextRef="#ctx0" brushRef="#br0" timeOffset="-4597.9696">-7328 81 15,'-35'-18'27,"35"18"1,-28-14-15,2 24 1,26-10-3,-38 26-3,38-26-1,-41 53 0,21-20-2,-6 19 1,10-5-2,4 16 0,1-1 0,-3 9-2,16-6 1,2 2-2,6-6 0,5-11-1,5-5 1,-4-9-1,10-17 1,2-3 0,5-16 0,-1-8 0,4-8 0,3-11 0,-7-13-1,4-11 0,-3-6 1,-9-5-2,-6-1 1,-6-2 0,-16 4 0,2 2 0,-14 9-1,0 7 0,-15 9-2,9 5 0,-10 15-4,18-8-14,14 22-12,-30-16-2,30 16 1</inkml:trace>
          <inkml:trace contextRef="#ctx0" brushRef="#br0" timeOffset="-2349.673">-6800 377 10,'-26'8'25,"26"-8"1,0 0-12,-16-2 1,16 2-4,0 0-2,0 0-2,0 0 1,0 0-1,20-4 0,0-4-1,1 12-1,5-12-2,2 8 0,6-8-1,3 4-1,3-4 0,-4 2 0,3-2-1,-3 2 0,4-1-1,-9 1 1,1 2 0,-4 0 0,3 0-1,-7 2 1,-2-4 0,-2 2-1,-20 4 1,30-6-1,-30 6-2,27-4-1,-27 4-8,0 0-22,0 0 0,0 0 0,0 0 0</inkml:trace>
          <inkml:trace contextRef="#ctx0" brushRef="#br0" timeOffset="-1501.6545">-5906 430 29,'0'0'29,"0"0"1,31-16-11,-11 10-14,4-7 0,6 5-2,7-4-3,-1 0 0,2 2 0,1-2-1,-3 0 0,-2-3 0,-1 5-1,-1-6-2,-12 8-2,8-12-5,-28 20-8,21-21-9,-9 3 0</inkml:trace>
          <inkml:trace contextRef="#ctx0" brushRef="#br0" timeOffset="-1765.6696">-5974-81 0,'0'0'28,"0"0"0,0-18-5,0 18-7,0 0 0,0 0-5,0 0-2,-4 31-2,12-9 0,-12 22-2,12-1-1,-6 14 0,4 3-1,-2 9-1,4-2-1,0 6 0,0-10 1,-4 0-2,4-11 1,-4-3-1,2-7 2,0-5-1,-1-9-1,-5-12 0,0-16 0,8 27 0,-8-27 0,0 0-1,0 0-2,0 0 0,0 0-1,0 0-5,0 0-14,-8-27-12,8 27-1,-13-24 2</inkml:trace>
          <inkml:trace contextRef="#ctx0" brushRef="#br0" timeOffset="-19239.1077">-12777 543 3,'0'0'4,"0"0"-1,0 0 1,0 0-1,0 0 1,0 0 0,0 0 0,-14 18 1,14-18 1,0 0 1,0 0 0,0 0 0,0 0 0,0 0 0,0 0-1,0 0 0,-18 15-1,18-15-1,0 0 0,0 0 0,0 0 1,0 0 0,-18 4 0,18-4 0,0 0 0,0 0-1,0 0 0,0 0 0,0 0-1,0 0 0,0 0-1,0 0 1,0 0-1,0 0 0,0 0 0,0 0 0,0 0-1,22-10 1,-22 10-1,28-9 1,-6 9-1,0-4 0,1 0 1,5 0-1,-8 0 0,6 2-1,3-4 1,-1 4 0,-2-4-1,0 4 0,0 0 0,-1-4 0,3 4 0,-28 2 0,30-6 0,-30 6 0,22-6 0,-22 6 0,0 0 0,0 0 0,0 0 0,0 0-2,0 0 1,0 0-2,0 0-2,0 0-6,0 0-17,0 0-5,0 0-1,-30 4 1</inkml:trace>
          <inkml:trace contextRef="#ctx0" brushRef="#br0" timeOffset="-18458.283">-12460 177 5,'0'0'22,"0"0"-3,8-23-3,-8 23-2,0 0-1,-6-18-2,6 18-1,0 0-3,6-26-1,-6 26-2,0 0 0,0 0-1,0 0-1,0 0 0,0 0 1,0 0-1,0 0 1,0 0-1,0 0 1,0 0-1,0 0-1,0 0 1,0 0-1,0 0 0,0 0-1,0 0 0,0 0 1,8 28 0,-8-4 0,-2 11 0,4 5 0,-4 11 1,4 6 0,-8 8-1,6 3 2,2-1-2,2 0 1,-4-2-1,2-2 0,2-2 0,2-9 0,0-5 0,-6-3 0,2-5-1,0-3 0,4 1 1,-4-11-1,-2-4 1,0-22-1,0 29 0,0-29 0,0 0 0,0 0-1,0 0-1,0 0-1,0 0-6,0 0-22,0-19-3,0 19-1,-4-24 1</inkml:trace>
          <inkml:trace contextRef="#ctx0" brushRef="#br0" timeOffset="-8691.3109">-10975 237 10,'0'0'25,"0"0"-4,0 0-3,0-18-1,0 18-5,-6-20-2,6 20-1,-18-33-2,18 33-2,-24-34-2,24 34 1,-35-36-2,15 21 0,0 5-1,-6 4 0,2 6 0,-7 12-1,1 9 1,-8 9 0,9 6 0,-3 11 0,6 4 0,0 9 0,10 5 0,7 4 0,9-4 0,11 0 0,3-6-1,6-3 0,6-5 1,0-7-1,1-11 0,1-3 1,-4-12-1,2-1 1,-2-7 0,1-4-2,1-4 1,-2-6-1,0 0-1,5-6 0,-9 4-2,12-7-2,-32 13-9,28-16-17,-28 16-3,31-14 3</inkml:trace>
          <inkml:trace contextRef="#ctx0" brushRef="#br0" timeOffset="-9548.36">-12051 485 24,'0'0'13,"0"0"2,0 0 1,0 0 1,-18 8-3,18-8-1,0 0-2,0 0-2,0 0-2,0 0 0,0 0-2,0 0 0,0 0-1,31-4-2,-31 4 2,34 0-3,-12 4 2,2-8-2,5 4 0,1-2-2,2 2 2,0 0-1,-1 0 0,1 0 0,-2-5 1,3 3-2,-11 0 1,2 2-1,-4 0 2,-20 0-2,30-6 1,-30 6 0,0 0 0,23-2 0,-23 2 0,0 0-1,0 0-2,0 0-1,0 0-9,0 0-20,0 0-2,0 0 0,-23 0 0</inkml:trace>
          <inkml:trace contextRef="#ctx0" brushRef="#br0" timeOffset="-6558.2452">-10589 470 15,'0'0'30,"0"0"2,0 0 2,0 0-19,20 2-5,-20-2 0,34 6-5,-4-2 0,9-6-2,1 2-1,10-2 0,-1 2-2,3-4 1,3 2-1,-1 2 0,-5-4-1,1 0 1,-1 2 0,-9 0-1,-8 0 0,-1 0 0,-9 0-1,-22 2-1,36-6-3,-36 6-12,0 0-16,0 0 0,0 0 1</inkml:trace>
          <inkml:trace contextRef="#ctx0" brushRef="#br0" timeOffset="-5814.608">-8979 100 27,'-20'-27'29,"2"21"0,-9-4-15,27 10-5,-40-14 1,18 12-6,-6 10 0,7 0-1,-7 10 0,2 7 1,-8 9-2,5 1 0,-5 17 1,12-7 0,-6 16-1,7-1 0,1 9 0,14-4-1,6 2 0,6-4 1,8-5 0,7-7 0,1-4 0,10-17 0,-4-8 0,7-8 0,-1-7 0,2-12-1,1-3-2,-3-4 1,0-8-4,0 4 1,3-9-3,-37 25-8,40-34-20,-40 34-1,28-26 1,-28 26 1</inkml:trace>
          <inkml:trace contextRef="#ctx0" brushRef="#br0" timeOffset="-5410.1882">-8620 422 17,'26'8'31,"-7"-16"1,5 8 1,-8 0-21,26-14-3,-3 12-2,15-11-4,3 7-1,1-4-2,5 0 2,1 2-2,-1-2 0,-11 6-1,-3-2-1,-19 8-5,0-12-18,-12 10-7,-18 0 0,0 0 0</inkml:trace>
        </inkml:traceGroup>
        <inkml:traceGroup>
          <inkml:annotationXML>
            <emma:emma xmlns:emma="http://www.w3.org/2003/04/emma" version="1.0">
              <emma:interpretation id="{8D361344-CED1-498C-A091-D513A382EE1B}" emma:medium="tactile" emma:mode="ink">
                <msink:context xmlns:msink="http://schemas.microsoft.com/ink/2010/main" type="inkWord" rotatedBoundingBox="15882,4740 21840,4433 21973,7016 16015,7323"/>
              </emma:interpretation>
              <emma:one-of disjunction-type="recognition" id="oneOf3">
                <emma:interpretation id="interp15" emma:lang="en-US" emma:confidence="0">
                  <emma:literal>Hid-cot</emma:literal>
                </emma:interpretation>
                <emma:interpretation id="interp16" emma:lang="en-US" emma:confidence="0">
                  <emma:literal>tic-cot</emma:literal>
                </emma:interpretation>
                <emma:interpretation id="interp17" emma:lang="en-US" emma:confidence="0">
                  <emma:literal>Hic-cot</emma:literal>
                </emma:interpretation>
                <emma:interpretation id="interp18" emma:lang="en-US" emma:confidence="0">
                  <emma:literal>Hid-coot</emma:literal>
                </emma:interpretation>
                <emma:interpretation id="interp19" emma:lang="en-US" emma:confidence="0">
                  <emma:literal>Hic-coot</emma:literal>
                </emma:interpretation>
              </emma:one-of>
            </emma:emma>
          </inkml:annotationXML>
          <inkml:trace contextRef="#ctx0" brushRef="#br0" timeOffset="24510.5167">27 2 4,'-16'-22'26,"16"22"1,0 0-12,0 0 2,0 0-4,0 0-3,0 0-2,-10 28-1,10 9 0,4-1-2,0 17-2,2 8 0,-2 6-2,0 0 1,0 1-1,0-3-1,-4-4 0,4-8 0,-4-11 0,2-3 0,-2-11 0,2-6 0,-4-3 0,2-19 0,2 20-1,-2-20 1,0 0-1,0 0 0,0 0-2,0 0-3,0 0-9,0 0-16,0 0-2,0 0 0</inkml:trace>
          <inkml:trace contextRef="#ctx0" brushRef="#br0" timeOffset="25178.1495">66 357 13,'0'0'25,"-11"-18"-8,11 18-1,0 0-1,0 0-5,0 0 0,0 0-2,0 0-1,19 2-1,-19-2-1,28 0-1,-4-2-1,-8 2-1,16-4 0,-1 0-1,9-3 1,-4 3-1,11-2 0,-5 0-1,-2 0 1,-3 2 0,-13 2-1,0 0 0,-24 2 0,0 0 0,0 0-1,0 0-2,0 0-1,0 0-6,-38 18-8,38-18-14,-29-8 1,29 8-1</inkml:trace>
          <inkml:trace contextRef="#ctx0" brushRef="#br0" timeOffset="25689.7738">408 85 5,'0'0'13,"4"-32"0,-4 32-1,0-26-1,0 26 0,0 0-1,8-31 1,-8 31-2,0 0-1,0 0-1,8-26-1,-8 26-1,0 0-1,0 0 0,17-22-2,-17 22 1,0 0-2,0 0 1,0 0-1,0 0 0,0 0 0,0 0 0,0 0 0,0 0 0,-17 20-1,17-20 1,-8 28 0,4-3 0,2 3 0,0 15 0,2 5 0,-4 11 1,10 0-1,-4 7 0,4-1 0,3-2 0,1-4 0,0-11-1,-4-7 1,6-9-1,-4-5 0,-4-5 0,-4-22 0,6 28 0,-6-28 0,0 0-1,-2 21 0,2-21-1,0 0-1,0 0-6,0 0-12,0 0-12,-18 0-1,18 0 1</inkml:trace>
          <inkml:trace contextRef="#ctx0" brushRef="#br0" timeOffset="26079.7744">753 371 25,'0'0'30,"0"0"2,20-18-1,7 4-24,-7 10 0,14-11-2,-2 7-1,13-4-1,-5 0-1,2 2-2,-7 0 1,-5 6-2,-4-4 1,-8 8-3,-18 0-2,20 0-5,-20 0-9,0 0-13,18-2 1,-18 2 0</inkml:trace>
          <inkml:trace contextRef="#ctx0" brushRef="#br0" timeOffset="54573.4369">1312-1833 3,'0'0'22,"0"0"-3,-16-26-3,16 26-1,0 0-2,0 0-2,0 0-1,-23 2-1,23-2-2,-10 34 0,12-7-2,-12 17-1,12-1 0,-8 11-1,8 3-1,-2 0 1,4-2-2,0 1 0,-2-5 0,4-2 0,-4-7 0,2-5-1,-8-5 1,0 2-2,2-7 2,0-3-2,-2-6 1,4-18 0,0 18-2,0-18 0,0 0-1,0 0-3,0 0-5,16-20-10,-16 20-11,4-24 0,-4 24 1</inkml:trace>
          <inkml:trace contextRef="#ctx0" brushRef="#br0" timeOffset="54866.4536">1306-1371 21,'2'-20'28,"-2"20"0,24-8 1,-2-7-22,6 7-2,9-2-1,1-4-2,4 6-2,5-6 1,-5 2-1,-6 2 0,1 1-1,-5 3 0,-10 0-1,4 0-2,-26 6-2,24-8-5,-24 8-7,0 0-9,0 0 0,0 0 0</inkml:trace>
          <inkml:trace contextRef="#ctx0" brushRef="#br0" timeOffset="26748.8084">1794 43 10,'0'0'25,"2"-20"1,-2 20-9,0-33-5,0 33-2,-2-26-3,2 26-2,-10-28 0,10 28-1,-21-25 0,21 25-1,-32-14 0,6 14 0,6 8-1,-13 10 0,9 11 0,-10 11 0,8 7 0,-2 8 0,5 5-1,7 7 1,8-8 0,8 2-1,4-9 0,10-3 0,8-13 0,3-3 0,3-9 0,4-8-1,0-6 1,3-5-1,-1-5 1,0-7-1,1-1 0,-3-2-2,-4-2 1,0-4-3,-28 16-3,51-28-11,-51 28-14,32-21-1,-32 21 0</inkml:trace>
          <inkml:trace contextRef="#ctx0" brushRef="#br0" timeOffset="55675.0729">1521-887 15,'-2'-24'30,"2"24"1,0 0 0,12-20-18,-22 40-2,10-20-3,4 42-3,-2-15 0,-4 21-3,0-3 1,2 6-1,0-5-1,4-1 0,-6-7-1,8-3 0,-8-5-2,2-30-1,0 36-7,0-36-22,0 0-2,0 0 1,25-10 0</inkml:trace>
          <inkml:trace contextRef="#ctx0" brushRef="#br0" timeOffset="55190.4722">1749-1833 21,'-4'-22'27,"4"4"-5,0 18-4,-2-29-4,2 29-3,0 0-3,0 0-1,0 0-2,-16 23 0,14 1-1,-8 18 0,6 7 0,-2 12-2,-2 4 0,0-1-1,2-1 1,-2 0-1,2-8-1,2-9 0,0-7 0,4-11-1,-2-6 0,2-22-4,-3 39-7,3-39-20,0 0-1,0 0 0,0 0 1</inkml:trace>
          <inkml:trace contextRef="#ctx0" brushRef="#br0" timeOffset="27196.6313">2223 227 23,'-26'6'31,"26"-6"2,0 0-2,0 0-22,22-4-2,4-8-2,-2 10-1,11-10-2,1 4-1,4-6 0,-5 6 0,3-3-2,-6 3 2,-4 0-2,-1 0-2,-27 8-4,38-10-17,-38 10-8,20-2-1,-20 2 1</inkml:trace>
          <inkml:trace contextRef="#ctx0" brushRef="#br0" timeOffset="27695.8321">3298-135 17,'-6'-19'26,"-8"-5"-4,12-4-8,-16 18 0,9-11-4,-15 19-3,24 2 0,-48 6-1,24 7-1,-13 19 0,5 6-1,-8 17 0,12-2-1,-3 14 0,13-2-1,2 7 0,12-7-1,6-4 0,8-4-1,10-13 1,2-3-1,5-5 1,-3-7-1,12-13 0,-4-6 0,5-4 1,-1-10-1,-2-4-1,3 0-1,-1-4-3,-10 4-3,10-17-14,-13 17-10,1-4-2,-24 12 1</inkml:trace>
          <inkml:trace contextRef="#ctx0" brushRef="#br0" timeOffset="28003.4491">3786 239 38,'0'0'33,"34"-2"0,-6-6-1,5 2-29,15-2 1,2 4-2,7-4 0,3 2-2,-3-2 0,1 2-1,-7 4-1,1-4-4,-26 12-14,7-10-12,-15 4-2,-18 0 2</inkml:trace>
          <inkml:trace contextRef="#ctx0" brushRef="#br0" timeOffset="48281.9997">5088-316 2,'-18'-20'26,"18"20"-2,-26-28-8,4 28-2,22 0-1,-32-10-6,32 10 0,-41 2-2,41-2 0,-38 16-1,38-16 1,-34 38-1,16-11 0,-3 13-1,3 5 0,-2 18 0,4 3-1,0 11-1,4-2 0,4 6 0,12-6-1,0 0 1,8-14-1,4-6 0,6-15 0,10-7 0,-1-13 1,-1-10-1,0-12-1,6-6 3,1-10-2,-1-7 1,-2-5-1,-1-4 1,-3-1-1,0-5 1,-4-3 0,-2 3-1,-7-3 0,-7-4 0,-4 1 0,-4-7 0,-6 0 0,-8 1 0,-7-3 0,1 7 1,-6 5-2,0 2 1,0 15 1,2 2-3,1 12 3,21 12-4,-26-15 1,26 15-3,0 0-11,0 0-17,0 0-1,0 0 1</inkml:trace>
          <inkml:trace contextRef="#ctx0" brushRef="#br0" timeOffset="49874.6598">5306-419 21,'0'0'28,"0"0"2,0 0-13,0 0-3,35-16-2,-35 16-5,48-4 0,-22 2-3,21-6 0,-7 2-1,12-2 0,-7-1-2,-1-1 1,2 2-1,1 0 0,-9 0-1,2 0 1,-9 4-1,-3 0 1,-6 2-2,-22 2 1,30-4-1,-30 4 1,0 0-3,0 0-1,20-2-10,-20 2-18,0 0-2,0 0 1,-24 0 0</inkml:trace>
          <inkml:trace contextRef="#ctx0" brushRef="#br0" timeOffset="49391.0415">5576-607 6,'-10'-19'26,"10"19"1,0 0-11,0 0 1,4-24-5,-4 24-3,0 0-1,0 0-2,0 0 0,0 0-1,0 0-1,0 0-1,0 0 0,0 0-1,0 0 0,0 0-1,0 0 1,0 0-1,0 0-1,0 0 1,0 0 0,0 0-1,0 0 1,-18 12-1,18-12 0,0 0 1,0 0-1,0 0 1,-20-8-1,20 8 1,0 0 0,0 0 0,-16 20-1,16-20 1,-10 31 0,8-3 0,-8 1 0,6 3 1,2 6-2,4 3 1,4-3-1,0 3 0,2 2 0,2-5 0,4-4 0,-8-7 0,4-3 0,-6-2-1,-4-22 1,4 29 0,-4-29-2,0 0 0,4 22-1,-4-22-2,0 0-2,0 0-11,0 0-15,8-22-2,-8 22 1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7878E-7" units="1/dev"/>
        </inkml:channelProperties>
      </inkml:inkSource>
      <inkml:timestamp xml:id="ts0" timeString="2011-03-17T11:43:19.254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5E1CCAF-823C-4881-ABE5-B684735FF67B}" emma:medium="tactile" emma:mode="ink">
          <msink:context xmlns:msink="http://schemas.microsoft.com/ink/2010/main" type="writingRegion" rotatedBoundingBox="18459,18474 18339,14924 22879,14770 22999,18320"/>
        </emma:interpretation>
      </emma:emma>
    </inkml:annotationXML>
    <inkml:traceGroup>
      <inkml:annotationXML>
        <emma:emma xmlns:emma="http://www.w3.org/2003/04/emma" version="1.0">
          <emma:interpretation id="{F412C6E6-697F-4D9F-B07F-F566526FC0C0}" emma:medium="tactile" emma:mode="ink">
            <msink:context xmlns:msink="http://schemas.microsoft.com/ink/2010/main" type="paragraph" rotatedBoundingBox="18459,18474 18339,14924 19337,14890 19457,184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98243D-82CD-4B4C-8E2D-783873E26F79}" emma:medium="tactile" emma:mode="ink">
              <msink:context xmlns:msink="http://schemas.microsoft.com/ink/2010/main" type="line" rotatedBoundingBox="18459,18474 18339,14924 19337,14890 19457,18440"/>
            </emma:interpretation>
          </emma:emma>
        </inkml:annotationXML>
        <inkml:traceGroup>
          <inkml:annotationXML>
            <emma:emma xmlns:emma="http://www.w3.org/2003/04/emma" version="1.0">
              <emma:interpretation id="{84A2B950-A707-44E3-B4C7-E0275BAACB4C}" emma:medium="tactile" emma:mode="ink">
                <msink:context xmlns:msink="http://schemas.microsoft.com/ink/2010/main" type="inkWord" rotatedBoundingBox="18459,18474 18339,14924 19337,14890 19457,18440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licit</emma:literal>
                </emma:interpretation>
                <emma:interpretation id="interp2" emma:lang="en-US" emma:confidence="0">
                  <emma:literal>Licit</emma:literal>
                </emma:interpretation>
                <emma:interpretation id="interp3" emma:lang="en-US" emma:confidence="0">
                  <emma:literal>licit.</emma:literal>
                </emma:interpretation>
                <emma:interpretation id="interp4" emma:lang="en-US" emma:confidence="0">
                  <emma:literal>licit'</emma:literal>
                </emma:interpretation>
              </emma:one-of>
            </emma:emma>
          </inkml:annotationXML>
          <inkml:trace contextRef="#ctx0" brushRef="#br0">-145 10435 27,'0'0'29,"-8"-27"2,8 27-1,0 0-16,0 0-5,0 0-1,-24 37-2,24-9 0,-8 23-1,10-5 1,-6 17-2,10 2 0,-2 2-1,2-2-1,-2-6 0,4-7-2,-6-5 0,6-13 0,0-5-2,-12-9 0,4-20-5,-4 16-18,4-16-9,0 0-3,0-26 2</inkml:trace>
          <inkml:trace contextRef="#ctx0" brushRef="#br0" timeOffset="-472.0268">-607 10516 38,'2'-20'32,"-2"20"2,0 0-1,0 0-20,8 20-3,-2 0-2,-8 19-3,10-3 0,-6 15-3,0-3 1,-2 7-1,4-2-1,-4-3 0,4-5-1,-2-9 0,-2-5 0,2-9-1,2-4-1,-4-18 0,0 0-3,0 0-2,0 0-15,13-18-12,-13 18-2,-2-39 2,-9 21 0</inkml:trace>
          <inkml:trace contextRef="#ctx0" brushRef="#br0" timeOffset="-252.0142">-565 10702 45,'0'0'32,"21"-20"1,-21 20-2,48-8-22,-18 8-6,7-8-1,-1 4-1,0-2-2,0-1-1,-9 1-1,5-6-6,-32 12-12,28-4-10,-28 4-1,16-14 1</inkml:trace>
          <inkml:trace contextRef="#ctx0" brushRef="#br0" timeOffset="-1079.0488">-526 9584 13,'0'0'31,"0"0"0,6-16 2,-6 16-13,0 0-4,0 0-4,4 24-5,2-8 0,-8 25-3,6-1 0,-4 11-1,6 4 0,-2 1-2,2-1 0,-2-2-1,0-3 1,-4-7-1,4-5 0,-4-5 0,2-7 0,-2-4-1,0-22 0,2 27-1,-2-27-2,0 0-3,4 24-25,-4-24-3,0 0 0,8-26 0</inkml:trace>
          <inkml:trace contextRef="#ctx0" brushRef="#br0" timeOffset="-4851.9839">-401 8889 27,'-14'-26'31,"-4"16"1,-1 0-1,-15 12-18,14-10-4,-20 18-2,9-6-2,-13 16-1,10 4 0,-3 13-1,3-1 1,6 9-1,12-1 0,6 7-1,10 0 1,8-3-2,8-9 0,6 1 0,8-7 0,-1-7 0,9-2-1,-4-7 0,6-9 0,-1-4 0,1-2-1,4-14-1,-3 3-1,7-9-1,-16 6-4,19-18-14,-27 13-12,8-3-1,-32 20 1,27-36 0</inkml:trace>
          <inkml:trace contextRef="#ctx0" brushRef="#br0" timeOffset="-4435.9646">26 8705 31,'0'0'32,"-18"-2"0,18 2 0,-22 28-17,22-10-9,-8 21 0,10-5-2,-4 9-1,6-3 0,-2 5-1,4-7-1,0-1 2,0-7-2,-2-5-1,0-9 0,-4-16 0,4 24-4,-4-24-3,0 0-9,0 0-17,0 0-1,0 0 1,-22-24 1</inkml:trace>
          <inkml:trace contextRef="#ctx0" brushRef="#br0" timeOffset="-3072.3135">-506 8616 7,'0'0'26,"0"0"0,4 22 2,-4-22-14,0 0-5,0 0 0,0 0-3,0 0 0,0 0 1,0 0-1,16-26 0,-16 26 0,-2-23-2,2 23-1,-6-34 0,2 12-2,0-9 2,-2-7-2,4-5 0,0 1-1,2-9 1,-4 5-1,4 1 0,-4 4 0,8 9 0,-4 8-1,-2 6 1,2 18-2,0 0-2,0 0-1,0 0-12,0 0-16,0 0-2,0 0 2,0 0-1</inkml:trace>
          <inkml:trace contextRef="#ctx0" brushRef="#br0" timeOffset="-4186.3642">-179 8962 50,'0'0'32,"0"0"0,0 0 0,28-12-26,0 4-2,8 6-2,-5-4 0,9 4-2,0-4 1,-1 2-2,-5-2 1,0 2-1,-10 1-2,5-5-5,-29 8-12,26 0-11,-26 0-2,0 0 1,0 0 0</inkml:trace>
          <inkml:trace contextRef="#ctx0" brushRef="#br0" timeOffset="-2366.7041">-704 7595 19,'0'0'30,"0"0"0,0 0 1,2-22-18,-2 22-2,0 0-3,-12 30-3,12-30-1,2 47-1,2-21 0,-8 8-1,8 3 1,-6 5-1,6-1 0,-4 3-1,0-7 2,0 1-3,0-3 1,2-5 0,-2-6-1,0-5 0,0-19 0,0 24 0,0-24-1,0 0 0,0 0-3,0 0-2,0 0-9,10-30-18,-10 30 0,2-25 0,-2 25 0</inkml:trace>
          <inkml:trace contextRef="#ctx0" brushRef="#br0" timeOffset="-1891.6769">-337 7560 25,'0'0'30,"-6"-20"2,6 20-1,0 0-18,0 0-2,-22 41-3,24-19-2,-16 23-1,14-9 0,-6 15 0,8-3-2,-2 3-1,6-3 0,-4-7-1,2-7 0,0-7-2,-2-3-2,-2-24-3,8 43-26,-8-43-2,0 0-2,0 0 1</inkml:trace>
          <inkml:trace contextRef="#ctx0" brushRef="#br0" timeOffset="-2170.6931">-649 7907 22,'0'0'28,"28"-16"1,-28 16-1,26-2-18,0-11-4,3 11-3,-1-6-2,6-2-2,-6-4-1,11 4-3,-17 2-5,4-15-6,-8 13-13,-18 10 2,20-22-1</inkml:trace>
        </inkml:traceGroup>
      </inkml:traceGroup>
    </inkml:traceGroup>
    <inkml:traceGroup>
      <inkml:annotationXML>
        <emma:emma xmlns:emma="http://www.w3.org/2003/04/emma" version="1.0">
          <emma:interpretation id="{FB6427B1-F6C9-4BC2-AB42-0E6B94F6CBFB}" emma:medium="tactile" emma:mode="ink">
            <msink:context xmlns:msink="http://schemas.microsoft.com/ink/2010/main" type="paragraph" rotatedBoundingBox="20155,16196 22899,15932 22998,16957 20253,1722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A4EB09F-822F-4AA3-9E22-AFBFCB7CAE1B}" emma:medium="tactile" emma:mode="ink">
              <msink:context xmlns:msink="http://schemas.microsoft.com/ink/2010/main" type="line" rotatedBoundingBox="20155,16196 22899,15932 22998,16957 20253,17221"/>
            </emma:interpretation>
          </emma:emma>
        </inkml:annotationXML>
        <inkml:traceGroup>
          <inkml:annotationXML>
            <emma:emma xmlns:emma="http://www.w3.org/2003/04/emma" version="1.0">
              <emma:interpretation id="{71FA68E4-7221-466E-9190-1E87C67A6B44}" emma:medium="tactile" emma:mode="ink">
                <msink:context xmlns:msink="http://schemas.microsoft.com/ink/2010/main" type="inkWord" rotatedBoundingBox="20155,16196 22899,15932 22998,16957 20253,17221"/>
              </emma:interpretation>
              <emma:one-of disjunction-type="recognition" id="oneOf1">
                <emma:interpretation id="interp5" emma:lang="en-US" emma:confidence="0">
                  <emma:literal>Mr=29</emma:literal>
                </emma:interpretation>
                <emma:interpretation id="interp6" emma:lang="en-US" emma:confidence="0">
                  <emma:literal>Mr. 29</emma:literal>
                </emma:interpretation>
                <emma:interpretation id="interp7" emma:lang="en-US" emma:confidence="0">
                  <emma:literal>Mrs 29</emma:literal>
                </emma:interpretation>
                <emma:interpretation id="interp8" emma:lang="en-US" emma:confidence="0">
                  <emma:literal>Mr--29</emma:literal>
                </emma:interpretation>
                <emma:interpretation id="interp9" emma:lang="en-US" emma:confidence="0">
                  <emma:literal>Mr.. 29</emma:literal>
                </emma:interpretation>
              </emma:one-of>
            </emma:emma>
          </inkml:annotationXML>
          <inkml:trace contextRef="#ctx0" brushRef="#br1" timeOffset="230847.5809">1069 9592 23,'-2'16'29,"2"-16"1,0 0 1,0 0-21,0 0 0,0 0-3,-8-16-2,8 16-1,-6-24 0,6 8 0,-4-3-2,6-13 0,-8 0 0,10-11 0,-4-6-1,2-5 0,-2-7 0,8-4-1,-2 2 2,0 1-2,-2 5 1,0 6-1,2 11 1,2 5 0,0 11 0,-8 24 0,2-28 0,-2 28 0,0 0 0,0 0 0,0 0 0,18-4 0,-18 4 0,10 20-1,-10-20 1,16 36-1,-8-11 1,3 5 0,-1 4-1,4 7 0,2 3 0,0-3 1,-2 1 0,2 1 0,-6-2-1,4-1 0,-1-8 1,-5-3-1,-6-3 0,4-6 0,-6-20 0,10 19 0,-10-19 0,0 0 0,0 0 0,22-25 0,-10 5 0,-10-8 1,6-3-2,2-7 1,0-5 0,0-5 1,2-3-1,-3 0 0,7 1 0,2 1 0,-6 3 0,-2 7-1,0 7 1,2 3 0,-4 9 0,0 2 0,-8 18 0,0 0 0,0 0 0,0 0 0,18 4 1,-14 14-2,3 12 2,-3 5 0,2 12-1,2 1 1,-2 7-1,8 4 0,-4-3 0,-2 1 1,4 0-1,-2-9 0,4-3 1,-8-1-1,0-5-1,-2-7 2,0-3-2,0-7 1,-4-22-1,-2 26-1,2-26-2,0 0-2,0 0-8,0 0-22,-10-20 0,10 20-2,-10-24 3</inkml:trace>
          <inkml:trace contextRef="#ctx0" brushRef="#br1" timeOffset="231398.5993">1762 9357 40,'0'0'32,"0"0"0,0 0 1,-12 31-27,18-9 1,-6 12-1,2-1-2,-6 15-1,8-5 0,-6 5 1,6-9-1,-4 3-2,2-9 0,-2-5-1,0-28 1,6 29 1,-6-29-2,0 0 0,4-23-1,-6-1 2,0-6-1,0-3 0,-4-3 0,4-3-1,-2-3 1,0 1 0,6-1 0,0 1 1,6 7-2,5-5 2,5 5-2,2 5 2,2 9-2,2 2 2,0 6-2,1 8 0,-3-2-1,-2 4 0,-20 2-2,32-4-2,-32 4-4,22-2-17,-22 2-7,0 0-1,0 0 1</inkml:trace>
          <inkml:trace contextRef="#ctx0" brushRef="#br1" timeOffset="231730.6185">2252 9001 47,'0'0'32,"25"-19"1,-25 19-1,42-20-28,-14 16-1,13-4-2,-1 6-1,-2 0-1,-2-4-2,-9 12-4,13-14-13,-20 10-12,-20-2 0,0 0 0</inkml:trace>
          <inkml:trace contextRef="#ctx0" brushRef="#br1" timeOffset="232014.6345">2331 9171 41,'0'0'32,"0"0"1,34 16 0,-3-24-27,-1 8 0,8-8-3,2 4 0,1 0-1,-1-2 0,-4-2-1,-7 5 0,-7-3-2,0 4-2,-22 2-6,0 0-23,0 0-1,0 0-2,-18 19 1</inkml:trace>
          <inkml:trace contextRef="#ctx0" brushRef="#br1" timeOffset="237964.2503">2936 8972 4,'0'0'15,"0"0"0,0 0-2,0 0 0,-14 23-1,14-23 1,0 0-3,0 0 0,0 0-2,0 0-1,0 0-2,0 0-1,0 0-1,0 0 0,-20 14-1,20-14-1,0 0 1,0 0-1,0 0 2,0 0-1,0 0 1,0-27 0,0 27 0,12-26 0,-12 26-1,28-40 0,-8 23 0,4-7-1,5 6 0,-5 0 0,6-3 2,-2 9-2,-1-2 0,-7 4 0,-2 4-1,-18 6 0,24 4 0,-24-4 1,14 26-3,-12-6 2,-6 11 1,-6-3 0,-6 11-1,-6-3 0,-4 5 1,-1 5-1,-7-5 1,0 1-2,-9-1 2,13-7-2,-2 3 1,8-5 0,4-2 0,1 3 0,9-9 0,6-2 0,4-1 0,0-3 1,0-18-1,24 18 0,-1-14 1,3-6-1,10 0 1,0-4-1,5 0 0,-5-2 1,2 2 0,-3 0-1,-7-2-1,0 4 0,-8-2 1,-20 6-2,31-9 0,-31 9-4,26-10-1,-26 10-9,0 0-17,0 0-2,0 0 1,8-20 1</inkml:trace>
          <inkml:trace contextRef="#ctx0" brushRef="#br1" timeOffset="238771.8697">3712 8891 5,'0'0'28,"8"-24"0,-8 6 2,0 18-16,-14-25-4,12 1-3,-20 14-2,22 10-2,-34-24 2,34 24-2,-45-10 0,25 10 1,-6 10-2,6 0 1,-4 12 1,-3-2-2,3 11 1,8-3-1,2 7 0,8-5-1,4 0 0,6-3 0,8-3-1,8-6 1,0-4-1,1-6 0,1-8 0,4-8 1,4 0-1,-4-8 2,1-6-4,-5 1 2,0-3 0,2-4 2,-4 8-2,-6-3 0,-14 23 0,21-24 0,-21 24 2,0 0-2,0 0 2,-23 38 0,9-3 0,4 3 1,-2 5-1,-8 1 1,12 7-1,2 0 0,12-3-1,-6-5-1,4-5 1,-4-3 0,-2-5 0,4-5-1,0-3-1,-2-22 1,-12 26 0,12-26 0,0 0-1,0 0-1,0 0-1,-20 10-1,20-10-5,0 0-23,-10-22-5,10 22-1,-6-28 1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7878E-7" units="1/dev"/>
        </inkml:channelProperties>
      </inkml:inkSource>
      <inkml:timestamp xml:id="ts0" timeString="2011-03-17T11:44:54.746"/>
    </inkml:context>
    <inkml:brush xml:id="br0">
      <inkml:brushProperty name="width" value="0.06667" units="cm"/>
      <inkml:brushProperty name="height" value="0.06667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A3F493D5-8FF7-4230-B023-BAEB40CDEA82}" emma:medium="tactile" emma:mode="ink">
          <msink:context xmlns:msink="http://schemas.microsoft.com/ink/2010/main" type="writingRegion" rotatedBoundingBox="10297,8398 13217,12550 12510,13047 9591,8895"/>
        </emma:interpretation>
      </emma:emma>
    </inkml:annotationXML>
    <inkml:traceGroup>
      <inkml:annotationXML>
        <emma:emma xmlns:emma="http://www.w3.org/2003/04/emma" version="1.0">
          <emma:interpretation id="{60D6BD54-DCE0-4B26-BA3E-01FCAB1BE74D}" emma:medium="tactile" emma:mode="ink">
            <msink:context xmlns:msink="http://schemas.microsoft.com/ink/2010/main" type="paragraph" rotatedBoundingBox="10297,8398 13217,12550 12510,13047 9591,88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C3E9F3-5AEA-41D1-A5D0-7CB44AD6AC84}" emma:medium="tactile" emma:mode="ink">
              <msink:context xmlns:msink="http://schemas.microsoft.com/ink/2010/main" type="line" rotatedBoundingBox="10297,8398 13217,12550 12510,13047 9591,8895"/>
            </emma:interpretation>
          </emma:emma>
        </inkml:annotationXML>
        <inkml:traceGroup>
          <inkml:annotationXML>
            <emma:emma xmlns:emma="http://www.w3.org/2003/04/emma" version="1.0">
              <emma:interpretation id="{015B3CAE-D3C3-4C36-B46F-F0BEA04006D0}" emma:medium="tactile" emma:mode="ink">
                <msink:context xmlns:msink="http://schemas.microsoft.com/ink/2010/main" type="inkWord" rotatedBoundingBox="10297,8398 13217,12550 12510,13047 9591,8895"/>
              </emma:interpretation>
              <emma:one-of disjunction-type="recognition" id="oneOf0">
                <emma:interpretation id="interp0" emma:lang="en-US" emma:confidence="0">
                  <emma:literal>"biota.</emma:literal>
                </emma:interpretation>
                <emma:interpretation id="interp1" emma:lang="en-US" emma:confidence="0">
                  <emma:literal>"beta.</emma:literal>
                </emma:interpretation>
                <emma:interpretation id="interp2" emma:lang="en-US" emma:confidence="0">
                  <emma:literal>"iota.</emma:literal>
                </emma:interpretation>
                <emma:interpretation id="interp3" emma:lang="en-US" emma:confidence="0">
                  <emma:literal>"setae.</emma:literal>
                </emma:interpretation>
                <emma:interpretation id="interp4" emma:lang="en-US" emma:confidence="0">
                  <emma:literal>"sitar.</emma:literal>
                </emma:interpretation>
              </emma:one-of>
            </emma:emma>
          </inkml:annotationXML>
          <inkml:trace contextRef="#ctx0" brushRef="#br0">-996 1091 23,'0'0'32,"0"0"0,22-32-16,-22 32 0,0 0-3,0 0-3,0 0-2,-43 12-1,19 0-1,-18 17-2,2-5 0,-13 13-1,-5-3 0,1 11-2,-1-7 0,5 5 0,5-7-1,8-2 0,7-7-1,3-1 0,8-4-1,22-22-1,-24 25-4,24-25-5,0 0-23,20-4-3,-20 4 2,36-15 0</inkml:trace>
          <inkml:trace contextRef="#ctx0" brushRef="#br0" timeOffset="514.8051">-1051 1594 15,'0'0'31,"6"-26"0,-6 26 3,-6-23-27,6 23 1,-8-22-2,8 22-2,-24-10 0,6 4 0,-16 14-1,7 0 0,-13 12 0,2-4-1,3 13 0,7 1-1,4 7 0,8-1 0,12 1 0,8-3-1,4-4 1,16-3 0,0-9-1,5-8 1,-1-6 0,8-10-1,-6-4 0,-1-12 0,1-5 0,-12 3-1,0-10 0,-10 7-1,4-7-2,-16 9-1,8-7-4,-4 32-12,-18-26-13,18 26-1,-2-21 1</inkml:trace>
          <inkml:trace contextRef="#ctx0" brushRef="#br0" timeOffset="1070.8369">-688 2046 26,'0'0'32,"0"0"2,20-25-7,-20 25-15,-14-34-3,-4 16-3,6-7-3,-14-1-1,4 2 1,-7-1-3,5 7 1,0 2 0,2 4 0,22 12-2,-30 4 2,30-4-2,-7 36 1,12-5 1,5 11-2,2 3 0,2 3 0,-2 3 2,2 2-2,-4-5 1,-6-3-1,-6-5 1,-4-7 0,-4-9-1,-8-10 3,-6-10-3,-3-12 2,-1-6-2,-2-6 2,2-7-2,2-3 0,3-4-1,3 5-2,16-3-5,4 32-13,-12-37-12,12 37 0,18-28 1</inkml:trace>
          <inkml:trace contextRef="#ctx0" brushRef="#br0" timeOffset="1506.8577">-397 2477 23,'0'0'32,"20"-26"2,-20 5-1,0 21-23,-22-44-2,-1 30-2,3-11-3,-10 11-1,6 2-1,-2 4 0,5 4 0,21 4 0,-28 12-1,28-12-1,-10 41 1,12-13 0,4 10 0,2 3 0,2 1 0,-4 5 0,2-2-1,-4-3 2,-6-7-1,-4-9 0,-2-6 0,8-20 0,-34 10 1,12-20-1,-8-8 1,-1-8 0,3-3-2,0-1 1,0-3-2,7-1 1,1 12-4,16-9-7,4 31-19,0-22-5,0 22 3,22-6-1</inkml:trace>
          <inkml:trace contextRef="#ctx0" brushRef="#br0" timeOffset="2145.4673">264 3547 24,'0'0'30,"10"-27"1,-10 27-13,-2-28-8,0 8-2,-20 7-2,2-1-1,-15 6-1,1-4 0,-12 16-1,1-4 0,-5 16 0,8-2-1,-1 13 0,15 3-1,2 7-1,14-1 0,8 5 1,18-5 0,10-1-1,0-5 1,10-8-1,1-8 1,3-8 0,2-14-1,-3-6 1,-1-6-1,0-8 0,-5-5 1,-7 1-2,-8-3 0,0-1-1,-14 7 0,-2 3-2,-20 6-4,14-4-9,6 24-16,-30-11-1,30 11 1</inkml:trace>
          <inkml:trace contextRef="#ctx0" brushRef="#br0" timeOffset="2498.4875">125 3956 6,'0'0'33,"-20"24"-1,20-24 3,-19 16-18,19-16-4,0 0-5,25-30-1,-25 30-2,30-37-1,-12 15-1,8-8 0,1-3-2,9-5 0,6 1 1,0-1-1,5 3-2,7 5 1,-1 2 0,1 3 0,-3 13-2,-3 6 2,-4 6-2,-5 10 0,-1 2-1,-20 15-2,10-5-6,-26 19-16,4-13-10,-8 2 3,-10-3-1</inkml:trace>
          <inkml:trace contextRef="#ctx0" brushRef="#br0" timeOffset="2663.497">371 3810 21,'-34'-10'33,"34"10"-1,0 0 0,0 0-25,24 18-4,2-4-6,-12 8-10,16 1-19,3-3 1,-3 6-1</inkml:trace>
          <inkml:trace contextRef="#ctx0" brushRef="#br0" timeOffset="3685.1241">1692 4892 23,'0'0'32,"0"0"2,18-4-3,-18 4-22,0 0-1,-33 16-2,11-4-1,-16 12-2,-4 1 1,-11 11-1,1 2 0,-15 5-1,9 2-1,1-3 0,7-3-1,6-7 0,5-2-1,9-9 0,6-1-2,24-20-1,-24 22-3,24-22-6,0 0-10,0 0-12,0 0 1,24 0 1</inkml:trace>
          <inkml:trace contextRef="#ctx0" brushRef="#br0" timeOffset="3873.1351">1242 5199 16,'28'-2'32,"-28"2"-1,28 21 1,3-11-21,-9 14-4,10-2-5,0 3-3,-5 5-3,13-10-8,-14 13-10,2-15-9,-1-8 0</inkml:trace>
          <inkml:trace contextRef="#ctx0" brushRef="#br0" timeOffset="4113.1486">1748 5315 31,'6'-22'34,"-6"22"-4,-34 2-8,16-8-5,-27 28-6,9-10-2,-18 24-3,7-7 0,-9 13-2,11-3-2,1 1 0,6-1-2,-1-5 1,15-3-2,4-11 0,2 2-1,18-22-4,-18 20-6,18-20-24,0 0-1,22-16 1,-22 16 1</inkml:trace>
          <inkml:trace contextRef="#ctx0" brushRef="#br0" timeOffset="3341.3159">1321 4721 19,'-11'-18'32,"-3"-2"0,-6 0 0,-16 12-22,4-7-1,-21 17-3,1-2-3,-3 17 1,-1 1-2,-1 14 1,5 1-1,2 9-1,17 1 1,7 7-1,14-1 1,2-2-1,18-5 1,10-5-1,14-9 1,5-4-1,11-10 0,0-7-1,7-7 2,3-15-2,-3-5 0,-3-6 0,-7-7-2,-3-7 1,-20 1 1,-2-3-3,-16 1 0,-4 5 0,-16 5-3,12-3-6,-18 24-12,22 10-11,-16-22 0,16 22 2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7878E-7" units="1/dev"/>
        </inkml:channelProperties>
      </inkml:inkSource>
      <inkml:timestamp xml:id="ts0" timeString="2011-03-17T11:48:16.25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6E8A708-94B2-454C-ABAF-B8DEE936E304}" emma:medium="tactile" emma:mode="ink">
          <msink:context xmlns:msink="http://schemas.microsoft.com/ink/2010/main" type="writingRegion" rotatedBoundingBox="12314,9095 13778,9095 13778,10150 12314,10150"/>
        </emma:interpretation>
      </emma:emma>
    </inkml:annotationXML>
    <inkml:traceGroup>
      <inkml:annotationXML>
        <emma:emma xmlns:emma="http://www.w3.org/2003/04/emma" version="1.0">
          <emma:interpretation id="{F8E50A9A-1541-4A95-B8F5-7EE1ED9F0C2F}" emma:medium="tactile" emma:mode="ink">
            <msink:context xmlns:msink="http://schemas.microsoft.com/ink/2010/main" type="paragraph" rotatedBoundingBox="12314,9095 13778,9095 13778,10150 12314,101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FEB872-1C2E-43D5-A85D-8CA9AD6DBE5A}" emma:medium="tactile" emma:mode="ink">
              <msink:context xmlns:msink="http://schemas.microsoft.com/ink/2010/main" type="line" rotatedBoundingBox="12314,9095 13778,9095 13778,10150 12314,10150"/>
            </emma:interpretation>
          </emma:emma>
        </inkml:annotationXML>
        <inkml:traceGroup>
          <inkml:annotationXML>
            <emma:emma xmlns:emma="http://www.w3.org/2003/04/emma" version="1.0">
              <emma:interpretation id="{ACCED23E-CD92-407E-89FC-91DC521159FD}" emma:medium="tactile" emma:mode="ink">
                <msink:context xmlns:msink="http://schemas.microsoft.com/ink/2010/main" type="inkWord" rotatedBoundingBox="12314,9095 13778,9095 13778,10150 12314,10150"/>
              </emma:interpretation>
              <emma:one-of disjunction-type="recognition" id="oneOf0">
                <emma:interpretation id="interp0" emma:lang="en-US" emma:confidence="0">
                  <emma:literal>(max</emma:literal>
                </emma:interpretation>
                <emma:interpretation id="interp1" emma:lang="en-US" emma:confidence="0">
                  <emma:literal>(mart</emma:literal>
                </emma:interpretation>
                <emma:interpretation id="interp2" emma:lang="en-US" emma:confidence="0">
                  <emma:literal>(Sara</emma:literal>
                </emma:interpretation>
                <emma:interpretation id="interp3" emma:lang="en-US" emma:confidence="0">
                  <emma:literal>in...</emma:literal>
                </emma:interpretation>
                <emma:interpretation id="interp4" emma:lang="en-US" emma:confidence="0">
                  <emma:literal>(rx</emma:literal>
                </emma:interpretation>
              </emma:one-of>
            </emma:emma>
          </inkml:annotationXML>
          <inkml:trace contextRef="#ctx0" brushRef="#br0">1470 1732 1,'0'0'27,"0"0"-1,0 0-11,0 0-1,0 0-4,-30 2-3,30-2-2,-31 6-1,31-6 0,-42 16 0,18-6 0,-9 12-1,-1-5 1,-4 11-1,0-4-1,-3 9 0,3-3 0,6 8-1,7-5 0,3 3 0,10-1-2,8-3 0,10-1-2,4-11-4,-2 8-6,-8-28-19,33 20 0,-33-20 0</inkml:trace>
          <inkml:trace contextRef="#ctx0" brushRef="#br0" timeOffset="2153.278">1238 2234 6,'0'0'19,"0"0"-2,0 0-1,24 10-2,-24-10-1,0 0-2,0 0-2,0 0-1,0 0-1,0 0-1,0 0-1,16-22-1,-16 22 0,16-27-1,-16 27 0,37-40 0,-9 16-1,-2-7 0,4-1 0,5-3-1,-3 3 0,4-2 0,-12 3-1,5 3 1,-11 4-1,2 3 1,-20 21-1,20-24 0,-20 24 0,0 0 0,0 0 1,0 0-1,2 18 0,-2-18 0,-14 39 1,2-13-1,-6 4 1,4 1-1,1 3 0,1-1 0,4-3 1,-6 0-1,4-3 0,0-7 0,6 0 0,4-20 0,-20 27 0,20-27 0,0 0 0,-16 20 1,16-20-1,0 0 0,0 0 0,18-2 0,-18 2 0,26-12 0,-8 2 0,8-5 0,-3-1 0,5 0 0,-2-4 0,4-1 0,3 1 0,-5 2 1,-4 2-1,-6 6 0,2-1 1,-20 11-1,23-6 0,-23 6 0,0 0 1,-7 25-1,7-25 0,-18 34 0,8-10 1,-6 3-1,2 1 2,-6 3-2,0-1 0,-1-4 1,3 3-1,2-5 0,-2-2 0,6-4 0,12-18 0,-22 29-1,22-29-1,-10 18 0,10-18-1,0 0-4,0 0-13,0 0-16,0 0 0,0 0 1</inkml:trace>
          <inkml:trace contextRef="#ctx0" brushRef="#br0" timeOffset="2650.2891">1752 2414 10,'0'0'27,"0"0"3,-20 12-17,20-12 3,-26 21-6,26-21 0,-22 30-3,22-30 0,-21 34-1,21-34-2,-26 35-1,26-35-1,-12 24 0,12-24 0,0 0-1,-8 18 0,8-18-1,0 0 1,0 0 0,24-20 0,-24 20-1,22-26 1,-22 26 0,23-37 0,-9 19-1,0-6 0,-2 6 1,10 1-1,0 3 0,2 4-1,3 2 1,-1 0 0,4 10 0,-2 2-1,-6 0 1,-3 4-1,1 0 1,-20-8-1,28 16-3,-28-16-3,0 0-17,20 17-10,-20-17-1,0 0 1</inkml:trace>
          <inkml:trace contextRef="#ctx0" brushRef="#br0" timeOffset="3055.3125">2182 2481 16,'0'0'30,"0"0"2,20 8-8,-20-8-11,24 14-4,-24-14-2,38 19-3,-10-5-1,5-6-1,-3 2 0,0 2-1,0 0-2,-3 0 0,-1-3-4,-14 11-5,-12-20-17,0 0-6,10 24 0,-10-24 0</inkml:trace>
          <inkml:trace contextRef="#ctx0" brushRef="#br0" timeOffset="3342.3287">2161 2643 11,'0'0'30,"0"0"1,0 0-3,23 18-17,-3-18-2,0 10-3,2-3-1,-2 5-3,6-4 1,-3 4-1,3 0-1,-4 0-1,-2-2-1,-20-10-1,26 25-4,-1-25-8,-25 0-16,14 18-3,-14-18 1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7878E-7" units="1/dev"/>
        </inkml:channelProperties>
      </inkml:inkSource>
      <inkml:timestamp xml:id="ts0" timeString="2011-03-17T11:48:21.71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8E32F95-AA85-46C3-880B-290C2F108642}" emma:medium="tactile" emma:mode="ink">
          <msink:context xmlns:msink="http://schemas.microsoft.com/ink/2010/main" type="writingRegion" rotatedBoundingBox="13760,10093 16216,10093 16216,11248 13760,11248"/>
        </emma:interpretation>
      </emma:emma>
    </inkml:annotationXML>
    <inkml:traceGroup>
      <inkml:annotationXML>
        <emma:emma xmlns:emma="http://www.w3.org/2003/04/emma" version="1.0">
          <emma:interpretation id="{9FE1AFBB-B0CC-4A0E-8935-1EC62F8684AD}" emma:medium="tactile" emma:mode="ink">
            <msink:context xmlns:msink="http://schemas.microsoft.com/ink/2010/main" type="paragraph" rotatedBoundingBox="13760,10093 16216,10093 16216,11248 13760,112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D92B1B-B6FB-47E0-8DDC-E243793E0754}" emma:medium="tactile" emma:mode="ink">
              <msink:context xmlns:msink="http://schemas.microsoft.com/ink/2010/main" type="line" rotatedBoundingBox="13760,10093 16216,10093 16216,11248 13760,11248"/>
            </emma:interpretation>
          </emma:emma>
        </inkml:annotationXML>
        <inkml:traceGroup>
          <inkml:annotationXML>
            <emma:emma xmlns:emma="http://www.w3.org/2003/04/emma" version="1.0">
              <emma:interpretation id="{F0116AC4-F797-4DEA-8B54-9E628371E363}" emma:medium="tactile" emma:mode="ink">
                <msink:context xmlns:msink="http://schemas.microsoft.com/ink/2010/main" type="inkWord" rotatedBoundingBox="13760,10093 14970,10093 14970,10879 13760,10879"/>
              </emma:interpretation>
              <emma:one-of disjunction-type="recognition" id="oneOf0">
                <emma:interpretation id="interp0" emma:lang="en-US" emma:confidence="1">
                  <emma:literal>'sis</emma:literal>
                </emma:interpretation>
                <emma:interpretation id="interp1" emma:lang="en-US" emma:confidence="0">
                  <emma:literal>'s,</emma:literal>
                </emma:interpretation>
                <emma:interpretation id="interp2" emma:lang="en-US" emma:confidence="0">
                  <emma:literal>psi,</emma:literal>
                </emma:interpretation>
                <emma:interpretation id="interp3" emma:lang="en-US" emma:confidence="0">
                  <emma:literal>is,</emma:literal>
                </emma:interpretation>
                <emma:interpretation id="interp4" emma:lang="en-US" emma:confidence="0">
                  <emma:literal>mss</emma:literal>
                </emma:interpretation>
              </emma:one-of>
            </emma:emma>
          </inkml:annotationXML>
          <inkml:trace contextRef="#ctx0" brushRef="#br0">3637 3095 16,'21'-12'31,"-21"12"0,22 12-10,-24 10-8,2-22-3,4 43-2,-6-17-2,-10 17-1,-2-9-2,-9 9 1,1-7-2,-14 0 0,-2 1 0,-1-9-2,1-3-1,-2-7-1,-5 0-4,15-16-15,-6 6-12,5-6-3,5-2 2</inkml:trace>
          <inkml:trace contextRef="#ctx0" brushRef="#br0" timeOffset="-499.4033">3406 3042 0,'0'0'28,"0"0"1,0 0-9,0 0-2,0 0-5,0 0-3,0 0-3,0 0-1,0 0-1,-7-20-1,-13 16-1,0-8-1,-10 2-2,2-3 1,-9 1 0,5 0-2,2 2 1,2 0-1,5 0 1,23 10-1,-30-14 1,30 14-1,-22-11 1,22 11 2,0 0-2,-18-4 3,18 4-3,0 0 3,-24 8-3,24-8 2,-18 15-1,18-15 0,-21 20-1,21-20 1,-22 18 0,22-18-1,-26 22 1,26-22 0,-16 21-1,16-21 1,0 0-1,-4 26 0,4-26 0,20 20 0,0-12 1,2 5-2,5 1 2,5 0-2,-2 2 1,2-2-1,-3 7 1,3-1 0,-16 2-1,-2 4 1,-4-1 0,-4-1 0,-10-4 1,-10 1-1,-8-5 0,-12-4 0,-3-6 0,-3-4 1,-4-6-1,-3-10 1,5 0-2,2-5 1,15-1 0,-3 2-2,18-6-3,-12 11-7,18-11-22,4 24-2,10-28 1,-10 28 0</inkml:trace>
          <inkml:trace contextRef="#ctx0" brushRef="#br0" timeOffset="-1507.8577">2871 2730 16,'0'0'30,"0"0"1,0 0-13,0 0-2,-32 23-5,32-23-2,-48 34-4,19-10 0,-3 11 0,-4-5-2,-5 2 0,7-1-1,2 5-1,2-11 0,3-1 0,5-6-1,0-2 0,22-16-1,-14 21 0,14-21-2,0 0-2,0 0-8,0 0-20,26-19-2,-6 9 0</inkml:trace>
          <inkml:trace contextRef="#ctx0" brushRef="#br1" timeOffset="-287412.0842">4704 3162 4,'-20'-6'28,"20"6"-1,-26 0-13,26 0 0,-18 0-1,18 0-6,0 0-1,0 0-1,-13 24-1,13-24 0,5 34-1,3-11 0,0 3 0,0 0-1,4 7 0,2-3 1,4 3-2,2-5 1,-6 2-1,5-3 0,-1-1 0,2-2 0,-4 7-1,0-11 1,-2 2-1,0 2 1,-2-5-1,1-1 1,-13-18-1,22 38 1,-22-38-1,12 29 0,-12-29 0,0 0 0,2 28 1,-2-28-1,0 0 1,0 0 0,10 18-1,-10-18 0,0 0 2,0 0-2,0 0 1,0 0-1,6 21 0,-6-21 0,0 0 1,0 0-1,0 0 0,0 0 0,0 0 0,0 0 0,0 0 0,-22 4-1,22-4 1,-35 2 0,11 0 0,-10 2 0,-6-2 0,-5 4 0,-3-2 0,-7 2 1,1 0-1,-2-2 1,3 2-1,3 2 2,1-2-2,13-2 0,0 3 0,8 1 1,9 0-1,19-8 0,-22 10 0,22-10-1,0 0 1,0 0-2,0 0-3,0 0-8,0 0-20,0 0-3,0 0 2,0 0-1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7878E-7" units="1/dev"/>
        </inkml:channelProperties>
      </inkml:inkSource>
      <inkml:timestamp xml:id="ts0" timeString="2011-03-17T11:43:32.96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18,'0'0'15,"0"0"-2,0 0-1,20 12-1,-20-12-2,0 0 0,27 14-3,-27-14-1,24 24-1,-24-24 0,32 27-1,-14-5 0,6-8-1,-1 12 0,9-3-1,-2 1 0,6 0 0,5 5 0,3-3 0,2 6 0,3-1 0,9 3-1,1-1 1,5 1 0,-3 0 0,5 7-1,3-9 1,-1 7-1,1-5 2,4 7-2,-1-1 1,-3 3 0,5-1-1,1 1 0,-2-3 1,-1 7-1,11-2 1,-13-1-2,11 1 1,-2-3 0,7 5 1,-3-3-1,-2 1 0,1 2 0,-5 1 0,6 5 1,-1 0-1,-3 1 0,-4-1-1,1 0 1,5 3 0,-4 1 0,5-6-1,-13 1 1,-1-5 0,7 4 0,-8-3 0,3-1-1,-3-3 2,-1-1-1,3-1 0,1 3 0,-1-7 0,-9 7 1,13-7-2,-7 3 2,3-1-2,-8 1 1,5 2 0,-5-3 0,-1 1 0,1-1 0,-5-3 0,-6-3 1,3 0 0,-7-3-1,-9-3 0,1 1 0,-4-5 0,-8-4 0,1 4 0,-1-5 0,0-3 0,-8 0 0,4-6 0,-4-2 1,1 2-1,-19-10 0,36 11 0,-36-11 1,28 8-1,-28-8 1,32 10-1,-13-8 1,-19-2 0,32 16-1,-12-12 1,-2 4 0,0 0-1,-18-8 1,31 18-1,-31-18 0,36 19 1,-18-7-1,0 0 1,0-2-1,2 2 0,3 0 1,1 5-1,-4-7 1,0 4-1,-20-14 1,36 24-2,-17-14 2,-19-10-2,32 25 1,-32-25-1,32 18 1,-32-18 0,32 22 0,-13-14 0,-19-8-1,26 19 2,-8-11-1,-18-8 0,30 16 0,-30-16 1,24 16-1,-24-16 0,20 16 0,-20-16 0,23 12 0,-23-12 0,0 0-1,16 21 1,-16-21 0,0 0 1,0 0-2,0 0 1,0 0-1,0 0-2,0 0-9,0 0-19,0 0-3,0 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7878E-7" units="1/dev"/>
        </inkml:channelProperties>
      </inkml:inkSource>
      <inkml:timestamp xml:id="ts0" timeString="2011-03-17T11:42:36.4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-1587 3317 12,'8'-19'24,"-8"19"-3,0 0-8,0 0-1,0 0-3,0 0-2,0 0 0,0 0-1,0 0 0,-8 19-1,8-19 1,-6 28-1,-6 0-1,12-1 1,-12 19-2,10-3 0,0 16 0,0-1-1,-2 3 0,2 2 0,6-8-1,2-3 0,-4-1 1,4-11-1,-4-9 0,2-7-1,-2-4 0,-2-20 0,10 29 0,-10-29 0,0 0-2,0 0 0,0 0-1,2 20-4,-2-20-8,0 0-17,0 0-2,0 0 1,0 0 1</inkml:trace>
  <inkml:trace contextRef="#ctx0" brushRef="#br0" timeOffset="655.6364">-1910 3793 15,'0'0'27,"0"0"1,0 0-11,0 0-2,0 0-2,27-14-4,-27 14-1,28-2-1,-28 2-2,34-13-1,-34 13-2,32-10 1,-32 10-2,23-8 0,-23 8 0,0 0-1,0 0 0,0 0 0,0 0 1,0 0-1,0 0 0,-21 2 0,21-2 0,0 0 0,0 0 0,0 0 1,0 0-1,25-10 0,-25 10 0,26-8 1,-26 8-1,34-16 0,-34 16 1,30-14-2,-30 14 2,35-4-2,-35 4 2,36-7-1,-36 7 0,30-8-1,-10 6 1,-1-2 0,-19 4 0,26-6-1,-26 6 0,0 0 0,28-6-4,-28 6-12,0 0-15,-20 10-2,20-10 2,0 0-1</inkml:trace>
  <inkml:trace contextRef="#ctx0" brushRef="#br0" timeOffset="-530.4008">-1916 3440 10,'0'0'26,"0"0"0,0 0-12,0 0 0,0 0-3,0 0-4,0 0-2,0 0 0,0 0-1,0 0 0,0 0 0,0 0 0,0 19 0,0-19-1,0 38 1,-4-10-1,6 13 0,-8 7 0,4 5 0,-10 6-1,8 2 0,-6-1-1,6 1 0,-4-6 0,4-13-1,0-3 1,2-11-1,4-3 0,-2-25 0,4 26 0,-4-26 0,0 0-2,0 0-1,0 0-4,0 0-12,10-24-14,-10 24 0,8-35-1,-2 15 1</inkml:trace>
  <inkml:trace contextRef="#ctx0" brushRef="#br0" timeOffset="7124.8813">-1752 4147 15,'0'0'32,"-12"-18"0,12 18 1,-8 20-14,8-20-10,-4 61 0,6-22-4,-2 17-2,2 1 0,0 4-1,0-3-1,-6-1 1,4-8-1,0-11 0,-4-9 2,0-3-3,4-10 1,0-16 0,0 22-1,0-22 0,0 0-1,0 0-3,0 0-1,24-8-16,-24 8-13,0 0-1,12-18 1,-12 18 0</inkml:trace>
  <inkml:trace contextRef="#ctx0" brushRef="#br0" timeOffset="8543.5313">-1801 5729 23,'0'0'31,"-6"-18"0,6 18 1,0 0-21,0 0 0,0 0-3,4 41-2,6-13-1,-10 20-1,9-3 0,-9 10 0,4-5-1,-8 3-1,6-6 0,-9-3-2,3-9 1,-4-5-1,6-10-1,0 1 0,2-21-2,2 18-3,-2-18-4,0 0-22,0 0-2,0 0-2,0 0 1</inkml:trace>
  <inkml:trace contextRef="#ctx0" brushRef="#br0" timeOffset="9761.1697">-1950 6821 42,'0'0'31,"30"-18"3,-9 10-3,7 14-25,6-18-2,-2 8-1,7-5-2,-5 1-1,-2-2-1,-8-4-1,1 6 0,-7-8-1,-18 16-1,26-25-1,-26 25 0,18-24-1,-18 24 1,18-26 1,-18 26 0,14-33 1,-14 33 1,10-32 2,-6 14 2,-4 18 0,-2-27 2,2 27 1,4-22-1,-4 22 2,0 0 0,-20-10-1,20 10 0,0 0 0,-10 28 0,-6 3-1,16 1 0,-8 19-1,10-3 1,-6 11-2,2 0 1,0 6-2,2-7 0,4 1 1,-6-10-2,-4-9 0,6-3 0,-4-11-1,2-2 0,2-24-3,0 0-4,0 0-19,0 0-7,14-36-2,-16 12 2</inkml:trace>
  <inkml:trace contextRef="#ctx0" brushRef="#br0" timeOffset="9243.9462">-2018 6602 21,'-8'-16'29,"8"16"0,0 0-9,0 0-6,0 0 0,0 0-5,-17 43-1,23-17-2,-10 14-1,6 3 0,0 12-2,2-9-1,-1 7 0,3-4-1,0-3 1,2-5-1,-2-7-1,0-6 0,-2-5 0,-4-23 1,8 24-2,-8-24-2,0 0 1,0 0 0,0 0-5,0 0-7,0 0-19,2-24-1,-2 24 1,-6-31 0</inkml:trace>
  <inkml:trace contextRef="#ctx0" brushRef="#br0" timeOffset="7822.4898">-1708 4885 20,'0'0'31,"-20"-21"0,20 21 1,-26-18-21,-2 22-4,9-12 0,-15 16-4,8-4 1,-10 14-2,5 11 1,-5 5 0,6 7 0,0 7 0,5-3 0,9 12 0,10-5-1,4 3 2,8-6-2,6-7-1,13-5 0,1-5 0,10-6 0,4-9-1,7-9 1,1-8-2,-4-8 2,7-5-2,-13-3-1,7-6-2,-21 10-7,8-13-20,-32 25-3,28-24-2,-28 24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5041.07666" units="1/in"/>
          <inkml:channelProperty channel="Y" name="resolution" value="3196.78027" units="1/in"/>
          <inkml:channelProperty channel="F" name="resolution" value="0" units="1/dev"/>
        </inkml:channelProperties>
      </inkml:inkSource>
      <inkml:timestamp xml:id="ts0" timeString="2011-03-17T11:45:20.851"/>
    </inkml:context>
    <inkml:brush xml:id="br0">
      <inkml:brushProperty name="width" value="0.06667" units="cm"/>
      <inkml:brushProperty name="height" value="0.06667" units="cm"/>
      <inkml:brushProperty name="color" value="#002060"/>
      <inkml:brushProperty name="fitToCurve" value="1"/>
    </inkml:brush>
  </inkml:definitions>
  <inkml:trace contextRef="#ctx0" brushRef="#br0">8181 11289 0,'0'-41'0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7878E-7" units="1/dev"/>
        </inkml:channelProperties>
      </inkml:inkSource>
      <inkml:timestamp xml:id="ts0" timeString="2011-03-17T11:46:04.398"/>
    </inkml:context>
    <inkml:brush xml:id="br0">
      <inkml:brushProperty name="width" value="0.06667" units="cm"/>
      <inkml:brushProperty name="height" value="0.06667" units="cm"/>
      <inkml:brushProperty name="color" value="#002060"/>
      <inkml:brushProperty name="fitToCurve" value="1"/>
    </inkml:brush>
  </inkml:definitions>
  <inkml:trace contextRef="#ctx0" brushRef="#br0">361 91 16,'10'-29'20,"-10"29"-1,18-26-3,-8 8 0,-10 18-6,12-20-1,-12 20-1,0 0-2,0 0 0,0 0-1,0 0-1,0 0 0,-32 34-1,14-6 0,-8 7 1,-3 7-2,-3 7 0,-2 2 0,-5 3-1,7-1 0,0-4 0,0-5-1,3-3-1,5-9 1,4-6 0,4-3 0,16-23-1,-24 24-1,24-24 0,0 0-1,0 0-4,0 0-3,10-18-13,-10 18-12,12-22 1,-12 22 1</inkml:trace>
  <inkml:trace contextRef="#ctx0" brushRef="#br0" timeOffset="765.6127">504 449 14,'0'0'26,"0"0"-9,0-26-5,0 26 1,0 0-1,-40 2-5,40-2 1,-41 12-2,23-4 0,-20 13-3,12-3 2,-5 10-2,9-1-1,-4 5 0,8-4-1,2 3 0,8-7 0,4 2-1,10-7 1,2-1-1,-8-18 1,38 18-1,-14-16 1,0-4-1,7-2 1,-1-6-1,0-6 0,2-5 1,-7-3-2,-1 0 1,-4-5-1,-4 1 1,-10 2-1,-6-3-1,-8 11-1,0-6-2,8 24-4,-18-27-12,18 27-12,-18-14 1,18 14 0</inkml:trace>
  <inkml:trace contextRef="#ctx0" brushRef="#br0" timeOffset="1366.6468">1020 618 13,'0'0'27,"-28"-13"1,10 11-15,18 2 1,-39-10-6,21 2-2,-12 12-2,6-4 0,-4 6-1,7-2-1,1 8-1,20-12 0,-28 27 0,28-27-1,-6 32 1,6-32-1,16 35 0,0-15 0,6-2 1,-1 0-1,-1 5 0,0-3 1,-6-2-1,-2 0 1,-10 1-1,-2-19 1,-20 26 0,-2-14 0,-2-4-1,-5-6 1,-3 0-1,2-6 1,0-2-1,3 0-1,5-4-1,0 0-5,22 10-3,-22-23-12,22 23-11,0-18 2</inkml:trace>
  <inkml:trace contextRef="#ctx0" brushRef="#br0" timeOffset="1838.6652">1331 761 11,'0'0'29,"18"-16"0,-18 16-12,0 0-5,2-20-2,-2 20-3,-30-10-2,5 10-1,-1-4-1,-4 6 0,6-2-1,-7 6-1,31-6 0,-24 14 0,24-14-1,-10 26 1,10-26-1,20 37 0,-6-15 0,3 0 0,-3 1 0,-4 1-1,4 0 2,-8-4-1,-10-1 0,4-19 0,-34 26 0,7-18 1,-1-8-1,-6 0 0,-4-2 0,1-6 0,7-4-1,4 2-1,-2 2-3,28 8-8,-17-25-18,17 25-1,0-20 0</inkml:trace>
  <inkml:trace contextRef="#ctx0" brushRef="#br0" timeOffset="2320.2705">1778 1037 9,'0'0'27,"14"-20"0,-14 20-15,0 0 0,0 0-1,-40 4-5,40-4 2,-46 16-2,26 0 0,-11 0-2,5 6 1,4 7-3,4-1 0,6-1-1,8 1 0,4 0 0,8-10 0,2 5-1,14-13 1,-4-2 0,4-6 0,-2-4-1,3-6 1,1-6-1,-4-5 1,0-3-1,-10-6-1,7 4 1,-13-7-2,-8 3 0,-7 3-1,11-3-4,-22 16-14,4 2-12,16 10 2,-30-14-1</inkml:trace>
  <inkml:trace contextRef="#ctx0" brushRef="#br0" timeOffset="2659.2896">1891 1509 30,'0'0'32,"0"0"0,-20 6-13,20-6-9,0 0-3,30-26-2,-30 26-2,29-33 0,-15 9-1,8-7 0,-4 3 0,8-10-1,-2-3 0,9-1-1,-3 5 0,4 1 0,-2 7-1,-3 5 0,5 6-1,-6 10 0,4 2-1,-32 6-4,49 14-5,-37 12-12,2-8-9,-2 5 1</inkml:trace>
  <inkml:trace contextRef="#ctx0" brushRef="#br0" timeOffset="2833.2997">2014 1357 21,'0'0'30,"0"0"-2,0 0-5,32 4-24,-7 0-17,11-4-10,-10 10-1</inkml:trace>
  <inkml:trace contextRef="#ctx0" brushRef="#br0" timeOffset="3532.7233">3168 1768 18,'-8'-18'27,"8"-4"3,-11-1-17,11 23-3,-30-32-2,4 26-3,0-2 2,-17 14-3,5-2 1,-16 12-2,13 2 2,-9 13-2,10 1 1,-1 7-2,13-1-2,6 5 1,10-1 0,14 1-1,8-3 1,8-1-1,12-7 0,3 0 0,11-7 0,-4-7-1,3-2-1,11-14-4,-22 10-10,11-18-17,-7 0-1,-2-2 1</inkml:trace>
  <inkml:trace contextRef="#ctx0" brushRef="#br0" timeOffset="3822.9253">3522 1886 13,'13'-31'33,"-13"31"-1,0 0 2,-19 2-17,-1 27-9,4-5-2,-12 18-2,0 3-1,-9 8-1,7-5 0,-4 3-1,0-9 0,3-1-1,7-1 0,2-15-1,2 1-3,20-26-1,-32 30-12,32-30-17,0 0 0,0 0-1</inkml:trace>
  <inkml:trace contextRef="#ctx0" brushRef="#br0" timeOffset="4228.9483">3341 2157 36,'26'0'32,"-26"0"0,22 22-9,7-18-19,-3 17-1,8-9-2,4-4-2,5 6-1,-5-12-3,-8 6-1,13-16-3,-17 8-1,8-16 0,-16 8 0,5-17 2,-23 25 4,18-36 3,-8 14 3,-10 22 4,6-41 3,-6 41 2,-10-18 0,10 18 0,-24 10-2,-3 14 0,11-3-2,-18 13-2,10-6 0,-7 13-1,1-5-2,2 3-1,4-5 0,2-1-2,1-3-1,15-12-6,-10 15-19,16-33-8,-14 24 0,14-24 0</inkml:trace>
  <inkml:trace contextRef="#ctx0" brushRef="#br0" timeOffset="5101.9809">3811 2530 24,'0'0'31,"0"0"1,-20-8-8,20 8-16,28 2-2,-8-2-3,0 6-1,6 0-1,-3 2 0,5 0 2,-8 2-2,-2 2 1,-18-12 0,18 23 0,-18-23 0,-4 20-1,-14-8 0,18-12 0,-40 8 0,10-4 0,-3 0-1,5-4 1,2 2-1,6 0 0,20-2 1,-18 6-1,18-6 0,0 0 0,18 25 0,-18-25 0,34 30 0,-12-12 0,-2 7 0,0-5 0,3 2 0,-13 2 0,2-3 1,-12-1-1,0-20 1,-22 24-1,-5-16 1,-1-8-1,-8-6 1,-6-4-2,1-4 0,1 0-1,10-5 0,-1 3-5,23-10-15,-4 8-12,10 2-1,12-5 1</inkml:trace>
  <inkml:trace contextRef="#ctx0" brushRef="#br0" timeOffset="5762.6051">4267 2430 39,'0'0'35,"0"0"0,36 25-1,-16-7-28,12-4-3,-1 10 0,7-5-3,0 1 0,-4 2-2,3-8 2,-7 3-4,-2-9 0,-28-8-10,24 14-20,-24-14 0,0 0 1</inkml:trace>
  <inkml:trace contextRef="#ctx0" brushRef="#br0" timeOffset="5536.5921">4599 2299 15,'0'0'32,"0"0"0,0 0 0,0 0-20,-30 4-2,14 16-4,-14 12-1,5-5-2,-7 13 1,8 1 0,0-3-2,2 1 0,1 1 0,7-9-1,4-7-2,0-2 2,10-22-3,-14 33-2,14-33-3,-18 20-17,18-20-10,0 0-2,-18-20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7878E-7" units="1/dev"/>
        </inkml:channelProperties>
      </inkml:inkSource>
      <inkml:timestamp xml:id="ts0" timeString="2011-03-17T11:43:32.96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0D353FE-8EE4-4986-8793-BE4FF2DA5360}" emma:medium="tactile" emma:mode="ink">
          <msink:context xmlns:msink="http://schemas.microsoft.com/ink/2010/main" type="inkDrawing" rotatedBoundingBox="10627,7636 15976,10957 15924,11041 10575,7719" semanticType="underline" shapeName="Other">
            <msink:sourceLink direction="with" ref="{222E6143-A6CB-4C34-A8AB-2381D5433723}"/>
          </msink:context>
        </emma:interpretation>
      </emma:emma>
    </inkml:annotationXML>
    <inkml:trace contextRef="#ctx0" brushRef="#br0">0 0 18,'0'0'15,"0"0"-2,0 0-1,20 12-1,-20-12-2,0 0 0,27 14-3,-27-14-1,24 24-1,-24-24 0,32 27-1,-14-5 0,6-8-1,-1 12 0,9-3-1,-2 1 0,6 0 0,5 5 0,3-3 0,2 6 0,3-1 0,9 3-1,1-1 1,5 1 0,-3 0 0,5 7-1,3-9 1,-1 7-1,1-5 2,4 7-2,-1-1 1,-3 3 0,5-1-1,1 1 0,-2-3 1,-1 7-1,11-2 1,-13-1-2,11 1 1,-2-3 0,7 5 1,-3-3-1,-2 1 0,1 2 0,-5 1 0,6 5 1,-1 0-1,-3 1 0,-4-1-1,1 0 1,5 3 0,-4 1 0,5-6-1,-13 1 1,-1-5 0,7 4 0,-8-3 0,3-1-1,-3-3 2,-1-1-1,3-1 0,1 3 0,-1-7 0,-9 7 1,13-7-2,-7 3 2,3-1-2,-8 1 1,5 2 0,-5-3 0,-1 1 0,1-1 0,-5-3 0,-6-3 1,3 0 0,-7-3-1,-9-3 0,1 1 0,-4-5 0,-8-4 0,1 4 0,-1-5 0,0-3 0,-8 0 0,4-6 0,-4-2 1,1 2-1,-19-10 0,36 11 0,-36-11 1,28 8-1,-28-8 1,32 10-1,-13-8 1,-19-2 0,32 16-1,-12-12 1,-2 4 0,0 0-1,-18-8 1,31 18-1,-31-18 0,36 19 1,-18-7-1,0 0 1,0-2-1,2 2 0,3 0 1,1 5-1,-4-7 1,0 4-1,-20-14 1,36 24-2,-17-14 2,-19-10-2,32 25 1,-32-25-1,32 18 1,-32-18 0,32 22 0,-13-14 0,-19-8-1,26 19 2,-8-11-1,-18-8 0,30 16 0,-30-16 1,24 16-1,-24-16 0,20 16 0,-20-16 0,23 12 0,-23-12 0,0 0-1,16 21 1,-16-21 0,0 0 1,0 0-2,0 0 1,0 0-1,0 0-2,0 0-9,0 0-19,0 0-3,0 0 1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7878E-7" units="1/dev"/>
        </inkml:channelProperties>
      </inkml:inkSource>
      <inkml:timestamp xml:id="ts0" timeString="2011-03-17T11:41:34.91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1639 975 4,'18'-4'28,"-18"4"1,0 24 1,8-4-14,-10 19-6,10-11 0,-8 27-4,8-6-1,-10 13-1,12-7 0,-4 10-1,-4-10-1,-4-5-1,6-7 0,0-7-1,3-7 0,-3-9-4,-13 2-8,9-22-20,0 0-1,21 8 1,-21-8-1</inkml:trace>
  <inkml:trace contextRef="#ctx0" brushRef="#br0" timeOffset="-519.0297">1421 2296 13,'0'0'30,"12"-23"1,-12 23 1,28-8-16,3-10-3,-3 16-5,6-14-4,7 8-1,9-8-2,0 1 0,-3 3-1,-1-4-2,-6 2-1,-1-2-3,-15 7-2,8-9-4,-32 18-4,31-24 0,-31 24-2,12-18 4,-12 18 2,4-25 6,-4 25 4,0-24 8,6 8 4,-6 16 3,-4-33 1,4 33 1,-8-26-2,8 26-2,0 0-1,-31-14-3,31 14-1,-14 18 0,10 4-1,-6 19-1,8 2-1,-6 15 0,8 1-1,-6 8-1,8-2 1,-6 2 0,6-9-1,-2-7-1,2-7 0,2-13 0,-4-1-1,0-30-2,0 31-1,0-31-3,0 0-17,0 0-10,-20-25-2,14-7 2</inkml:trace>
  <inkml:trace contextRef="#ctx0" brushRef="#br0" timeOffset="-1010.6397">1379 1945 5,'0'0'28,"-4"-22"0,4 22 3,0 0-17,0 0 0,0 0-3,0 0-3,0 0-1,12 26-1,-2-1-1,-6 15 0,6 3-2,-4 7 0,-2 7 0,-4-6-1,0 3-2,-2-3 1,2-4-1,0-7 1,-4-5-1,2-7-1,0-4 1,4-4-1,-4-1-1,2-19-3,-6 22-1,6-22-6,0 0-11,0 0-11,0 0-1,0-28 2</inkml:trace>
  <inkml:trace contextRef="#ctx0" brushRef="#br0" timeOffset="1449.6516">3359 2010 22,'-4'-26'30,"4"26"3,0 0-15,-8-23-4,8 23-1,0 0-5,-10 25-2,10-25-1,4 44-1,4-9-2,-8 7 1,8 7-2,-8 6 0,4-1 0,-4 3 0,2-6-1,-4-3 0,2-7 1,-2-5-1,0-7-1,4-9 0,0-2-2,-2-18-2,0 0-1,0 0-8,0 0-10,0 0-11,14-22 2,-12 0 0</inkml:trace>
  <inkml:trace contextRef="#ctx0" brushRef="#br0" timeOffset="1674.6644">3448 2316 31,'24'-10'30,"-24"10"3,34-12-10,9-1-12,-13 11-3,14-12-3,2 6-2,3-4-1,3 2-1,-5-2 0,-3-2-2,-10 3-1,1-3-2,-15 6-4,6-12-7,-26 20-7,14-22-10,-14 22 1,6-27 0</inkml:trace>
  <inkml:trace contextRef="#ctx0" brushRef="#br0" timeOffset="839.4184">3736 1030 27,'0'0'33,"0"0"-1,-20 8-13,20-8-2,-6 40-4,10-11-4,-12 19-3,6 1-2,-2 10-1,8 3-1,-2-1 0,2-2 1,-6-10-2,4-1-1,2-13 0,-4-3 0,2-8-1,-4-5-2,2-19-2,-4 26-6,4-26-19,0 0-4,0 0-2,0 0 1</inkml:trace>
  <inkml:trace contextRef="#ctx0" brushRef="#br0" timeOffset="1956.2755">3994 1986 28,'-8'-29'31,"8"29"-1,-12-24-8,16 6-6,-4 18-5,0 0-3,-18 0-2,18 0-2,-18 34 0,14-9-1,-8 19 0,6 3-1,-1 9 1,3 5-2,-4 2 1,8-4-1,4-3-1,-2-5 1,0-8-1,0-5 0,0-9 0,0-7-1,-2-22 0,3 32-1,-3-32-3,0 0-5,0 0-25,0 0 0,-15-32-2,15 32 2</inkml:trace>
  <inkml:trace contextRef="#ctx0" brushRef="#br1" timeOffset="296170.6234">961 4015 12,'-4'23'24,"4"-23"2,0 0-14,2 24 1,-2-24 0,0 0-2,0 0-1,0 0-1,0 0-1,0 0-1,0 0-2,6-24-1,-2 5-1,-6-3-1,2-12-1,2-1 0,1-11 1,-1-1-1,-2-6 1,0-5-1,2-1 0,0 0 1,-2-4-2,0 13 1,0-1-2,0 7 2,2 5-1,-2 7 0,2 7-1,-2 25 2,4-26-4,-4 26 5,0 0-1,0 0-1,0 0-3,4-18 3,-4 18 2,0 0-2,0 0 1,0 0-1,0 0-1,0 0 2,0 0-1,0 0 1,0 0 1,0 0-2,0 0 1,0 0 0,0 0 0,0 0-1,0 0 2,16 24-2,-16-24-1,12 29 1,-2-9-1,6 6 1,-2 2-1,-6 5 1,8 9-2,3-1 2,-3-1 0,0 1 0,0-9-1,-6-1 2,0-1-1,6-6 0,-16-24-1,14 25 2,-14-25-1,8 18 1,-8-18-1,0 0 0,0 0 0,0 0 1,0 0-1,0 0 0,0 0 0,13-24 0,-7 5 0,-2-3 0,0-6 0,4-5 0,2-3 0,0-3 0,0-3 0,0-5 0,4 5-1,0 1 1,-2-1 0,2 7 0,-3 5-1,-5 6 1,2 3 0,-8 21 0,8-22 1,-8 22-1,0 0 0,0 0 0,0 0 1,10 20-1,-10-20 1,8 41-1,-4-13 1,2 7-1,0 11 0,-6 1 1,4 10 0,0-1-1,0 1 1,-2 4-1,6-3 1,-6-1 0,2-8-1,0-5 0,2-5 0,-4-7 0,4-7 0,-8-5 0,2-20-1,4 20 0,-4-20 0,0 0-1,0 0-1,21-6-4,-21 6-16,0 0-11,0 0-3,0 0 1,-8-20 0</inkml:trace>
  <inkml:trace contextRef="#ctx0" brushRef="#br1" timeOffset="296820.2381">1653 3831 14,'0'0'30,"0"0"1,0 0 1,0 0-20,0 0-2,-18 33-2,26-17-2,-6 18-2,8-1 0,-4 7-1,4-1 0,-2-1-1,0-6 0,-4 1-1,2-9 0,-4-6 0,-2-18 0,0 25-1,0-25 1,0 0 0,0 0 0,0 0-1,-8-23 2,6 5-2,0 0 0,-2-10 0,2-3 0,0-1 0,10-1 0,0-5-2,2 1 2,-1-3-1,5 6 1,4 1 0,0 3-1,2 5 1,-2 7 0,-18 18 0,33-26-1,-11 20 0,-22 6-2,32-4-3,-32 4-14,22 2-13,-22-2-3,18 0 2</inkml:trace>
  <inkml:trace contextRef="#ctx0" brushRef="#br1" timeOffset="297234.2616">2240 3509 30,'0'0'32,"0"0"0,0 0 0,0 0-25,28-8-3,-8 8 1,12-8-3,-1 6 0,1-4-2,2-2 1,-1 2-2,-1 1-1,-10 5-5,4-12-14,-26 12-10,0 0-3,0 0 3</inkml:trace>
  <inkml:trace contextRef="#ctx0" brushRef="#br1" timeOffset="297480.2758">2323 3669 37,'-27'14'32,"27"-14"2,0 0-3,12 23-25,7-21-5,-3-2 1,6 0-1,6 0 1,0-9-3,3 7 0,-7-6-1,0 2 0,-24 6-4,40-14-12,-40 14-15,0 0 1,0 0 0</inkml:trace>
  <inkml:trace contextRef="#ctx0" brushRef="#br1" timeOffset="300005.5578">2895 3211 28,'-8'-24'30,"8"24"1,0 0-17,-4-18-2,4 18-3,0 0-3,0 0-1,0 0 0,0 0-1,0 0 1,0 0-2,2 18 1,-2 0-1,2 4 0,-4 5-1,4 5 0,-4 5-1,4-1 0,-4-1 1,0-3-2,-4 0 1,10-5-2,-4-5 2,0-22-1,-2 26 0,2-26 0,0 0 0,0 0 0,0 0 0,0 0 1,28 4-1,-8-12 0,11 4 1,-5-4-1,8-6 0,2 6 0,-3-2-1,-3 2 0,-2 0-2,-28 8 0,32-15-1,-32 15-1,23-8-6,-23 8-14,0 0-10,0 0 0,0 0 1</inkml:trace>
  <inkml:trace contextRef="#ctx0" brushRef="#br1" timeOffset="300350.5776">3264 3227 4,'-4'-20'30,"-2"0"0,6 20 3,-10-16-21,10 16 0,0 0-2,0 0-2,0 0-2,-10 24 0,0 10-1,8 5-2,-6 12 1,4 1-1,-8 11-1,8-6 0,0 2 0,4-3-2,-4-7 1,4-5-1,-2-9 0,4-9 0,6-1 1,-6-3-1,-2-22-1,2 18 1,-2-18 0,0 0-2,0 0-2,0 0 0,0 0-6,0 0-19,0 0-6,0 0-2,-14-22 2</inkml:trace>
  <inkml:trace contextRef="#ctx0" brushRef="#br1" timeOffset="301081.1968">3617 3082 20,'0'0'32,"4"-19"-1,-4 19-13,0 0-2,0 0-4,0 0-4,-16 41-2,10-25-2,-8 27-1,6-7-1,-10 19 1,12 2-1,-3 3-1,5 3 0,4 4 1,2-12-2,7-1 0,9-7 0,0-9 1,10-7 0,-4-7 0,6-8 0,3-2 0,1-7 0,2-9 0,-7-9 1,-3-7-2,0 2-2,-2-8 2,0-1 0,-3-7-1,-11-3 1,0 5 1,-10 4-1,-4-1 0,-12 3 0,-9 12 0,-9 8 2,-6 16-2,-1 8 1,-3 9-2,4 3-1,3 7 2,9-1-1,8 1 0,10-9-1,10-8 0,-8 5-6,8-27-26,0 0 0,22 4-2,-22-4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7878E-7" units="1/dev"/>
        </inkml:channelProperties>
      </inkml:inkSource>
      <inkml:timestamp xml:id="ts0" timeString="2011-03-17T11:42:47.422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-246 4753 31,'0'0'31,"-28"-16"1,10 16 0,-9 26-25,15-8 1,-2 21-2,0 3-2,2 15 0,8 0 0,2 10-1,10-7 0,0 7 0,12-10 0,-2-4-1,13-17-1,-5-8 1,6-5-1,0-13 0,5-10 0,-3-6 0,2-11-1,1-5 0,-5-8 1,-2-9-2,-2-1 0,-1-11 1,-11 1-2,-10-1 1,-10 2-1,-6 3 0,-13 5 0,-3 3-2,-20 9-1,8 5-2,-19 16-7,23-8-19,-3 14-2,11-2 2,26 4-1</inkml:trace>
  <inkml:trace contextRef="#ctx0" brushRef="#br0" timeOffset="1233.6522">194 4960 14,'0'0'32,"0"0"0,0 0 1,-29 0-16,29 0-7,0 0-3,23-5-3,-23 5-2,32 5 1,-10-5-1,4-7 1,2 5-1,17-4 0,1 4 0,3-4 0,-5 4 1,2-4-2,-5 4 0,1 2 0,-2-4-1,-17 8 0,-5-4 0,-18 0 0,30 0-1,-30 0-1,18 0-2,-18 0-3,0 0-14,0 0-13,0 0-3,0 0 2</inkml:trace>
  <inkml:trace contextRef="#ctx0" brushRef="#br0" timeOffset="2568.9097">1022 4674 7,'4'-18'29,"-4"18"0,0 0 2,17-29-19,-17 29-1,0 0-3,0 0-1,0 0-1,0 0-1,0 0 0,-2 39-1,10-13 0,-10 15 0,2 3-1,-6 17-1,-1 4 2,-1 4-2,4-5 0,-2-1-1,-4-8 1,6-4-1,2-9 0,0-9-1,4-9 0,6-6 0,-8-18-1,0 0 0,14 20 0,-14-20-3,0 0-2,23-16-4,-23 16-20,0 0-5,-17-20-1,11 0 1</inkml:trace>
  <inkml:trace contextRef="#ctx0" brushRef="#br0" timeOffset="2802.9101">1063 4962 42,'18'-17'32,"-18"17"1,38-22 0,-14 20-29,11-8-1,-1 6-2,2-4 0,3 2-1,-3 0-1,-2-5-2,-8 3-2,5-8-2,-31 16-6,42-24-5,-42 24-9,0 0-4,22-29 1</inkml:trace>
  <inkml:trace contextRef="#ctx0" brushRef="#br0" timeOffset="3162.3186">1518 4670 35,'6'-31'30,"1"13"-3,-7 18-9,4-28-4,-4 28-6,0 0-1,0 0-2,0 0-1,0 0-1,0 0-1,-27 24 1,27-4 0,-6 7-1,6 5 1,-6 9-1,8 1 2,-4 19-1,2-4-1,-2 6 1,4-5-2,-4 1 1,4-8 0,0-3-1,0-9 0,4-11-1,-2-8 1,-4-20-2,0 27 0,0-27-1,0 0-2,0 0-7,0 0-25,0 0 0,0 0-2,-4-21 2</inkml:trace>
  <inkml:trace contextRef="#ctx0" brushRef="#br0" timeOffset="-476.0056">-1286 5158 8,'0'0'29,"0"0"2,0 0 1,0 0-13,0 0-4,42-4-3,-18 10-4,16-12-1,3 6-2,11-6 0,-3 8-2,11-10-2,-9 8 1,3-4-1,-10 2-1,1 2-1,-11 0 0,-8 2-1,1-2-1,-29 0-4,40 4-11,-40-4-16,18 4-2,-18-4 2,0 0 0</inkml:trace>
  <inkml:trace contextRef="#ctx0" brushRef="#br0" timeOffset="6754.6618">-1476 4656 13,'0'0'27,"0"0"-4,0 0-3,0 0-1,0 0-4,2-19-4,-2 19-2,0 0-1,0 0-3,26-8-1,-26 8 0,41-4-2,-15 0 1,8-4-1,-6 6-1,13-4 1,-7 2-2,2-2 2,-4 0-1,-1 4-1,-9 0 1,-4-2-1,0 4 1,-18 0-1,0 0-1,20 0 0,-20 0-3,0 0-2,0 0-13,0 0-16,0 0 1,0 0-1,0 0 1</inkml:trace>
  <inkml:trace contextRef="#ctx0" brushRef="#br0" timeOffset="6176.6287">-1331 4502 6,'0'0'24,"0"0"-1,0 0-4,12-23 0,-12 23-4,0 0-1,0 0-4,0 0-1,0 0-2,0 0-1,0 0-2,0 0-1,-12 31-1,10-11 1,-4 6-2,4 7 0,2-1 0,2 3 0,-2 3-1,4-7 2,0-3-2,4-4 1,-2-6-1,-6-18 1,8 25-1,-8-25-1,0 0 2,0 0-1,14 22-1,-14-22 0,0 0-2,0 0 0,0 0-1,0 0-5,0 0-16,0 0-9,0 0 0,-20-12 1</inkml:trace>
  <inkml:trace contextRef="#ctx0" brushRef="#br1" timeOffset="258158.206">2021 5504 19,'0'0'27,"0"0"0,0 0-12,0 0-3,0 0-2,0 0-2,0 0 0,-5-20-1,5 20 0,7-44 0,-14 23-2,14-17-1,-5 3-1,0-13-1,-2-13 0,0-4 0,-2-4-1,2-4 0,0-2 0,0 3 1,2 5-2,-2 6 1,-4 18-1,6 7 0,-2 10 0,0 5 1,0 21-2,0 0 2,0-16-1,0 16 0,0 0 1,12 16 0,-12-16 0,12 37-1,-4-15 1,0 6 0,-2 5 0,2 3 0,2 11-1,2-1 1,2 1-1,-6 0 1,11-3 1,-5-3-2,-2-7 0,0-1 0,0-15 1,-12-18-1,10 28 0,-10-28 0,0 0 0,4 18 0,-4-18 0,0 0 0,0 0-1,8-20 1,-8 20 0,16-46-1,-8 13 1,2-5 1,-2-7-2,3-6 1,5 1 1,-2-3-1,-2 0 0,0 9 0,-2 1 0,2 7-1,-2 1 1,-4 9 1,-4 4-2,-2 22 1,8-26 0,-8 26 1,0 0-1,0 0 0,0 0 1,0 0-1,8 30 1,-10-2 0,0 11-1,6 5 0,-4 15 1,2 2 0,-8 8 0,10-2 0,-2 3 0,4-5 0,-1 2-1,5-8 1,-2-13-1,2-1 0,2-13 0,-4-1 0,0-9-1,-8-22 2,18 22-2,-18-22 0,0 0-1,0 0-1,0 0-2,0 0-9,8-28-23,-8 28-1,-16-22 0,16 22 1</inkml:trace>
  <inkml:trace contextRef="#ctx0" brushRef="#br1" timeOffset="258701.8317">2579 5215 20,'0'0'31,"0"0"1,0 0 1,-4 30-22,4-30-2,14 41-3,-4-15-1,-8 10-1,6-3 0,-8 5-1,8-1-1,-8-5 0,6-3 0,-4-7-1,-2-22 0,2 28 0,-2-28-1,0 0 0,0 0 1,-2-22 1,-2 0-2,-2-5 1,2-1-1,-2-9 0,0 3 0,4-6 1,4-3-1,2 0 0,6 3-1,2 3 1,5 5 0,-1 2-1,10 3 1,-2 7-2,2 4 2,-1 4-1,-3 4-1,2-2-1,-24 10-3,42-21-12,-42 21-16,0 0-1,0 0 0,0 0 1</inkml:trace>
  <inkml:trace contextRef="#ctx0" brushRef="#br1" timeOffset="259054.8519">2966 4729 36,'0'0'34,"18"-4"-1,1-1 2,-19 5-30,42-4 1,-18 4-5,4-4 2,1 2-3,-3 4 1,-8-4-2,-18 2-1,36-2-2,-36 2-12,0 0-15,0 0-4,0 0 3,0 0-1</inkml:trace>
  <inkml:trace contextRef="#ctx0" brushRef="#br1" timeOffset="259322.8629">2986 4931 8,'-16'26'31,"16"-26"0,0 0 5,10 25-20,19-41-2,-29 16-6,44-13-1,-24 11-3,14-14 1,-7 12-2,3-8-1,-8 10 1,-2 0-5,4 0 1,-24 2-7,27 4-13,-27-4-13,0 0-1,0 0-1</inkml:trace>
  <inkml:trace contextRef="#ctx0" brushRef="#br1" timeOffset="260188.4856">3515 4581 14,'-25'10'30,"25"-10"1,0 0 1,-20 8-17,20-8-3,23-18-3,5-1-3,-28 19 0,48-38-2,-18 18 0,13-7-1,3 9 1,-2-2-2,-9 10-1,5 4 1,-10 10-2,1 6 1,-19 10 0,-8 6-1,-28 11 0,-3 3 0,-5 3 2,-10 0-2,-1 1 1,-1-5-1,4-7 1,1-6-1,13-5 0,26-21 0,-18 20 0,18-20 0,0 0 0,28-4 0,-8-2 0,5 2 0,11-2 0,0 4 0,4 4-1,-3 4 2,3 4-2,0 4 1,-7 4 1,-11 2-1,-12 11 0,-12 3 1,-20 1-1,-6-1 0,-11-1 1,-1-1-1,-13-8 0,9 1 0,0-15-1,1-2 0,15-8-1,-4 4-3,32-4-9,-28-12-20,28 12-2,-8-25 0,14-1 0</inkml:trace>
  <inkml:trace contextRef="#ctx0" brushRef="#br1" timeOffset="260860.9206">4049 4358 28,'0'0'30,"20"-18"3,-20 18-11,0 0-6,0 0-5,0 0-1,18-6-2,-18 6 0,4 24 0,-6 2-1,10-1-3,-8 19 0,4 1 0,-4 11-1,2 3 0,1 8-1,3-4 0,0 8 0,2-4 0,-6-3-1,10-7 0,-4-8 1,0-7-2,-2-3 0,4-9 1,-10-30-2,6 28 1,-6-28 0,0 0-1,0 0-2,0 0 0,0 0-5,-34 9-26,34-9-5,-26-11-1,26 11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7878E-7" units="1/dev"/>
        </inkml:channelProperties>
      </inkml:inkSource>
      <inkml:timestamp xml:id="ts0" timeString="2011-03-17T11:41:07.8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-12914 108 5,'0'0'14,"0"0"3,0 0-1,0 0-1,-6-25 0,6 25 1,0 0-2,0 0-3,0 0-2,0 0-1,0 0-2,-10 35-2,10-15-1,-2 13-1,8 5-1,-6 13 1,2 1-1,0 13 0,4 0 0,-6 4 0,4-8-1,0 1 1,-2-9 0,-4 2 0,6-5 0,-2-9 0,0-5 0,0 3 1,0-7-1,0 1 0,-2-7 0,2 0 0,-2-3-1,-2-3 0,2-20 0,-2 28 1,2-28-1,0 0 0,0 0 0,2 18 1,-2-18-1,0 0 0,0 0 0,0 0 1,0 0-1,0 0 0,0 0-1,0 0 1,0 0-1,0 0 1,0 0-1,0 0 0,0 0 0,0 0 0,0 0 0,0 0-1,-14-18 1,14 18 0,0 0 0,0-20 1,0 20 0,0 0-1,0 0 1,-4-18 0,4 18-1,0 0-1,0 0-2,0 0-5,0 0-12,0 0-11,0 0 0,-16-18 0</inkml:trace>
  <inkml:trace contextRef="#ctx0" brushRef="#br0" timeOffset="2723.5134">-12777 543 3,'0'0'4,"0"0"-1,0 0 1,0 0-1,0 0 1,0 0 0,0 0 0,-14 18 1,14-18 1,0 0 1,0 0 0,0 0 0,0 0 0,0 0 0,0 0-1,0 0 0,-18 15-1,18-15-1,0 0 0,0 0 0,0 0 1,0 0 0,-18 4 0,18-4 0,0 0 0,0 0-1,0 0 0,0 0 0,0 0-1,0 0 0,0 0-1,0 0 1,0 0-1,0 0 0,0 0 0,0 0 0,0 0-1,22-10 1,-22 10-1,28-9 1,-6 9-1,0-4 0,1 0 1,5 0-1,-8 0 0,6 2-1,3-4 1,-1 4 0,-2-4-1,0 4 0,0 0 0,-1-4 0,3 4 0,-28 2 0,30-6 0,-30 6 0,22-6 0,-22 6 0,0 0 0,0 0 0,0 0 0,0 0-2,0 0 1,0 0-2,0 0-2,0 0-6,0 0-17,0 0-5,0 0-1,-30 4 1</inkml:trace>
  <inkml:trace contextRef="#ctx0" brushRef="#br0" timeOffset="20744.9826">-5439-8 23,'0'0'29,"-6"-30"-4,12 12-3,-6 18-5,0 0-4,-17 38-2,22-9-3,-16 27-1,11-3-1,-6 22-2,6-6-1,-4 14 0,6-8-1,-2-2-1,6-9 0,-4-11-2,4-4 1,-1-11 0,1-5 0,-2-13 0,-4-20-3,4 24-2,-4-24-4,0 0-26,-19-4 0,19 4-3,-12-30 3</inkml:trace>
  <inkml:trace contextRef="#ctx0" brushRef="#br0" timeOffset="21962.6211">-11662-1817 25,'0'0'27,"0"0"-4,12-20-2,-12 20-4,0 0-3,0 0-4,0 0-2,-10 28-2,14-7-2,-6 11 0,4 5-1,0 9-2,-2 1 0,6 7 0,-2 3 0,0-4-1,2-2 1,-4-3 0,6-7-1,-8-5 0,4 1 0,-6-11 0,2-2 0,0-24 2,0 29-4,0-29 0,0 0 0,0 0-3,0 0-5,0 0-18,-6-21-6,8-1-1,-2 22 1</inkml:trace>
  <inkml:trace contextRef="#ctx0" brushRef="#br0" timeOffset="22518.6527">-11628-1432 39,'0'0'29,"0"0"2,0 0-14,0 0-9,30-20-1,-7 24-4,5-4-1,4-6-1,6 6 0,5-8-1,-5 2 0,2-4 0,-5 4-2,3-7-1,-14 5-1,11-10-1,-35 18-1,38-26 0,-38 26-2,26-25 0,-26 25 1,10-28-2,-10 28 1,4-20 2,-4 20 0,6-24 2,-6 24 1,0-25 1,0 25 1,4-26 3,-4 6 1,0 20 1,-6-37 0,6 37 1,-8-40 2,8 40 0,-8-37 2,8 37-1,-4-26 0,4 26 0,0 0 0,-22 2-1,22-2-1,-10 42 0,10-9-1,-8 17-2,12 3 0,-2 12-1,4 2 1,-4 2-2,8-4 0,0-7 0,0-5-1,-2-11 1,0-7-1,-4-9-1,0-1 0,-4-25-3,-6 26-10,6-26-19,0 0-2,0 0 1,0 0 0</inkml:trace>
  <inkml:trace contextRef="#ctx0" brushRef="#br0" timeOffset="22985.4641">-11414-824 2,'0'0'29,"-4"-26"1,4 26 2,4-23-17,-4 23-2,0 0 0,0 0-5,0 0-2,14 45 0,0-21-1,-6 13 0,0-3-2,0 11 0,2-1-2,-5-3 0,1-3 1,0-3-3,-6-7 0,2-6-1,-4 1-3,2-23-7,12 28-22,-12-28-2,0 0 1,0 0 0</inkml:trace>
  <inkml:trace contextRef="#ctx0" brushRef="#br0" timeOffset="23833.297">-9529-1768 21,'0'0'32,"2"-24"0,-2 24-12,0 0-2,12-19-4,-12 19-5,4 27-3,-6 5-1,11 3-1,-9 13-2,2 11 1,-2 2-3,4 6 1,2-3 0,-6-5-1,2-2 0,0-11 2,0-7-2,2-9-2,-2-5 4,0-7-5,-2-18 1,0 20 0,0-20-2,0 0-3,0 0-9,0 0-19,6-30 1,-6 10 0,4-7 1</inkml:trace>
  <inkml:trace contextRef="#ctx0" brushRef="#br0" timeOffset="24021.3077">-9438-1454 12,'0'0'30,"0"0"-2,0 0 3,0 0-18,44-24-6,-19 20-1,11-9-3,2 3-2,1-4-1,3 0-2,-12 4-6,0-12-10,-7 11-11,-23 11-1,26-26 1</inkml:trace>
  <inkml:trace contextRef="#ctx0" brushRef="#br0" timeOffset="24773.1221">-9232-854 8,'0'0'30,"0"0"0,0 0 3,6-25-16,-6 25-4,0 0 0,0 0-4,0 0-1,8 39-2,-2-19 0,-10 16-1,8 1-2,-4 10 1,4 1-3,-4 1 0,0-1-1,0-5 0,0-5 0,2-9-2,-4-3-1,2-26-3,2 37-16,-2-37-15,0 0 1,0 0-2,0 0 3</inkml:trace>
  <inkml:trace contextRef="#ctx0" brushRef="#br0" timeOffset="24305.1212">-9069-1725 27,'2'-35'29,"-2"35"-5,-2-18-5,8-2-5,-6 20-4,0 0-3,0 0 0,0 0-1,-8 30-2,10-8 1,-4 15 0,6 3-1,-8 17-1,2-6 0,-4 9 1,8-1-2,-2 0 0,2-4-1,-2-7-1,4-7 0,0-5 0,0-7-1,2-9-1,-6 0-4,0-20-4,0 0-21,18 12-3,-18-12-2,6-22 1</inkml:trace>
  <inkml:trace contextRef="#ctx0" brushRef="#br0" timeOffset="3504.3381">-12460 177 5,'0'0'22,"0"0"-3,8-23-3,-8 23-2,0 0-1,-6-18-2,6 18-1,0 0-3,6-26-1,-6 26-2,0 0 0,0 0-1,0 0-1,0 0 0,0 0 1,0 0-1,0 0 1,0 0-1,0 0 1,0 0-1,0 0-1,0 0 1,0 0-1,0 0 0,0 0-1,0 0 0,0 0 1,8 28 0,-8-4 0,-2 11 0,4 5 0,-4 11 1,4 6 0,-8 8-1,6 3 2,2-1-2,2 0 1,-4-2-1,2-2 0,2-2 0,2-9 0,0-5 0,-6-3 0,2-5-1,0-3 0,4 1 1,-4-11-1,-2-4 1,0-22-1,0 29 0,0-29 0,0 0 0,0 0-1,0 0-1,0 0-1,0 0-6,0 0-22,0-19-3,0 19-1,-4-24 1</inkml:trace>
  <inkml:trace contextRef="#ctx0" brushRef="#br0" timeOffset="12414.2608">-12051 485 24,'0'0'13,"0"0"2,0 0 1,0 0 1,-18 8-3,18-8-1,0 0-2,0 0-2,0 0-2,0 0 0,0 0-2,0 0 0,0 0-1,31-4-2,-31 4 2,34 0-3,-12 4 2,2-8-2,5 4 0,1-2-2,2 2 2,0 0-1,-1 0 0,1 0 0,-2-5 1,3 3-2,-11 0 1,2 2-1,-4 0 2,-20 0-2,30-6 1,-30 6 0,0 0 0,23-2 0,-23 2 0,0 0-1,0 0-2,0 0-1,0 0-9,0 0-20,0 0-2,0 0 0,-23 0 0</inkml:trace>
  <inkml:trace contextRef="#ctx0" brushRef="#br0" timeOffset="13271.3098">-10975 237 10,'0'0'25,"0"0"-4,0 0-3,0-18-1,0 18-5,-6-20-2,6 20-1,-18-33-2,18 33-2,-24-34-2,24 34 1,-35-36-2,15 21 0,0 5-1,-6 4 0,2 6 0,-7 12-1,1 9 1,-8 9 0,9 6 0,-3 11 0,6 4 0,0 9 0,10 5 0,7 4 0,9-4 0,11 0 0,3-6-1,6-3 0,6-5 1,0-7-1,1-11 0,1-3 1,-4-12-1,2-1 1,-2-7 0,1-4-2,1-4 1,-2-6-1,0 0-1,5-6 0,-9 4-2,12-7-2,-32 13-9,28-16-17,-28 16-3,31-14 3</inkml:trace>
  <inkml:trace contextRef="#ctx0" brushRef="#br0" timeOffset="15404.3755">-10589 470 15,'0'0'30,"0"0"2,0 0 2,0 0-19,20 2-5,-20-2 0,34 6-5,-4-2 0,9-6-2,1 2-1,10-2 0,-1 2-2,3-4 1,3 2-1,-1 2 0,-5-4-1,1 0 1,-1 2 0,-9 0-1,-8 0 0,-1 0 0,-9 0-1,-22 2-1,36-6-3,-36 6-12,0 0-16,0 0 0,0 0 1</inkml:trace>
  <inkml:trace contextRef="#ctx0" brushRef="#br0" timeOffset="16148.0131">-8979 100 27,'-20'-27'29,"2"21"0,-9-4-15,27 10-5,-40-14 1,18 12-6,-6 10 0,7 0-1,-7 10 0,2 7 1,-8 9-2,5 1 0,-5 17 1,12-7 0,-6 16-1,7-1 0,1 9 0,14-4-1,6 2 0,6-4 1,8-5 0,7-7 0,1-4 0,10-17 0,-4-8 0,7-8 0,-1-7 0,2-12-1,1-3-2,-3-4 1,0-8-4,0 4 1,3-9-3,-37 25-8,40-34-20,-40 34-1,28-26 1,-28 26 1</inkml:trace>
  <inkml:trace contextRef="#ctx0" brushRef="#br0" timeOffset="16552.4328">-8620 422 17,'26'8'31,"-7"-16"1,5 8 1,-8 0-21,26-14-3,-3 12-2,15-11-4,3 7-1,1-4-2,5 0 2,1 2-2,-1-2 0,-11 6-1,-3-2-1,-19 8-5,0-12-18,-12 10-7,-18 0 0,0 0 0</inkml:trace>
  <inkml:trace contextRef="#ctx0" brushRef="#br0" timeOffset="17364.6513">-7328 81 15,'-35'-18'27,"35"18"1,-28-14-15,2 24 1,26-10-3,-38 26-3,38-26-1,-41 53 0,21-20-2,-6 19 1,10-5-2,4 16 0,1-1 0,-3 9-2,16-6 1,2 2-2,6-6 0,5-11-1,5-5 1,-4-9-1,10-17 1,2-3 0,5-16 0,-1-8 0,4-8 0,3-11 0,-7-13-1,4-11 0,-3-6 1,-9-5-2,-6-1 1,-6-2 0,-16 4 0,2 2 0,-14 9-1,0 7 0,-15 9-2,9 5 0,-10 15-4,18-8-14,14 22-12,-30-16-2,30 16 1</inkml:trace>
  <inkml:trace contextRef="#ctx0" brushRef="#br0" timeOffset="19612.9481">-6800 377 10,'-26'8'25,"26"-8"1,0 0-12,-16-2 1,16 2-4,0 0-2,0 0-2,0 0 1,0 0-1,20-4 0,0-4-1,1 12-1,5-12-2,2 8 0,6-8-1,3 4-1,3-4 0,-4 2 0,3-2-1,-3 2 0,4-1-1,-9 1 1,1 2 0,-4 0 0,3 0-1,-7 2 1,-2-4 0,-2 2-1,-20 4 1,30-6-1,-30 6-2,27-4-1,-27 4-8,0 0-22,0 0 0,0 0 0,0 0 0</inkml:trace>
  <inkml:trace contextRef="#ctx0" brushRef="#br0" timeOffset="20196.9513">-5974-81 0,'0'0'28,"0"0"0,0-18-5,0 18-7,0 0 0,0 0-5,0 0-2,-4 31-2,12-9 0,-12 22-2,12-1-1,-6 14 0,4 3-1,-2 9-1,4-2-1,0 6 0,0-10 1,-4 0-2,4-11 1,-4-3-1,2-7 2,0-5-1,-1-9-1,-5-12 0,0-16 0,8 27 0,-8-27 0,0 0-1,0 0-2,0 0 0,0 0-1,0 0-5,0 0-14,-8-27-12,8 27-1,-13-24 2</inkml:trace>
  <inkml:trace contextRef="#ctx0" brushRef="#br0" timeOffset="20460.9664">-5906 430 29,'0'0'29,"0"0"1,31-16-11,-11 10-14,4-7 0,6 5-2,7-4-3,-1 0 0,2 2 0,1-2-1,-3 0 0,-2-3 0,-1 5-1,-1-6-2,-12 8-2,8-12-5,-28 20-8,21-21-9,-9 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7878E-7" units="1/dev"/>
        </inkml:channelProperties>
      </inkml:inkSource>
      <inkml:timestamp xml:id="ts0" timeString="2011-03-17T11:48:16.25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1470 1732 1,'0'0'27,"0"0"-1,0 0-11,0 0-1,0 0-4,-30 2-3,30-2-2,-31 6-1,31-6 0,-42 16 0,18-6 0,-9 12-1,-1-5 1,-4 11-1,0-4-1,-3 9 0,3-3 0,6 8-1,7-5 0,3 3 0,10-1-2,8-3 0,10-1-2,4-11-4,-2 8-6,-8-28-19,33 20 0,-33-20 0</inkml:trace>
  <inkml:trace contextRef="#ctx0" brushRef="#br0" timeOffset="2153.278">1238 2234 6,'0'0'19,"0"0"-2,0 0-1,24 10-2,-24-10-1,0 0-2,0 0-2,0 0-1,0 0-1,0 0-1,0 0-1,16-22-1,-16 22 0,16-27-1,-16 27 0,37-40 0,-9 16-1,-2-7 0,4-1 0,5-3-1,-3 3 0,4-2 0,-12 3-1,5 3 1,-11 4-1,2 3 1,-20 21-1,20-24 0,-20 24 0,0 0 0,0 0 1,0 0-1,2 18 0,-2-18 0,-14 39 1,2-13-1,-6 4 1,4 1-1,1 3 0,1-1 0,4-3 1,-6 0-1,4-3 0,0-7 0,6 0 0,4-20 0,-20 27 0,20-27 0,0 0 0,-16 20 1,16-20-1,0 0 0,0 0 0,18-2 0,-18 2 0,26-12 0,-8 2 0,8-5 0,-3-1 0,5 0 0,-2-4 0,4-1 0,3 1 0,-5 2 1,-4 2-1,-6 6 0,2-1 1,-20 11-1,23-6 0,-23 6 0,0 0 1,-7 25-1,7-25 0,-18 34 0,8-10 1,-6 3-1,2 1 2,-6 3-2,0-1 0,-1-4 1,3 3-1,2-5 0,-2-2 0,6-4 0,12-18 0,-22 29-1,22-29-1,-10 18 0,10-18-1,0 0-4,0 0-13,0 0-16,0 0 0,0 0 1</inkml:trace>
  <inkml:trace contextRef="#ctx0" brushRef="#br0" timeOffset="2650.2891">1752 2414 10,'0'0'27,"0"0"3,-20 12-17,20-12 3,-26 21-6,26-21 0,-22 30-3,22-30 0,-21 34-1,21-34-2,-26 35-1,26-35-1,-12 24 0,12-24 0,0 0-1,-8 18 0,8-18-1,0 0 1,0 0 0,24-20 0,-24 20-1,22-26 1,-22 26 0,23-37 0,-9 19-1,0-6 0,-2 6 1,10 1-1,0 3 0,2 4-1,3 2 1,-1 0 0,4 10 0,-2 2-1,-6 0 1,-3 4-1,1 0 1,-20-8-1,28 16-3,-28-16-3,0 0-17,20 17-10,-20-17-1,0 0 1</inkml:trace>
  <inkml:trace contextRef="#ctx0" brushRef="#br0" timeOffset="3055.3125">2182 2481 16,'0'0'30,"0"0"2,20 8-8,-20-8-11,24 14-4,-24-14-2,38 19-3,-10-5-1,5-6-1,-3 2 0,0 2-1,0 0-2,-3 0 0,-1-3-4,-14 11-5,-12-20-17,0 0-6,10 24 0,-10-24 0</inkml:trace>
  <inkml:trace contextRef="#ctx0" brushRef="#br0" timeOffset="3342.3287">2161 2643 11,'0'0'30,"0"0"1,0 0-3,23 18-17,-3-18-2,0 10-3,2-3-1,-2 5-3,6-4 1,-3 4-1,3 0-1,-4 0-1,-2-2-1,-20-10-1,26 25-4,-1-25-8,-25 0-16,14 18-3,-14-18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7878E-7" units="1/dev"/>
        </inkml:channelProperties>
      </inkml:inkSource>
      <inkml:timestamp xml:id="ts0" timeString="2011-03-17T11:43:34.304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4704 3162 4,'-20'-6'28,"20"6"-1,-26 0-13,26 0 0,-18 0-1,18 0-6,0 0-1,0 0-1,-13 24-1,13-24 0,5 34-1,3-11 0,0 3 0,0 0-1,4 7 0,2-3 1,4 3-2,2-5 1,-6 2-1,5-3 0,-1-1 0,2-2 0,-4 7-1,0-11 1,-2 2-1,0 2 1,-2-5-1,1-1 1,-13-18-1,22 38 1,-22-38-1,12 29 0,-12-29 0,0 0 0,2 28 1,-2-28-1,0 0 1,0 0 0,10 18-1,-10-18 0,0 0 2,0 0-2,0 0 1,0 0-1,6 21 0,-6-21 0,0 0 1,0 0-1,0 0 0,0 0 0,0 0 0,0 0 0,0 0 0,-22 4-1,22-4 1,-35 2 0,11 0 0,-10 2 0,-6-2 0,-5 4 0,-3-2 0,-7 2 1,1 0-1,-2-2 1,3 2-1,3 2 2,1-2-2,13-2 0,0 3 0,8 1 1,9 0-1,19-8 0,-22 10 0,22-10-1,0 0 1,0 0-2,0 0-3,0 0-8,0 0-20,0 0-3,0 0 2,0 0-1</inkml:trace>
  <inkml:trace contextRef="#ctx0" brushRef="#br1" timeOffset="287412.0842">3637 3095 16,'21'-12'31,"-21"12"0,22 12-10,-24 10-8,2-22-3,4 43-2,-6-17-2,-10 17-1,-2-9-2,-9 9 1,1-7-2,-14 0 0,-2 1 0,-1-9-2,1-3-1,-2-7-1,-5 0-4,15-16-15,-6 6-12,5-6-3,5-2 2</inkml:trace>
  <inkml:trace contextRef="#ctx0" brushRef="#br1" timeOffset="286912.6806">3406 3042 0,'0'0'28,"0"0"1,0 0-9,0 0-2,0 0-5,0 0-3,0 0-3,0 0-1,0 0-1,-7-20-1,-13 16-1,0-8-1,-10 2-2,2-3 1,-9 1 0,5 0-2,2 2 1,2 0-1,5 0 1,23 10-1,-30-14 1,30 14-1,-22-11 1,22 11 2,0 0-2,-18-4 3,18 4-3,0 0 3,-24 8-3,24-8 2,-18 15-1,18-15 0,-21 20-1,21-20 1,-22 18 0,22-18-1,-26 22 1,26-22 0,-16 21-1,16-21 1,0 0-1,-4 26 0,4-26 0,20 20 0,0-12 1,2 5-2,5 1 2,5 0-2,-2 2 1,2-2-1,-3 7 1,3-1 0,-16 2-1,-2 4 1,-4-1 0,-4-1 0,-10-4 1,-10 1-1,-8-5 0,-12-4 0,-3-6 0,-3-4 1,-4-6-1,-3-10 1,5 0-2,2-5 1,15-1 0,-3 2-2,18-6-3,-12 11-7,18-11-22,4 24-2,10-28 1,-10 28 0</inkml:trace>
  <inkml:trace contextRef="#ctx0" brushRef="#br1" timeOffset="285904.2265">2871 2730 16,'0'0'30,"0"0"1,0 0-13,0 0-2,-32 23-5,32-23-2,-48 34-4,19-10 0,-3 11 0,-4-5-2,-5 2 0,7-1-1,2 5-1,2-11 0,3-1 0,5-6-1,0-2 0,22-16-1,-14 21 0,14-21-2,0 0-2,0 0-8,0 0-20,26-19-2,-6 9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3-17T13:46:52.0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6E30042-75DE-4638-8A7A-4B93CC2608B5}" emma:medium="tactile" emma:mode="ink">
          <msink:context xmlns:msink="http://schemas.microsoft.com/ink/2010/main" type="inkDrawing" rotatedBoundingBox="9445,13010 9705,15297 7622,15534 7362,13247" semanticType="callout" shapeName="Other">
            <msink:sourceLink direction="with" ref="{97D0ADDE-7FC4-4852-94C2-DCC2AD79A2D5}"/>
          </msink:context>
        </emma:interpretation>
      </emma:emma>
    </inkml:annotationXML>
    <inkml:trace contextRef="#ctx0" brushRef="#br0">0 2243 13,'0'0'13,"0"0"-2,0 0-1,0 0-1,0 0-1,0 0-1,0 0-2,0 0 0,0 0 1,0 0-2,0 0 0,0 0-1,0 0-1,0 0 1,0 0-1,0 0 0,0 0 1,0 0-1,0 0 1,0 0-1,0 0 1,0 0-2,0 0 1,0 0 0,0 0-2,0 0 1,0 0-1,0 0 1,0 0-1,0 0 1,0 0-1,0 0 0,0 0 0,0 0 1,0 0-1,0 0 1,0 0-1,0 0 1,0 0-1,7 16 0,-7-16 1,0 0-1,0 0 0,0 0 0,0 0 1,0 0-1,0 0 0,15 4 1,-15-4-1,0 0 1,0 0 0,0 0-1,18 7 0,-18-7 1,0 0-1,0 0 0,0 0 1,18 5-1,-18-5 0,0 0 0,0 0-1,17-2 1,-17 2 0,0 0 1,0 0-2,16-3 1,-16 3 0,0 0 1,16 1-1,-16-1 0,0 0 0,0 0 0,18 2 0,-18-2 0,0 0 1,0 0-2,17-5 2,-17 5-1,0 0-1,0 0 1,16 0 0,-16 0 0,0 0 0,0 0 0,15 9 0,-15-9 1,0 0-1,0 0 0,19 0 0,-19 0 0,0 0 0,0 0 0,19-7-1,-19 7 1,0 0 0,18-4 0,-18 4 0,0 0 0,21-7-1,-21 7 1,16 0 0,-16 0 1,0 0-2,19-2 1,-19 2 1,0 0-1,18 0 0,-18 0 0,0 0 0,21-5-1,-21 5 1,0 0 0,14-2 0,-14 2-1,0 0 1,22-3 0,-22 3 0,0 0 0,0 0 0,19 2 0,-19-2 1,0 0-2,0 0 1,18 1 0,-18-1 0,0 0 0,0 0 0,17 0 0,-17 0 0,0 0 0,16 4 0,-16-4 0,0 0 0,0 0 0,16 5 0,-16-5 1,0 0-1,0 0 0,0 0 0,16 4 0,-16-4 0,0 0 0,0 0 0,0 0 0,18-4 0,-18 4 0,0 0 0,0 0 0,0 0-1,0 0 2,17 0-1,-17 0 0,0 0 0,0 0 0,0 0 0,14 2 0,-14-2 0,0 0 0,0 0 1,16 5-1,-16-5-1,0 0 1,0 0 0,0 0 1,18-3-2,-18 3 1,0 0 0,0 0 0,0 0 0,16-4 0,-16 4 0,0 0 0,0 0 0,0 0 0,16-3 0,-16 3 0,0 0 1,0 0-2,0 0 1,17-6 0,-17 6 0,0 0 0,0 0 0,0 0 1,0 0-2,0 0 1,0 0 0,0 0 0,16-10 1,-16 10-2,0 0 1,0 0 0,0 0 0,0 0 0,4-16 0,-4 16 0,0 0-1,0 0 1,0 0 0,12-18 0,-12 18 0,0 0 0,0 0 0,0 0 0,21-17 0,-21 17 0,0 0 0,0 0 0,11-18 1,-11 18-2,7-16 1,-7 16 0,0 0 0,11-19 0,-11 19-1,3-18 1,-3 18 0,0 0 0,11-24-1,-11 24 1,3-19 0,-3 19 0,0 0 0,11-23 0,-11 23 0,0 0 0,5-20 0,-5 20-1,0 0 1,7-19 0,-7 19 0,0 0 0,5-19-1,-5 19 2,0 0-1,6-21 0,-6 21 0,2-21 0,-2 21 0,5-23 0,-5 23 0,2-27 0,-1 12-1,-1 15 1,0-27 0,0 27 0,0-23 0,0 23-1,-1-24 1,1 24 0,-2-23 0,2 23 0,2-26 0,-2 26 0,0-27 0,0 27 0,5-24 0,-5 8 0,0 16 0,2-27 0,-2 27 0,0-26 0,0 8 0,0 18 0,-2-22 0,2 22 0,0-30-1,0 30 1,0-28 0,0 12 0,0 0-1,0-3 1,2 3-2,-1 0 2,-1 16-1,0-30 1,-1 13-1,1 17 1,-2-20 0,2 20 0,-2-19 0,2 19 0,-3-23 0,3 23 0,0-23 0,0 6 0,0 17 0,1-28 0,-1 12 0,0 16 0,0-32 0,0 32 0,-1-28 0,1 28 0,-2-21 0,2 21 0,-2-26-1,2 26 1,-3-25 0,3 25 0,0-28-1,-2 12 1,2 0 0,0 16 0,-2-26 1,0 10-2,2 16 1,-2-28 0,2 28 0,-1-33 0,1 17 1,0 16-2,0-34 1,1 19 1,1-3-1,-2-1-1,0 19 1,2-28 0,-2 28 0,2-27 0,-2 27-1,-2-28 1,2 28 0,2-28 0,-2 28 0,0-30-1,0 13 1,0 17-1,3-27 1,-3 27-1,2-30 1,-2 30 0,2-24 0,-2 24 0,0-27 0,0 27 0,0-19 0,0 19 0,2-23 0,-2 23-1,3-23 1,-3 23-1,4-26 0,-4 26 1,0-32-1,0 32 0,1-28 1,-1 28 0,0-26 0,0 26 0,4-23 0,-4 23 0,3-19-1,-3 19 1,2-23 0,-2 23-1,4-18 1,-4 18 0,0-19-1,0 19 1,3-16 0,-3 16 1,7-19-2,-7 19 1,4-18 0,-4 18 0,5-19 0,-5 19 1,5-23-2,-5 23 1,0-19-1,0 19 2,4-18-2,-4 18 2,4-21-1,-4 21-1,0-16 1,0 16 0,1-19 0,-1 19-1,4-18 1,-4 18 0,0 0 0,9-21 0,-9 21-1,7-16 1,-7 16 1,0 0-1,16-19 0,-16 19 0,0 0 0,10-23 0,-10 23 0,0 0 0,13-19 0,-13 19 0,0 0-1,0 0 1,14-14 0,-14 14-1,0 0 1,0 0 0,19-5 0,-19 5 0,0 0 1,20-4-1,-20 4 0,0 0 0,0 0 0,15 16 0,-15-16 0,0 0 0,4 17 0,-4-17 1,0 0-1,7 20 0,-7-20 0,0 0 1,4 21-1,-4-21 1,3 16-1,-3-16 1,0 17-1,0-17 1,0 18-1,0-18 1,4 16-1,-4-16 0,0 21 1,0-21-1,1 21 0,-1-21-1,4 21 1,-4-21 0,5 21 1,-5-21-1,4 19 0,-4-19 1,3 27-1,-3-27 1,6 26 1,-6-26-2,1 26 1,-1-26-1,2 29 0,-2-29 0,2 24 0,-2-24 0,3 21 0,-3-21-1,2 25 1,-2-25 0,4 24 0,-4-24 1,3 29-1,1-14 1,-3 3-1,1-1 1,0 5-1,0-7 1,0 5-1,-2-3 1,1 1-1,1-2 0,0-1 0,-2 0 0,0-15 0,5 26 0,-3-10 0,1 0 0,-1 1 0,0 1 1,-2-1-1,2 1 0,-2-2 0,1 1 0,-1-17 1,2 30-1,-2-30 0,2 16-1,-2-16 2,4 17-1,-4-17 0,1 25 0,-1-7 0,0-18 0,0 30 0,2-16 1,-2 5-1,2 2 0,-2-3 0,0 1 1,2-3-1,-1 3 0,-1-19 0,0 30 0,0-14 0,0-16 0,0 28 0,0-28 0,2 28 0,-2-28 0,4 28 0,-4-28 0,3 30 0,-1-14 0,-2-16 0,2 24 1,-2-24-1,2 25 0,-2-25 0,1 26 0,-1-26 1,0 27-1,0-27 0,4 26 0,-4-26 0,2 28 0,-2-12 2,0-16-2,1 26 1,-1-26-1,0 27 2,0-27-2,0 24 2,0-24-1,2 25-2,-2-25 1,0 28 1,0-28-1,4 32 1,-4-32-1,1 26 0,-1-26 0,0 30 0,0-30 1,2 26-1,-2-26 0,4 27 0,-4-27 1,1 21-1,-1-21 0,6 24 0,-6-24 1,0 20-1,0-20 0,0 0-1,3 24 1,-3-24 0,0 18 0,0-18 0,0 19 0,0-19 0,4 23 0,-4-23 0,0 25 1,0-25-1,0 22 0,0-22 1,0 25 0,0-25-1,0 0 0,2 18 0,-2-18 0,0 0 0,1 17 0,-1-17 0,0 0 0,0 0 0,4 16 0,-4-16 0,0 0 0,5 23 0,-5-23 0,0 0 0,4 21 0,-4-21 0,0 0 0,0 0 0,3 16 0,-3-16 0,0 0 0,0 0 0,0 0 0,7 15 0,-7-15 0,0 0 0,0 0 0,6 25 0,-6-25 0,0 0 0,0 0 1,8 18-1,-8-18 0,0 0 0,0 0 0,0 0 0,0 0 0,0 0 0,0 0-1,0 0 2,0 0-2,0 0 1,16 15 0,-16-15 0,0 0 0,0 0 0,0 0 1,0 0-1,16 9-1,-16-9 2,0 0-1,0 0 0,0 0 0,0 0 0,18 7-1,-18-7 2,0 0-1,0 0-1,0 0 1,0 0 0,0 0 0,16 11 0,-16-11 0,0 0 0,0 0 0,0 0 0,0 0 0,0 0 0,19 7 0,-19-7 0,0 0 0,0 0 0,0 0 0,0 0 0,0 0 0,18 7 0,-18-7 0,0 0 0,0 0 1,0 0-1,0 0 0,0 0 0,0 0 0,16 12 1,-16-12-1,0 0-1,0 0 1,0 0 0,16 5 1,-16-5-2,0 0 1,0 0 0,15 4 0,-15-4 0,0 0 0,0 0 0,16 2 0,-16-2 0,0 0 0,0 0 1,16 3-1,-16-3 1,0 0-1,0 0 0,0 0 0,18 7 0,-18-7 0,0 0-1,0 0 2,16 0-1,-16 0 0,0 0-1,0 0 2,17 4-1,-17-4 0,0 0 0,18 2 0,-18-2 0,0 0 0,0 0 0,19 0-1,-19 0 1,0 0 0,18-6 0,-18 6 0,0 0-1,18-1 1,-18 1 0,0 0 0,19-2 0,-19 2 0,0 0 0,23 0 0,-23 0 1,0 0-2,21-2 1,-21 2 0,18 2 0,-18-2 0,0 0 0,0 0-1,19 3 1,-19-3 0,0 0 0,0 0 0,0 0-1,18 7 1,-18-7 1,0 0-1,0 0 0,0 0 0,18 9 0,-18-9 1,0 0-1,0 0 0,17 0 0,-17 0-1,0 0 1,0 0 0,18 4 1,-18-4-1,0 0 0,0 0 0,21 1-1,-21-1 1,0 0 1,16 2-1,-16-2-1,0 0 1,16-7 0,-16 7 0,0 0 1,0 0-2,19 0 1,-19 0 0,0 0 0,0 0 0,20-3 0,-20 3 0,0 0 0,16 1 1,-16-1-1,0 0 0,16 0 0,-16 0 0,0 0 0,15-1 0,-15 1 0,0 0-1,0 0 1,20-2 0,-20 2 0,0 0 0,0 0 0,16 0 0,-16 0 0,0 0 0,0 0 0,0 0 0,19-4 1,-19 4-1,0 0 0,0 0 0,0 0 0,14 0 1,-14 0-2,0 0 1,0 0 0,0 0 0,21-1 0,-21 1 0,0 0 0,0 0 0,16-11 0,-16 11 0,0 0 0,0 0 0,14-2 0,-14 2 0,0 0-1,0 0 2,16-2-2,-16 2 1,0 0 0,0 0 0,0 0 0,20-3 0,-20 3 0,0 0 0,0 0 0,0 0 0,16 3 0,-16-3 0,0 0 0,0 0 1,17 2-1,-17-2 0,0 0 0,0 0 0,16-2 0,-16 2 0,0 0 0,0 0 0,0 0 0,16 0-1,-16 0 1,0 0 0,0 0 0,0 0 0,0 0 0,14 6 0,-14-6 0,0 0 0,0 0 0,0 0 0,20 5 0,-20-5 0,0 0-1,0 0 2,17 0-1,-17 0 0,0 0 0,20-2 0,-20 2 0,0 0 0,16 0 0,-16 0 0,0 0 0,21 0 0,-21 0 0,0 0 0,17-1 0,-17 1 0,0 0 0,20-6 0,-20 6 0,0 0-1,0 0-4,0 0-16,0 0-11,0 0-1,0 0 0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3-17T13:46:58.1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7D0ADDE-7FC4-4852-94C2-DCC2AD79A2D5}" emma:medium="tactile" emma:mode="ink">
          <msink:context xmlns:msink="http://schemas.microsoft.com/ink/2010/main" type="inkDrawing" rotatedBoundingBox="9760,15234 15172,15186 15173,15267 9761,15314" shapeName="Other">
            <msink:destinationLink direction="with" ref="{A6E30042-75DE-4638-8A7A-4B93CC2608B5}"/>
          </msink:context>
        </emma:interpretation>
      </emma:emma>
    </inkml:annotationXML>
    <inkml:trace contextRef="#ctx0" brushRef="#br0">2 43 9,'-4'18'6,"4"-18"1,0 0-2,0 0 0,0 0-1,0 0-1,0 0 0,0 0 1,0 0-1,0 0 1,0 0 0,0 0 1,0 0-1,0 0-1,16 7 1,-16-7-2,0 0 0,0 0-2,0 0 1,0 0 0,0 0-1,0 0 1,0 0-1,0 0 1,16 0 0,-16 0-1,0 0 1,0 0-1,0 0 2,0 0-1,0 0 0,11-17 0,-11 17 0,0 0-1,0 0 2,0 0-1,0 0 0,0 0 1,0 0 0,0 0 1,0 0-1,0 0 1,0 0 0,0 0-1,0 0 0,0 0-1,0 0 0,0 0 0,0 0 0,16-6 0,-16 6 0,0 0 0,0 0 1,0 0 0,21 6 0,-21-6-1,0 0 0,14 0 0,-14 0 0,0 0 0,21-4-1,-21 4 0,16-2 1,-16 2-1,19-2 0,-19 2 0,18-1 0,-18 1 1,18 3-1,-18-3 1,19 4 0,-19-4 0,20 2 0,-20-2 0,22 0-1,-22 0 1,27-2-1,-27 2 0,26 3 0,-26-3 0,25 0 0,-25 0 0,21 6 1,-21-6-2,16 0 2,-16 0-1,25 1 0,-25-1 1,32 2-1,-18-4 1,7 4-1,-3 2 0,1-3 0,-3-1 1,2 2-2,-3-2 1,-15 0 0,30 0 0,-30 0 1,29-3-1,-29 3 0,26 5 0,-26-5 0,25 0 0,-25 0 0,28-2 0,-12 2 0,0 0 0,5 0 0,0-3 0,-3 4 0,5-2 0,-2 2-1,-1-1 1,-5 2 0,-15-2 0,30 2 0,-30-2 0,20 0 0,-20 0 1,16-2-1,-16 2 0,21 4 0,-21-4 0,26 1 0,-8 1 1,-2-2-1,3 0-1,3 4 1,-1-6 0,0 4 0,-2-2 0,-1 0 0,-4 0 0,5 1 0,-3-1 0,0 0 0,-16 0 0,28 0 0,-28 0 0,31 0 0,-14-3 0,-17 3 0,25 2 0,-25-2 0,30 0 0,-30 0 0,26 0 0,-26 0 0,25 3 0,-25-3 1,27-3-1,-27 3 0,24-2 0,-24 2 0,29-2 0,-12 2 0,-17 0 0,27 4 0,-10-3 0,1 5 0,0-8-1,-3 7 1,0-3 0,-15-2 0,31 7 0,-15-9 0,-16 2 0,25 0 0,-25 0 0,21 2 1,-21-2-1,21 3-1,-21-3 2,22 0-1,-22 0 0,19 0-1,-19 0 1,21 4 0,-21-4 0,25 2 0,-25-2 0,25-2 0,-25 2 0,26 2 0,-26-2 0,21-2 0,-21 2 0,23-2 0,-23 2 0,21 4 0,-21-4 0,25-2 0,-25 2 0,27-2 0,-27 2 0,30-3 0,-30 3 0,30-2 0,-30 2 0,28 0 0,-28 0 0,23 2 0,-23-2 0,21 3 1,-21-3-1,19 2 0,-19-2 0,25-4 0,-25 4 0,32-3 0,-16 1 0,1 2-1,1-2 1,0 2 0,-1 0 0,3 0 0,-3 0 0,1-3 1,1 3-1,1-2 0,-1 4 0,1-2 0,-3 3 0,3-3 0,1 4 1,-5-2-1,3-2 0,-1-6 0,1 5-1,-3-1 1,5 0 0,-5-1 0,5-3 0,4 5-1,-4 1 1,2 0 1,0 0-1,0 0 0,0-2 0,0 5-1,-5-4 1,-1 1 0,3-4 0,-20 4 0,28 2 1,-12-4-1,-16 2 0,28 0 0,-28 0 0,28 0 0,-12 2 0,-16-2 0,29-7-1,-29 7 1,28 2 0,-28-2 0,32 1 0,-32-1 0,28 0 0,-12 4 0,1-4-1,-3-2 1,2-1 0,0 3 0,-16 0 0,30-2 0,-12 2 0,-18 0 0,21 0 0,-21 0 0,21 3 0,-21-3 0,21 7 0,-21-7 0,23 2 0,-23-2 0,36-2 0,-36 2 0,33 0 0,-13-5 1,-3 3-2,-1 1 1,2-3 0,-2 4 0,1 0 0,-1-2 0,2 2 0,-2 0 0,1 2 1,1-2-1,0-2 0,-1 4 0,1 0 0,1 0 0,-1-2 0,0 1 0,-2-1 0,1 0 0,-1 0 0,-16 0 0,28-5 0,-28 5 0,23 0 1,-23 0-1,20-2 0,-20 2 0,17-1 0,-17 1 0,18 0 0,-18 0 0,18-4 0,-18 4 0,21 2 0,-21-2 0,26 0 0,-26 0 0,29 3 0,-29-3 0,26 4 0,-26-4 0,21-4 1,-21 4-1,22-1 0,-22 1 0,17-2 0,-17 2 0,18-2 0,-18 2 0,21 4 0,-21-4 0,21-2 0,-21 2 0,21 0 1,-21 0-1,23-4-1,-23 4 2,22-3-1,-22 3 0,22-2 0,-22 2 0,22-5 0,-22 5 0,26 0-1,-26 0 1,23-2 0,-23 2 0,23-2 0,-23 2 0,23 0 0,-23 0 0,19 0 1,-19 0-1,18 0 0,-18 0 0,18-3 0,-18 3 1,16 1-2,-16-1 1,19 0 0,-19 0 0,21 2 0,-21-2 0,20 6 0,-20-6 0,26-2 0,-26 2 0,28-2 0,-28 2 0,25-2 0,-25 2 0,23-3-1,-23 3 1,18-2 0,-18 2 0,16 3 1,-16-3-1,0 0 0,19 0 0,-19 0 0,0 0-1,18 2 1,-18-2 0,0 0 0,19-2 0,-19 2 0,16 0 0,-16 0 0,19-1 0,-19 1 0,21-2 0,-21 2 0,22 2 0,-22-2 0,23 1 0,-23-1 1,28 0-2,-28 0 2,26 0-2,-26 0 1,25-1 1,-25 1-2,23-2 2,-23 2-2,18 2 2,-18-2-1,19 1 0,-19-1 0,0 0 0,21 2 0,-21-2 0,0 0 0,20-2 0,-20 2 0,0 0 0,0 0 0,17-5 0,-17 5 0,0 0 0,0 0 0,16-7 0,-16 7 0,0 0 1,16-2-1,-16 2 0,21 0 0,-21 0 0,30 4 0,-12-4 0,0 0 0,3-2 1,-4 0-2,1 2 1,0-3 0,-18 3 0,28-9 0,-28 9 0,26-3 0,-26 3 0,29-2 0,-29 2 1,26-4-1,-26 4 0,28 4 0,-28-4 0,23-5 0,-23 5-1,20 1 2,-20-1-1,0 0-1,19 0 1,-19 0 0,0 0 0,0 0 1,0 0-1,18 2 0,-18-2 0,0 0 0,0 0 1,0 0-1,17 0 0,-17 0 0,0 0 0,22-2 0,-22 2 0,16-5 0,-16 5 0,21 0-1,-21 0 1,21 0 0,-21 0 0,18 0 0,-18 0 1,17 5-1,-17-5 0,16 0 0,-16 0 0,18 2 0,-18-2 0,0 0 0,0 0-1,17 4-2,-17-4-6,0 0-20,0 0-3,-7-18 0,7 18 0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3-17T13:47:20.4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C68B848-D5CC-42EE-AAB4-E4C961655EE5}" emma:medium="tactile" emma:mode="ink">
          <msink:context xmlns:msink="http://schemas.microsoft.com/ink/2010/main" type="inkDrawing" rotatedBoundingBox="20727,14634 24280,14304 24372,15289 20818,15619" semanticType="callout" shapeName="Other"/>
        </emma:interpretation>
      </emma:emma>
    </inkml:annotationXML>
    <inkml:trace contextRef="#ctx0" brushRef="#br0">0 912 10,'23'0'20,"5"0"-2,8 4-2,-8-8-2,2 10-2,-4-12-3,4 10-2,-2-6-3,-5 7-1,-1-6 0,-1 6 0,-4-5 1,8 3-2,-9-4 1,5 1-1,-1-2 0,4 2 0,-6 0 0,7-2-1,-8 2 1,6 0-1,-3-3 0,3 4 0,-4-2 0,2 2 0,-3-4 1,0 1-2,-1-1 1,3 4-1,-1-1 1,2-1-1,-1-5 0,3 5 0,0-1 1,0 2-1,-2-2 0,2-1 0,-2-1 0,-2 4 0,1 0 0,-4 0 1,1-3-1,1 3-1,0 1 2,1-2-1,-1 2 0,-1-4-1,3 1 1,-1 0 0,0 4 0,3-7 0,-3 1 0,1 2 0,1 1 0,-2 1 0,1-2 0,-3 2-1,-17 0 2,30-2-2,-30 2 1,28 0 0,-28 0 0,25-2 0,-25 2-1,25-3 1,-7 3 0,-18 0 0,31 3 0,-15-3 0,4 2 0,-5-2 0,5 2 0,-2 0 1,-4-2-1,3-2 0,1 0 0,0 0 0,-1 2 0,-1-3 0,-2-1-1,2 3 1,2 1-1,-18 0 1,25-4 0,-25 4 0,19-2 0,-19 2 0,16 2 0,-16-2 0,0 0 0,21 0 0,-21 0 1,14 2-1,-14-2 0,20-2 0,-20 2 0,17-2-1,-17 2 1,14-3 1,-14 3-1,0 0-1,20-2 2,-20 2-1,0 0-1,16-7 1,-16 7 1,0 0-1,19-9 0,-19 9 0,0 0 0,21-12 0,-21 12 0,18-7 0,-18 7 0,21-5-1,-21 5 1,18-9 0,-18 9 0,21-7 0,-21 7 0,19-9 0,-19 9 0,0 0 0,18-17 1,-18 17-2,0 0 2,18-22-1,-18 22 0,0 0 0,14-22 0,-14 22-1,0 0 1,9-21 0,-9 21 0,5-16 0,-5 16 0,7-21 0,-7 21 0,7-23 0,-7 23 1,5-28-2,1 10 1,-1 1 1,-3-5-1,3 3 0,-3 2 0,-1-3-1,-1 20 1,4-30 0,-4 30 0,7-28 1,-7 28-1,4-19 0,-4 19 0,10-21 0,-10 21 0,9-20 0,-9 20 0,12-21-1,-12 21 1,14-22 0,-14 22 0,16-23 0,-16 23 0,9-23 0,-9 23-1,7-18 1,-7 18 0,0 0 0,13-17 0,-13 17 1,0 0-1,14-16 0,-14 16-1,12-26 2,-12 26-2,18-32 1,-9 16-1,-2 0 1,0-1-1,0-1 2,-7 18-1,10-21 0,-10 21 0,7-18 0,-7 18 0,4-15 0,-4 15 0,0 0 0,11-21 0,-11 21 0,0 0 0,10-18 0,-10 18 1,0 0-1,16-14 0,-16 14-1,0 0 1,0 0 1,0 0-2,0 0 2,16-11-1,-16 11 1,0 0-1,0 0 0,0 0 1,0 0 0,12 16-1,-12-16 0,0 0 0,0 0 0,7 18 0,-7-18 1,0 0-2,7 19 2,-7-19-1,0 0 0,4 21 1,-4-21-1,0 16 1,0-16-1,-2 16 1,2-16-1,-2 17 0,2-17 1,-1 23 1,1-23-2,-6 25 1,6-25-1,-7 26 1,7-26-1,-5 30 1,5-30-1,-2 19 0,2-19 0,-2 25 0,2-25 1,-3 23-1,3-23 1,-5 17-1,5-17 0,-2 20 0,2-20 0,-4 19 0,4-19 0,-3 21 1,3-21-1,-2 23 0,2-23 0,-7 23 0,7-23 0,-2 28 0,2-28 1,-3 19-1,3-19 0,-4 23 0,4-23 1,0 23-1,0-23 0,-3 25 0,3-25 0,-2 26-1,2-26 1,-2 28 1,2-28-1,-2 21-1,2-21 1,-1 19 0,1-19 0,0 22 1,0-22-1,0 0 0,-2 22-1,2-22 2,0 16-1,0-16 0,2 18 0,-2-18 0,0 0 0,7 24 0,-7-24 0,7 20 0,-7-20 0,7 17 0,-7-17 1,5 16-2,-5-16 1,0 0 1,12 25-1,-12-25 0,0 0 0,18 16 0,-18-16-1,0 0 2,25 17-1,-25-17 0,19 4-1,-19-4 1,21 5 0,-21-5 0,23 3 1,-23-3-1,20 2 0,-20-2 1,24 5-1,-6-3 1,-2 0-1,2 0 1,-1-2-1,4 0 0,-1 1 1,-4-2-2,0 4 1,-16-3 0,23 0 0,-23 0 0,21-2-1,-21 2 1,17-5 0,-17 5 0,20-5 0,-20 5 0,23-5 0,-23 5 1,26 0-1,-26 0 0,23-4 0,-23 4 0,27 2 0,-27-2 0,23 2 0,-23-2-1,26-4 2,-26 4-1,30 0 0,-30 0-1,30-5 2,-14 5-1,2-2 0,-1 0 0,-17 2-1,30-5 1,-30 5 0,29 0-1,-29 0 0,22-3 2,-22 3-1,32-2-1,-14-2 1,3 6 0,2-4 0,2 4 1,-1-4-1,3 4 0,1-2 0,-7 4 0,2-3 1,-5 1-1,1-5 0,3 3 0,-7 1-1,5 1 1,-20-2 0,30 0 0,-30 0-1,25-2 1,-25 2 0,24 0 0,-24 0 0,25 2 0,-25-2 0,28 5 0,-28-5 0,29 7 1,-29-7-2,31 11 2,-31-11-1,27 3 0,-27-3 0,21 4 0,-21-4 0,16 7 0,-16-7 0,0 0 0,0 0 0,0 0 0,0 0 0,0 0-2,0 0 0,0 0-3,-20-9-18,20 9-10,-26-5-1,26 5 0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3-17T13:48:32.7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B769869-8D1C-4901-B9F8-1BFAE0A6C442}" emma:medium="tactile" emma:mode="ink">
          <msink:context xmlns:msink="http://schemas.microsoft.com/ink/2010/main" type="inkDrawing" rotatedBoundingBox="21189,8120 21228,15372 18490,15387 18451,8134" semanticType="callout" shapeName="Other"/>
        </emma:interpretation>
      </emma:emma>
    </inkml:annotationXML>
    <inkml:trace contextRef="#ctx0" brushRef="#br0">2738 7238 10,'0'0'15,"-16"7"-4,16-7-3,0 0-1,0 0-2,0 0 0,0 0 0,0 0 0,-16 0 0,16 0 1,0 0 1,0 0-1,0 0-1,0 0-1,0 0 0,0 0-1,0 0 0,0 0-2,0 0 1,0 0-1,0 0 0,0 0 0,0 0 0,0 0 0,0 0 0,0 0 0,0 0-1,0 0 1,0 0 1,0 0-1,0 0 0,0 0 0,0 0 1,-16 0-1,16 0 0,0 0 0,0 0-1,-19-3 1,19 3-1,0 0 1,-18-2-1,18 2 1,-19-2-1,19 2 1,-27 2-1,27-2 1,-24 2 0,24-2-1,-29-2 1,29 2-1,-28-2 1,28 2-1,-23-5 0,23 5 0,-21-2 0,21 2 0,-16-5 0,16 5 0,-19 0 0,19 0 1,-16-2-1,16 2 0,-21 0 1,21 0-1,-21 7 0,21-7 1,-22-2-1,22 2 0,-17 2 1,17-2-1,-18-2 0,18 2 0,-16-1 0,16 1 0,-14 0 0,14 0 1,0 0-1,-21-2 0,21 2 1,-16 2 0,16-2-1,-16 1 0,16-1 1,0 0-1,-21-7 0,21 7 0,0 0 1,-20 2-1,20-2 0,0 0 0,-21-3 0,21 3 0,0 0 1,-21 0-1,21 0 0,0 0 1,-21-4-1,21 4 1,0 0-1,-18-7 0,18 7 0,0 0 0,-17-9-1,17 9 1,0 0 0,-18-17 0,18 17 0,0 0 0,-19-20 0,19 20 0,0 0 0,-20-17 0,20 17 1,0 0-1,-23-12 0,23 12 0,0 0 1,-25-11-1,25 11 0,-15-7 0,15 7 0,0 0 0,-23-5-1,23 5 1,-20-7 0,20 7 0,0 0 0,-16-9 0,16 9 0,0 0 0,-17-11 0,17 11 0,0 0 0,0 0 0,-16-8 0,16 8 0,0 0 0,0 0-1,-16-9 1,16 9 0,0 0 0,0 0 1,0 0-1,-18-12 0,18 12 0,0 0 1,0 0-1,0 0 0,-19-6 0,19 6 0,0 0 0,0 0 0,-16-19 0,16 19-1,0 0 1,0 0 0,0 0 0,-16-16-1,16 16 1,0 0 0,0 0 0,0 0 0,0 0 1,-16-5-1,16 5 0,0 0 1,0 0-1,0 0 0,0 0 0,-16-12 0,16 12 0,0 0 0,0 0-1,-14-18 1,14 18 0,0 0 0,-12-18 0,12 18 0,-9-15 0,9 15 0,0 0 0,-18-25 0,18 25 0,-14-21 0,14 21 0,-16-23-1,16 23 1,-16-23 0,16 23 0,-15-24 0,15 24 0,-16-18 0,16 18 0,-14-21 0,14 21 0,0 0 0,-20-23 0,20 23 1,-10-16-1,10 16 0,-9-17 0,9 17-1,0 0 1,-11-21 1,11 21-2,0 0 1,-3-21 0,3 21-1,0 0 1,0 0 0,0 0 0,1-18 0,-1 18 0,0 0 0,0 0 0,0 0 0,0 0 1,0-21-1,0 21 0,0 0-1,4-18 1,-4 18 0,0 0 0,2-21 0,-2 21 0,0 0 0,0 0 0,-4-21 0,4 21 0,0 0-1,-5-23 2,5 23-1,0 0 0,-4-23 0,4 23 0,-7-21 0,7 21 1,-7-24 0,7 24-2,-7-25 1,7 25 0,-9-24 0,9 24 0,-9-23 0,9 23 0,-8-20 0,8 20 0,0 0 1,-9-19-1,9 19-1,0 0 2,-7-16-1,7 16 0,0 0 0,-6-23-1,6 23 1,-3-17 0,3 17 0,-5-25 0,5 25 0,-7-26 0,7 26 0,-7-25 0,1 9 0,1 1 0,5 15 0,-9-28 0,4 12 0,-1 0 0,1 0 0,2 0 0,3 16 0,-7-30 0,3 11 0,4 19 0,-5-32 0,5 32 0,-6-31 0,3 17-1,3 14 2,-7-30-1,3 14 0,1 0 0,3 16 0,-7-31 0,7 31 0,-7-34 0,3 13-1,2-2 1,1 8 0,-3-7-1,2 3 1,1 3 0,-1 0 0,2 16 0,-4-29 0,4 29 0,-5-27 0,5 27 0,-5-30 1,5 15-1,-2-1 0,0 0 0,2 0 0,0 16-1,-2-28 1,2 10 0,0 18-1,0-29 1,0 29 0,0-30-1,0 30 1,0-30 0,0 30 0,0-28 1,0 12-2,0 16 1,0-28 0,0 28 0,0-30 0,2 12 0,-2 18 0,2-31 0,-4 11 0,2 1 0,0-2 1,0 2-1,2-1 1,-2 4-1,0-6 1,0 2-1,2 3 1,-2-3-1,0 1 0,1 0 0,-2-4-1,-1 2 1,2-2 0,-2 0 0,2 0 0,-2-1 0,2-1 0,-1-1 0,-1-1 0,2-3 0,-2 4-1,2 0 1,0-1 0,0 3 0,-2-3 0,4 1 0,-2 2-1,-2-1 2,2-5-1,0 4 0,-1-1-1,-1-1 2,2 2-1,0-1 0,0 1 0,2 0-1,-4 3 2,2 0-1,0-3 0,2 3 0,-4-3-1,2-1 1,2 1-1,-2-2-1,1 3 1,-1-7 0,4 8 0,-4-6-1,2 5 1,-1 3 0,1-3 1,0-1 0,0-1 0,-1 6 0,-1-3 0,2 1 0,-2-2 0,2-1 0,-2 1 0,2-5 0,-2 2-1,0 0 1,2-4 1,-2 1-2,0 3 1,0 5 0,0-5 0,0 0-1,0 1 1,0 1 0,0 5 0,-2-2 0,2-3 0,0-4 0,-2 7-1,2-3 1,0 3 0,0 0 0,0-2 0,0 2 0,0-1-1,2 3 1,-2-6 0,2 6 0,1-5 0,-3 7 0,2-8 0,0 4 0,-1-3 0,-1 0 0,4 1 0,-2-3-1,-2 0 2,1-2-2,-1 4 1,0-3-1,4 0 1,-4 0 0,0 0-1,2-3 1,-2 0 0,1 1 0,-1-4 0,0-2 0,0 5 0,0-3 0,4 3 0,-2-1 0,-2 3 0,0 0 0,0 0 0,0 2 0,-2-3-1,2 4 1,-4-1 0,6 0 0,-2 0 0,-2 1-1,2 3 1,0-1 0,-1-3 0,-3 5 0,2-3-1,2 3 1,0-1-1,0-3 1,-1 1 0,1-1 0,-4 3 0,4-1 0,-2 2 0,2-1 0,0 3 0,-1 0 0,-1 1 1,-2-1-1,4 0 0,-1 4 0,1-5 0,0 3 0,0 0-1,0-2 2,0 0-2,0-2 1,0 2 0,0 1 0,0-4-1,0-1 2,0 1-1,0-1-1,0 4 1,0-4 1,-2 2-2,2-1 2,-4 1-2,4-2 1,-2 3 0,2-1 0,-1 0 0,-3 0 0,2 2-1,2-4 1,0 4 0,-1-2 0,1 1 0,-4-1 0,4 0-1,-2 4 2,2-4-1,0 3 0,-1-1 0,-3 2 0,4-2 0,-2 0 0,1-2 0,-5-2 0,4 6-1,-1-6 1,3 1 0,-2 3 0,4 1 0,-4 1 0,4 2 1,-2 1-1,5-2 2,-8 2-2,3 16 1,-4-30 0,4 30 0,-3-29 0,3 29-1,-4-27 1,4 27-1,-5-26 0,5 26 0,-2-28-1,2 28 1,-5-28 0,5 10 1,-2 2-2,2-1 1,0 17 0,-4-30 0,4 30 0,-3-30 0,3 30 0,-4-26-1,4 26 1,-3-29-1,3 14 1,0 15 0,-5-27 0,5 27-1,-2-28 1,2 28 0,-5-28-1,5 28 1,-4-21 0,4 21 0,-4-30 0,4 30-1,0-21 1,0 21 0,0-25 0,0 25 0,-1-22 0,1 22-1,-2-20 1,2 20 0,-7-26-1,7 26 1,-7-19 0,7 19-1,-7-20 1,7 20 0,-7-19 0,7 19 0,0 0 0,-13-16-1,13 16 2,0 0-1,-9-16 0,9 16 0,0 0-1,0 0 1,0 0 0,0 0 0,0 0 0,0 0-1,0 0 2,-19-9-1,19 9-1,0 0 1,0 0 0,0 0 0,0 0 0,0 0 0,0 0 0,-14 18 0,14-18 0,0 0 0,-4 21-1,4-21 1,-5 23 0,5-23-1,-3 26 1,3-26 0,-7 27 0,7-27 0,-6 26 0,6-26 1,-7 26-2,7-26 2,-2 27-1,2-27 0,0 24-1,0-24 1,-3 25 0,3-25 0,3 25 0,-3-25 0,0 22 0,0-22 1,2 23-1,-2-23 0,0 27 0,0-27 1,0 19-1,0-19 0,0 28 0,0-28 0,0 23 0,0-23 0,2 21 0,-2-21 1,0 25-2,0-25 2,5 22-2,-5-22 2,2 29-2,-2-29 1,5 24 0,-5-24 0,2 25 0,-2-25 1,4 21-1,-4-21 0,1 21 0,-1-21 0,6 17-1,-6-17 1,1 16 0,-1-16 0,2 20-1,-2-20 1,5 17 0,-5-17 0,2 18 0,-2-18 0,0 17 0,0-17 0,2 16 0,-2-16 1,0 0-1,-2 19-2,2-19 2,0 18-1,0-18 1,0 25-1,0-25 1,-2 21-2,2-21 2,-3 23 0,3-23 0,-4 21 0,4-21 0,-1 19 0,1-19 0,-6 26 0,6-26 0,-1 27 0,1-27 0,-2 28 0,2-28 0,-4 24 0,4-24 0,-3 27 0,3-27 0,-4 26 0,4-26 0,-7 23 0,7-23 0,0 26 0,0-26 1,-2 27-1,2-27 0,-1 24 0,1-24 0,-4 28 0,4-28 0,0 23 0,0-23 0,-2 25 0,2-25 0,0 24 0,0-24-1,0 23 2,0-23-1,0 23 0,0-23 1,0 23-1,0-23 0,0 21 1,0-21-1,0 23 0,0-23 0,0 17 0,0-17 0,2 16-1,-2-16 1,0 0 1,0 25-1,0-25-1,-2 19 1,2-19 0,0 21 0,0-21 1,-1 20-1,1-20-1,0 22 2,0-22-1,0 18 0,0-18 0,1 18 1,-1-18-1,-1 15 0,1-15 0,0 0-1,0 22 1,0-22 0,0 0 1,0 19-2,0-19 1,0 19 0,0-19 1,-4 21-1,4-21 0,0 20 0,0-20 0,0 22 0,0-22 0,-3 20-1,3-20 1,-4 23 1,4-23-1,-2 24 0,2-24 0,-2 28 0,2-28 0,0 30 0,0-30 0,-3 27 0,3-27-1,0 28 1,0-28 0,-2 33 0,0-17-1,2 3 1,-3 1-1,3 1 2,0 0-1,0 0 0,0 0 0,0-5-1,0 3 1,0-19 0,0 35 1,0-35-1,-2 28 0,0-12 0,-1 2 0,3-3 0,-2 3 1,2-18-1,-2 30 0,2-14 0,-3 0 0,3 1 0,0-17 0,0 28 0,-2-12 0,0 3 0,0-3 0,1 2-1,1 1 2,-4-1-1,4 5 0,-5-4 0,5 0 0,-2 1 0,-1 1 0,1 3 0,0-4 0,-1 4 0,-1-1 0,2 0 0,0 0 0,1 1 0,-3-4 0,2 4 0,1-3 1,-1 4-1,0-4 0,0 4 0,1-3 0,-1-2 0,0 1 1,-1-2-1,1 2 0,0-1 0,0-1 0,0-2 0,1 5-1,1 2 2,-2-5-2,2 4 1,-2 0 0,2 0 0,0 0 0,0 0 0,0-2 0,0-2 0,0 2 0,0-3 0,-2-2 0,2-16 0,0 28 0,0-28 0,-1 28 0,1-28 0,0 26 0,0-26 0,-2 30-1,0-12 1,2-4 1,0 3-1,0 3-1,-2-5 1,2 5 0,-1-3 0,-1 3 1,2-3-2,-2 4 1,0-1 0,0 1 0,1 2 0,-1-6 0,0 8 0,-1-6 0,1 6 0,0-8 0,0 6 0,1-2 1,-1 4-1,0 1 0,0-5 0,1 7 0,-1-5 0,2 4-1,-2-6 1,2 1 0,0 1 0,0 2 0,-2-2-1,2 0 1,-2 3 0,2-3 0,-1 5 2,-3-2-2,-1 4 1,3 3 0,-3 1 0,3-1 1,-3 1-1,3 1-1,-3-4 0,3 3 1,2-3-2,-4-4 2,3 1-2,-1 2 0,2 3 1,-4-5 0,1 4 0,3 0 0,-4 1 0,1-1 0,3 4 0,-6-6 0,5 2 0,1 1 0,-4 1 0,2-4 0,2-1 0,-1 1-1,1-3 1,0 1 0,0-2 0,0-1 0,-4-1 0,4-1-1,-3 4 1,3-6 1,0 7-1,-6-7-1,5 2 0,1 0 1,-6 1 0,4-1-2,1-2 2,1 0-1,-2-3 1,-2 1-1,4 0 1,-1-3 0,1 4 0,0-3 1,-2 1-1,-2 1 0,4 0 0,-1 1 1,1-1-1,-2 0 0,-2 2 0,3 1 0,1-5 0,-2 1 0,-2 3 0,2 0-1,2-2 1,-1 0 0,-5 4 0,6 0 0,-1 0-1,-3 3 2,2-3-2,1 0 2,-3 2-1,2 1 0,1-1 0,-10 1 1,9-1-1,-5 4 0,2-2 1,-4 4-1,9-4 0,-11 3 0,8-6-1,1 3 2,-3 2-1,3-2 0,-3-4-1,3 0 2,0-1-1,-3 1 0,5 0 0,-5-4 0,3 2 1,2 1-1,-2-3-1,-3 5 0,3 1 2,0 1-2,-8 1 1,6-1-1,-6-3 1,8 2-1,-9-1 1,8-4 1,-8-1-2,8-2 1,1 3 0,-2-1 1,1-1-1,1 1 0,-2-1 0,1 1-1,-1 0 1,1-3 0,3-16-1,-5 25 1,5-25 0,-6 21 0,6-21-1,-3 17 1,3-17 1,-6 16-1,6-16 0,-5 21 1,5-21-1,-5 21 0,5-21 0,-7 21 1,7-21-1,0 0 0,0 0 0,-9 20 0,9-20-1,0 0 2,-9 19-1,9-19 0,-9 23 0,9-23 0,0 0 0,-12 19 0,12-19 1,0 0-1,-14 18 1,14-18-1,0 0 1,-13 19 0,13-19-1,0 0 1,-12 18-1,12-18 0,0 0 0,0 0 0,-14 19 0,14-19 1,0 0-1,0 0 0,-18 21 1,18-21-1,0 0 0,0 0 0,-19 19 0,19-19 1,0 0-2,0 0 1,-16 7 0,16-7 1,0 0-1,0 0-1,0 0 1,-16 2 1,16-2-1,0 0 0,0 0 0,-16 7-1,16-7 2,0 0-1,0 0 0,-19 7 1,19-7 0,0 0-1,0 0 0,0 0 0,-20 0 0,20 0 0,0 0 1,0 0-1,0 0 0,-15-7 0,15 7 0,0 0 0,0 0 0,0 0 0,-18 0 1,18 0-2,0 0 2,0 0-1,0 0 0,-18 2 0,18-2 0,0 0 0,0 0 0,-19 0 0,19 0 0,0 0 0,-18 9 1,18-9-1,0 0 0,-18 3 0,18-3 0,0 0 0,-15 4 1,15-4-1,0 0 0,0 0-1,-20 9 1,20-9 0,0 0 0,-16 0 0,16 0 0,0 0 0,-23 3 0,23-3 0,-16 2 0,16-2 0,-17 9 0,17-9 0,-18 1 1,18-1-1,-18 4 0,18-4 0,-19 0 0,19 0 0,-18 0 0,18 0 0,-17 3 0,17-3 0,-16 4 1,16-4-1,-21 0 0,21 0 0,-18 2 0,18-2 0,-18 1 0,18-1 0,0 0 0,-19-1-1,19 1 1,0 0 0,-16 1 0,16-1 0,0 0 0,0 0 0,0 0-1,0 0 2,0 0-3,-16-7-5,16 7-18,0 0-5,0 0 1,0 0 0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3-17T13:48:45.9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1143E0F-A25A-4312-8841-A415EAB988BE}" emma:medium="tactile" emma:mode="ink">
          <msink:context xmlns:msink="http://schemas.microsoft.com/ink/2010/main" type="inkDrawing" rotatedBoundingBox="15078,15220 18736,15200 18737,15321 15078,15340" shapeName="Other"/>
        </emma:interpretation>
      </emma:emma>
    </inkml:annotationXML>
    <inkml:trace contextRef="#ctx0" brushRef="#br0">0-3 13,'0'0'8,"16"0"1,-16 0-1,0 0-1,0 0-1,18 2 0,-18-2-2,0 0-1,17 4 0,-17-4 1,0 0 0,16 0 0,-16 0 2,0 0-1,20 5-1,-20-5 0,0 0-1,15 0 0,-15 0-1,0 0 0,22 11 0,-22-11 0,21 5 0,-21-5 0,21 9-1,-21-9 1,23 10-1,-23-10 0,28 11 0,-28-11 0,21 7-1,-21-7 0,22 5 1,-22-5-1,23 3 0,-23-3 0,19 0 1,-19 0-1,18 6 1,-18-6-1,15 2 0,-15-2 0,18 1 0,-18-1 0,23 0 0,-23 0-1,28 0 0,-8-1 1,-4 2 0,1 1 0,3 0-1,1 1 1,-5-1 0,1 2 0,-17-4 0,29 5 0,-29-5 0,24 5 1,-24-5-1,22-2 0,-22 2-1,19 4 2,-19-4-2,19 2 0,-19-2 0,22-4 0,-22 4-1,26 2 1,-26-2 0,27-7-1,-27 7 1,31 0 0,-13 0 0,1 2 1,1-2-1,-1 1 0,-1 1-1,-2 2 0,1-4-1,-1-2 0,-16 2 0,29 3 0,-29-3 0,22 2 0,-22-2 1,22-2-1,-22 2 3,21 0 0,-21 0 0,25-3 0,-25 3 0,31 0 0,-11 0-1,1 0 0,-3 0 0,5 2 1,-2-2 0,-2 1 0,4 1 0,-4-4 1,4 4 0,-1-4 1,1 4 0,-2-2-2,2 0 1,5 0-1,-3 0 0,-1 0 0,-1 0 0,2 2 0,-2-2 0,-2-2 0,-3 2-1,3 0 1,-2-2 0,-3 1-2,5-1 4,-1 2-2,3-2-2,-2 4 2,-2-6 0,3 3-1,-1-1 1,0 0-1,-2 2 0,3 0 1,-7-2-1,1-1 1,2 6 0,-18-3 1,28 2 0,-28-2 1,25 0-2,-25 0 2,32-5-1,-32 5 0,32-4 0,-17 3-1,7-1 1,-5 0-1,3 0 0,-1 2-1,-1-1 1,1 1-1,-5 0 0,2-2 0,-16 2-1,28-4 1,-28 4 0,29-5 0,-29 5 1,33-7 0,-17 3 0,5 3 0,-1-1 0,1 0 0,-2 2-1,2-3 1,-5 3-1,-16 0 1,25-4 0,-25 4-1,18 2 1,-18-2 0,0 0 0,19 0 0,-19 0 1,25 2-1,-25-2 0,26 0 0,-26 0-1,32-2-1,-32 2 0,32 3-1,-32-3 1,26-1 0,-26 1 0,25-2 1,-25 2 1,21-2-1,-21 2 2,25-3 0,-25 3 1,28-2-1,-10 2 0,-2 0 0,3 0 1,-3 2-1,2-2-1,-18 0 0,30 1 0,-30-1 0,17 2 1,-17-2-1,0 0 0,22-2 1,-22 2 0,0 0 0,21 4 0,-21-4 0,23-5 0,-23 5 0,26-2-1,-26 2 0,28 2 0,-28-2 0,30 1 0,-14 5 0,-16-6 0,28 3 1,-28-3 0,27 5 2,-27-5-2,25 2 1,-25-2 0,28 0 0,-14 2 0,-14-2-1,34 0 0,-34 0 0,26 3 0,-26-3-1,25 4 0,-25-4 0,0 0 0,16 0 0,-16 0 0,0 0 0,0 0 1,0 0 0,0 0 0,19-7 1,-19 7 0,0 0 0,18-4 0,-18 4-1,19 0 1,-19 0-2,23 6 0,-23-6 0,23 5 0,-23-5-1,21 3 1,-21-3 0,20 4 1,-20-4-1,0 0 0,19-2 0,-19 2 0,0 0 1,19-5-1,-19 5 0,0 0 0,23-2 0,-23 2 0,18 2 0,-18-2 0,19 0 1,-19 0-2,22 3 1,-22-3 0,19-1 0,-19 1 0,20 1 1,-20-1-1,14 0 1,-14 0-1,0 0 1,23-3-1,-23 3 1,15-2 1,-15 2 0,22 0 1,-22 0 0,26 4 0,-26-4 0,34 3 0,-34-3 0,31 9-2,-31-9 0,27 5-1,-27-5-1,19 0 1,-19 0 0,0 0 0,0 0 0,0 0 0,0 0 0,0 0 0,0 0 0,0 0-1,0 0 0,0 0 0,0 0-1,0 0-3,0 0-6,0 0-12,0 0-7,0 0 1,0 0 1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7878E-7" units="1/dev"/>
        </inkml:channelProperties>
      </inkml:inkSource>
      <inkml:timestamp xml:id="ts0" timeString="2011-03-17T11:43:39.6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0B65A72-C1CE-4AB4-A9E1-7E16A6A8FFBF}" emma:medium="tactile" emma:mode="ink">
          <msink:context xmlns:msink="http://schemas.microsoft.com/ink/2010/main" type="inkDrawing" rotatedBoundingBox="9268,7776 14887,16052 14316,16440 8696,8164" semanticType="callout" shapeName="Other">
            <msink:sourceLink direction="to" ref="{B2D9972D-D1EC-492E-B23F-233674BB7E98}"/>
            <msink:sourceLink direction="from" ref="{6E380365-0893-476C-AE07-6171DE061368}"/>
          </msink:context>
        </emma:interpretation>
      </emma:emma>
    </inkml:annotationXML>
    <inkml:trace contextRef="#ctx0" brushRef="#br0">0 0 18,'0'0'13,"0"0"2,0 0-1,0 0 0,0 0-2,0 0-2,0 0-2,0 0-2,0 0-2,0 0-2,20 27 1,-20-27-1,0 0-1,26 22 1,-26-22 0,18 18-1,-18-18 0,17 25 1,-17-25-1,24 26 0,-14-8 0,-10-18 0,28 35 0,-8-17-2,-2 2 2,3 2-2,-3 5 2,4-1-2,-4 2 1,6 1 0,-4 1 0,1 1 0,-3 3 0,0-4 0,2 3 0,2-3 0,-2 1 0,3 5 0,3 0 0,-2 3 0,6 1 0,-4 7 0,5 2 0,-1 1 0,4 5 0,-2-2 0,3 3-1,3 3 2,2-2-2,-3 2 2,7-3-2,-4 3 2,7-2-1,-1 4 0,2 3 0,-3-1 0,5 6 0,-1 0 0,-1 6 0,-2 8 0,-3 0 1,7 6-2,-3 2 1,1 0 0,2 5 1,3-5-1,1 6 0,1-4 1,3-2-2,-3 0 3,3 3-2,5-3 0,3 4 0,-1 2 0,9 5 0,-5-1 0,9 4 0,-1 2 0,2-1 0,1 3 0,-3-3 0,0 3 0,-1 0 1,3 5-1,0 1 0,-1 9 1,3-1-1,4 5 1,-1 2-1,3-3 1,4 1-1,-1-1 0,-3-5 0,6-1 1,-4-5-1,1 1 0,-5-1 0,-4 5 0,-1 1 0,-1-5-1,0-3 1,-3-3 0,-1-3 0,-3 3 1,1-8-1,0-3 1,1-1-1,-3-2 1,-3-2-1,1 7 1,-11-5-1,5-4 1,-11-4-1,1-4 1,-5-4-1,-5-4 1,5-8 0,-2-8-1,-3-2 1,-1-9-1,-4-3 1,-1-3-1,-1-1 1,-6-5-1,-10-3 1,-2-9-1,-3-1 0,-3-7 0,-12-18 0,6 22 0,-6-22-1,0 0-1,0 0-1,-31-14-6,21-10-19,-4 5-5,0-3 0,-2 2 1</inkml:trace>
    <inkml:trace contextRef="#ctx0" brushRef="#br0" timeOffset="909.4224">5013 7973 3,'0'0'25,"0"0"2,0 0-9,24 0-4,-24 0-1,46 19-3,-17-3-2,11-8-2,-2 16 0,5-8-2,-1 7 0,6 1-2,-5 4 2,1-3-3,-8 1 1,1-8 0,-5 2 0,0-3-1,-10-1 0,-4-14 0,1 6 1,-19-8-1,22 2 0,-22-2 0,0 0 0,20-8 1,-20 8-1,4-20 1,-8-3-1,6-1 0,-4-2 0,-2-7 1,0-3-1,-2-3-1,-2-1 0,0-1 1,2 3-1,-2-7 0,-1 5 1,5-5-1,2-1 0,-2 1 0,2 3-1,-2 7-3,8 3-1,-4 32-23,-2-27-7,2 27 0,0 0-1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3-17T13:49:05.94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0EB2"/>
      <inkml:brushProperty name="fitToCurve" value="1"/>
    </inkml:brush>
  </inkml:definitions>
  <inkml:traceGroup>
    <inkml:annotationXML>
      <emma:emma xmlns:emma="http://www.w3.org/2003/04/emma" version="1.0">
        <emma:interpretation id="{B292F996-294E-4A7C-A98F-3272E3B2444D}" emma:medium="tactile" emma:mode="ink">
          <msink:context xmlns:msink="http://schemas.microsoft.com/ink/2010/main" type="writingRegion" rotatedBoundingBox="5443,8320 5592,13135 833,13282 684,8468"/>
        </emma:interpretation>
      </emma:emma>
    </inkml:annotationXML>
    <inkml:traceGroup>
      <inkml:annotationXML>
        <emma:emma xmlns:emma="http://www.w3.org/2003/04/emma" version="1.0">
          <emma:interpretation id="{E5813633-BD28-4496-9EDD-5EC405F2A6A5}" emma:medium="tactile" emma:mode="ink">
            <msink:context xmlns:msink="http://schemas.microsoft.com/ink/2010/main" type="paragraph" rotatedBoundingBox="4650,10676 5598,12482 4982,12805 4034,110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7F3C5BC-6AA2-4580-AACF-62A8BC5E5480}" emma:medium="tactile" emma:mode="ink">
              <msink:context xmlns:msink="http://schemas.microsoft.com/ink/2010/main" type="line" rotatedBoundingBox="4650,10676 5598,12482 4982,12805 4034,11000"/>
            </emma:interpretation>
          </emma:emma>
        </inkml:annotationXML>
        <inkml:traceGroup>
          <inkml:annotationXML>
            <emma:emma xmlns:emma="http://www.w3.org/2003/04/emma" version="1.0">
              <emma:interpretation id="{92EE57FA-9505-4B59-93EB-7B03B0A6D1CF}" emma:medium="tactile" emma:mode="ink">
                <msink:context xmlns:msink="http://schemas.microsoft.com/ink/2010/main" type="inkWord" rotatedBoundingBox="4650,10676 5598,12482 4982,12805 4034,11000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i, 4</emma:literal>
                </emma:interpretation>
                <emma:interpretation id="interp2" emma:lang="en-US" emma:confidence="0">
                  <emma:literal>i, Y</emma:literal>
                </emma:interpretation>
                <emma:interpretation id="interp3" emma:lang="en-US" emma:confidence="0">
                  <emma:literal>It</emma:literal>
                </emma:interpretation>
                <emma:interpretation id="interp4" emma:lang="en-US" emma:confidence="0">
                  <emma:literal>i, y</emma:literal>
                </emma:interpretation>
              </emma:one-of>
            </emma:emma>
          </inkml:annotationXML>
          <inkml:trace contextRef="#ctx0" brushRef="#br0">2941 170 29,'0'0'29,"0"0"-6,-5 17-4,17-1-5,-12-16-3,16 35-3,-7-14-1,12 16-2,0-5-1,9 12-2,-1-5-1,6 6 1,-9-3-1,8 4-1,0-2 1,-4-5-1,-2-2 0,-7-2 0,0-7 0,-5-2 1,0-8-1,-2-1 0,-2 1 1,-12-18-1,22 16-1,-22-16 1,0 0-1,16 9 0,-16-9-1,0 0-2,0 0-6,0 0-20,-16-2-5,16 2 2,-25-9-1</inkml:trace>
          <inkml:trace contextRef="#ctx0" brushRef="#br1" timeOffset="4305.6075">3443 1224 5,'0'-16'27,"0"16"1,-9-24-12,9 24 0,0 0-5,0 0-2,0 0-3,0 0 0,0 0 0,21 35-1,-21-12-2,7 12 1,-7 2-1,2 15-1,-2-4-1,2 12 1,-4-9 0,0 7-1,0-7 0,2-6-1,0-4 1,-3-4-1,3-8 1,-2-7-2,2-5 1,0-1 0,0-16 1,0 17-1,0-17 0,0 0 0,0 0-2,0 0-1,0 0-5,-7-22-13,7 22-12,0-21-2,2 5 1</inkml:trace>
          <inkml:trace contextRef="#ctx0" brushRef="#br1" timeOffset="4711.2082">3497 1540 24,'0'0'30,"-14"-19"3,14 19-15,0 0-4,0 0-5,28-3-3,-28 3-1,38-4-1,-14 2-1,12 6 0,-3-9-1,8 5 0,-2-4-1,1 1 0,-1-3 0,0 1-1,-4 0 0,-5-2-1,-2 3-1,-10-3-2,5 11-6,-23-4-14,0 0-10,0 0 0,0 0 2</inkml:trace>
          <inkml:trace contextRef="#ctx0" brushRef="#br1" timeOffset="5163.609">3909 1226 29,'0'0'30,"-13"-21"-9,13 21-2,0 0-7,0 0-3,-9 17-4,13-1 0,-4-16-1,0 35 0,0-8-2,4 10 1,-4 3-1,3 9 1,1 2-1,-3 7 0,1-5 0,0 5-2,1-4 2,3-10-1,-1-2 0,0-3-1,1-7 0,-1-6 0,-2-5 0,1-2 0,-4-19 0,3 22 0,-3-22 0,0 0-2,0 0-1,0 0-5,0 0-19,0 0-8,0 0 1,-10-25 0</inkml:trace>
        </inkml:traceGroup>
      </inkml:traceGroup>
    </inkml:traceGroup>
    <inkml:traceGroup>
      <inkml:annotationXML>
        <emma:emma xmlns:emma="http://www.w3.org/2003/04/emma" version="1.0">
          <emma:interpretation id="{5AFE89D9-036C-470D-832B-21F9FC404396}" emma:medium="tactile" emma:mode="ink">
            <msink:context xmlns:msink="http://schemas.microsoft.com/ink/2010/main" type="paragraph" rotatedBoundingBox="5767,9092 3448,11586 2654,10847 4972,83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93DF94-5F7C-458E-8BF2-2E1979DFA1D3}" emma:medium="tactile" emma:mode="ink">
              <msink:context xmlns:msink="http://schemas.microsoft.com/ink/2010/main" type="line" rotatedBoundingBox="5767,9092 3448,11586 2654,10847 4972,8353"/>
            </emma:interpretation>
          </emma:emma>
        </inkml:annotationXML>
        <inkml:traceGroup>
          <inkml:annotationXML>
            <emma:emma xmlns:emma="http://www.w3.org/2003/04/emma" version="1.0">
              <emma:interpretation id="{AE8DD4F6-162E-4FE7-84A3-855A6DD79541}" emma:medium="tactile" emma:mode="ink">
                <msink:context xmlns:msink="http://schemas.microsoft.com/ink/2010/main" type="inkWord" rotatedBoundingBox="5767,9092 3448,11586 2654,10847 4972,8353"/>
              </emma:interpretation>
              <emma:one-of disjunction-type="recognition" id="oneOf1">
                <emma:interpretation id="interp5" emma:lang="en-US" emma:confidence="0">
                  <emma:literal>-co</emma:literal>
                </emma:interpretation>
                <emma:interpretation id="interp6" emma:lang="en-US" emma:confidence="0">
                  <emma:literal>-coo</emma:literal>
                </emma:interpretation>
                <emma:interpretation id="interp7" emma:lang="en-US" emma:confidence="0">
                  <emma:literal>-cero</emma:literal>
                </emma:interpretation>
                <emma:interpretation id="interp8" emma:lang="en-US" emma:confidence="0">
                  <emma:literal>-coco</emma:literal>
                </emma:interpretation>
                <emma:interpretation id="interp9" emma:lang="en-US" emma:confidence="0">
                  <emma:literal>-co!</emma:literal>
                </emma:interpretation>
              </emma:one-of>
            </emma:emma>
          </inkml:annotationXML>
          <inkml:trace contextRef="#ctx0" brushRef="#br0" timeOffset="-4040.4071">1271 172 10,'18'-23'28,"-18"23"-1,34 0-6,-34 0-5,40-16-4,-15 2-2,12 12-3,-5-12 0,15 9-2,-4-6-1,8 4-1,-7 0-1,2 2 0,-4 1-1,-1 1 0,-4 3-1,-7 0 1,-3 0-1,-6 0-1,-21 0 0,23 3-1,-23-3-2,0 0-3,0 0-14,0 0-11,0 0-1,0 0 1</inkml:trace>
          <inkml:trace contextRef="#ctx0" brushRef="#br0" timeOffset="-3291.6057">2609-169 0,'0'0'29,"-7"-32"1,2 13 0,-2 1-13,-18-10-4,11 10-5,-11-1-3,3 3 0,-8 2-3,3 9 0,-8 5 0,7 7 0,-10 12-1,5 9 0,-4 11-1,3 5 1,1 7 0,5 5 0,3-1-1,9 8 1,9-10 0,12-1 1,9-8-1,9-1 0,7-12 0,7-1 0,6-7 0,3-11-1,1-1 0,-1-10 0,4-1-2,-8-7 1,2 2-2,-12-11-3,8 8-5,-18-14-14,2 0-8,-3 4 1,-6-10-1</inkml:trace>
          <inkml:trace contextRef="#ctx0" brushRef="#br0" timeOffset="-2355.6041">2699-695 3,'-19'6'26,"19"-6"-6,0 0-2,0 0-2,25-20 0,-22-3-3,24 6-2,-13-20-1,12 2-2,-1-18-1,12 7-2,-2-12-1,10 0-2,-3 0 0,7 4-1,-8 3 0,1 7-1,-8 7 0,-8 9-1,-4 7 0,-22 21-1,24-19 0,-24 19 0,0 0-2,0 0-2,-9 26-6,9-26-10,-21 23-12,11-6 1,1-1 1</inkml:trace>
          <inkml:trace contextRef="#ctx0" brushRef="#br0" timeOffset="-1887.6032">2902-547 12,'20'-21'30,"-4"-11"1,5-8-7,11 5-5,-4-23-8,14 10-2,-6-10-4,6 4-2,-3-1-1,0 3-1,-4 2 0,-1 8-2,-6 4 2,-5 8-1,-4 3 0,-3 8 0,-16 19-1,23-28 0,-23 28-1,0 0 1,19-11-2,-19 11-2,0 0-3,0 0-8,0 0-16,18-5 1,-18 5 0</inkml:trace>
          <inkml:trace contextRef="#ctx0" brushRef="#br0" timeOffset="-1014.0018">3787-1993 8,'-21'-11'26,"21"11"-3,-23-7-4,2-2-3,21 9-4,-38-3-3,23 6-4,-12-4 0,11 9-2,-5-1-1,2 6 0,-1 3-1,3 8 1,1 4-1,3 6 1,1 3 0,5 5-1,2 3 0,5 8 0,1-2 1,8 0-2,5-7 0,4 0 0,5-9 0,5-3 1,4-11-1,3-7 0,4-7 0,2-9 0,-1-7 0,4-7 0,-1-3 1,3-7-1,-6-6 1,-3-8 0,-7 1 0,-1-3-1,-14-6 0,0 5 1,-14-5-1,-4 4 0,-11 0 0,-7 13-1,-4 1 0,-7 3 1,2 8-1,-9 5-1,7 14-3,-10-5-9,19 12-17,-5 3-2,10 6 2</inkml:trace>
        </inkml:traceGroup>
      </inkml:traceGroup>
    </inkml:traceGroup>
    <inkml:traceGroup>
      <inkml:annotationXML>
        <emma:emma xmlns:emma="http://www.w3.org/2003/04/emma" version="1.0">
          <emma:interpretation id="{9EBB4C2A-501E-4BE5-ACBA-4B00B99BB90A}" emma:medium="tactile" emma:mode="ink">
            <msink:context xmlns:msink="http://schemas.microsoft.com/ink/2010/main" type="paragraph" rotatedBoundingBox="2511,8411 2660,13226 833,13282 684,84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BC4609-4CCD-4A76-92F6-90B1B7265A24}" emma:medium="tactile" emma:mode="ink">
              <msink:context xmlns:msink="http://schemas.microsoft.com/ink/2010/main" type="line" rotatedBoundingBox="2511,8411 2626,12143 1412,12181 1297,8449"/>
            </emma:interpretation>
          </emma:emma>
        </inkml:annotationXML>
        <inkml:traceGroup>
          <inkml:annotationXML>
            <emma:emma xmlns:emma="http://www.w3.org/2003/04/emma" version="1.0">
              <emma:interpretation id="{0679F76D-5ADE-4FE6-80C1-27D1CB1DFBE9}" emma:medium="tactile" emma:mode="ink">
                <msink:context xmlns:msink="http://schemas.microsoft.com/ink/2010/main" type="inkWord" rotatedBoundingBox="2511,8411 2626,12143 1412,12181 1297,8449"/>
              </emma:interpretation>
              <emma:one-of disjunction-type="recognition" id="oneOf2">
                <emma:interpretation id="interp10" emma:lang="en-US" emma:confidence="0">
                  <emma:literal>aid</emma:literal>
                </emma:interpretation>
                <emma:interpretation id="interp11" emma:lang="en-US" emma:confidence="0">
                  <emma:literal>hid</emma:literal>
                </emma:interpretation>
                <emma:interpretation id="interp12" emma:lang="en-US" emma:confidence="0">
                  <emma:literal>hi</emma:literal>
                </emma:interpretation>
                <emma:interpretation id="interp13" emma:lang="en-US" emma:confidence="0">
                  <emma:literal>Hid</emma:literal>
                </emma:interpretation>
                <emma:interpretation id="interp14" emma:lang="en-US" emma:confidence="0">
                  <emma:literal>f'';</emma:literal>
                </emma:interpretation>
              </emma:one-of>
            </emma:emma>
          </inkml:annotationXML>
          <inkml:trace contextRef="#ctx0" brushRef="#br0" timeOffset="-9999.6175">1 129 15,'0'0'20,"0"0"-1,0 0-4,0 0 1,-16-7-3,16 7-2,0 0-1,0 0-2,0 0-1,0 0-2,0 0 0,0 0-2,0 0-1,0 0 0,0 0 0,0 0 0,28 4-1,-5-6 1,7-1 0,5-4 0,7-6-1,3 5 0,1-5 1,1 4-1,-1-3 0,2 0 1,-8-4-1,3 9-1,-10-2 0,-1 2-1,-6 2-1,-6 0 1,-2 5-3,-18 0-2,24 3-17,-24-3-11,0 0-1,0 0 2</inkml:trace>
          <inkml:trace contextRef="#ctx0" brushRef="#br0" timeOffset="-8938.8155">1116-2 9,'0'0'28,"0"0"-1,5-23-4,-10 5-4,5 18-4,0-42-3,5 23-2,-13-9-2,9-1-2,-13-7-2,8 4-1,-10-1-1,0 3-1,-5 3 0,5 6 1,-8 0-2,-2 12 0,-1 4 0,-5 12 0,0 7-2,0 13 4,0 9-4,-2 10 2,2 7 0,7 8 0,2 8 0,9 3 0,5-4 0,8 3 0,7-8 2,6-3-1,12-8-1,4-6 1,5-9-1,1-4 1,1-8-1,2-9 1,-1-4-2,-4-8 1,-4-3-1,-3-6 0,-1-4-3,-5-10-1,7 12-9,-15-11-18,4-4-2,-2 1 0,-3-2 1</inkml:trace>
          <inkml:trace contextRef="#ctx0" brushRef="#br0" timeOffset="-8034.0142">920-1364 5,'-5'-21'27,"5"21"1,7-21-7,-16 5-3,9 16-4,-5-20-4,5 20-1,0 0-3,0 0 0,0 0-1,-9 30-1,4-2 0,5 8-1,-7 2-2,7 11 1,0 8-1,0-3 0,3-1-1,-1 0 1,0-4-1,5 0 0,-4-3 0,1-8 0,-4-2-1,0-7-1,3 3-1,-6-13-4,10 11-14,-11-12-13,1-1 0,-4-1 0</inkml:trace>
          <inkml:trace contextRef="#ctx0" brushRef="#br0" timeOffset="-7300.8129">964 704 20,'0'0'20,"6"-26"-1,-6 26-2,0 0-2,0 0-3,0 0-1,8 15-2,-11 1-2,5 18-2,-6 4 0,6 17-1,-6 1-1,6 7-1,-4 2 0,4 2-1,0-2 0,1-7 0,-1-5-1,-2-9 1,2-4-1,-2-6 0,-2-5 1,2-6-2,-3-7 0,3-16-2,-2 26-6,2-26-20,0 0-4,0 0 0,-12-26 1</inkml:trace>
          <inkml:trace contextRef="#ctx0" brushRef="#br2" timeOffset="11091.6194">567-2248 5,'0'0'25,"0"0"-7,0 0-1,0 0-2,0 19-2,0-19-3,0 0 0,0 20-2,5-1-2,-8 0 0,8 11-1,-7 5-2,2 9 1,0 4-2,2 3 0,-2 1-1,2 1 1,-2 0 0,3-4-1,-1-3 0,2-8 0,-2-6 0,-1-6 0,-1-6 0,2-3-2,-2-17 2,0 0-1,0 0-1,0 0 0,0 0 0,5-16-3,-5 16-4,2-28-10,3 11-15,-1-6-1,1 2 1</inkml:trace>
          <inkml:trace contextRef="#ctx0" brushRef="#br2" timeOffset="11684.4205">994-2215 29,'0'0'29,"0"0"1,-7-23-12,7 23-6,-2 23-3,4 5-3,-4 2-2,2 16 1,-5 0-2,3 6 0,-3 1 0,5-2-1,-2-7 1,2-2-3,0-7 0,2-7 0,5-3-2,-7-25-3,13 35-18,-13-35-9,3 23-2,-3-23 1</inkml:trace>
          <inkml:trace contextRef="#ctx0" brushRef="#br2" timeOffset="11356.8197">662-1853 6,'0'0'25,"-1"-21"2,1 21-12,21-9 1,-21 9-3,32-10-3,-32 10-3,42-11-1,-23 4-2,4 4 0,2-4-2,0 0-1,0 1-1,1-1-1,2 4-3,-10-8-6,8 13-9,-10-2-12,-16 0 1,23-2 0</inkml:trace>
        </inkml:traceGroup>
      </inkml:traceGroup>
      <inkml:traceGroup>
        <inkml:annotationXML>
          <emma:emma xmlns:emma="http://www.w3.org/2003/04/emma" version="1.0">
            <emma:interpretation id="{55AA3A76-F91E-452A-A1FB-CC17137FCE93}" emma:medium="tactile" emma:mode="ink">
              <msink:context xmlns:msink="http://schemas.microsoft.com/ink/2010/main" type="line" rotatedBoundingBox="1071,10270 2884,12998 2254,13416 442,10688"/>
            </emma:interpretation>
          </emma:emma>
        </inkml:annotationXML>
        <inkml:traceGroup>
          <inkml:annotationXML>
            <emma:emma xmlns:emma="http://www.w3.org/2003/04/emma" version="1.0">
              <emma:interpretation id="{CD926AAE-C880-4034-B2F5-2E425DA1E0E1}" emma:medium="tactile" emma:mode="ink">
                <msink:context xmlns:msink="http://schemas.microsoft.com/ink/2010/main" type="inkWord" rotatedBoundingBox="547,11103 819,10350 1381,10554 1109,11306"/>
              </emma:interpretation>
              <emma:one-of disjunction-type="recognition" id="oneOf3">
                <emma:interpretation id="interp15" emma:lang="en-US" emma:confidence="0">
                  <emma:literal>H</emma:literal>
                </emma:interpretation>
                <emma:interpretation id="interp16" emma:lang="en-US" emma:confidence="0">
                  <emma:literal>y</emma:literal>
                </emma:interpretation>
                <emma:interpretation id="interp17" emma:lang="en-US" emma:confidence="0">
                  <emma:literal>Y</emma:literal>
                </emma:interpretation>
                <emma:interpretation id="interp18" emma:lang="en-US" emma:confidence="0">
                  <emma:literal>V</emma:literal>
                </emma:interpretation>
                <emma:interpretation id="interp19" emma:lang="en-US" emma:confidence="0">
                  <emma:literal>v</emma:literal>
                </emma:interpretation>
              </emma:one-of>
            </emma:emma>
          </inkml:annotationXML>
          <inkml:trace contextRef="#ctx0" brushRef="#br2" timeOffset="12589.2221">-594-220 6,'0'0'28,"-16"16"2,16-16-3,-4 24-8,4-24-5,0 37-3,-5-16-3,12 16-2,-7 2-1,7 8-1,-7 4-1,5 7 0,-6-2-2,2 2 1,-2-5-1,-1 0-1,0-9 2,2-6-1,-2-6-2,-1-6 1,3-6 0,0-20-2,-4 17 0,4-17-1,0 0-3,-3-23-4,3 23-10,5-24-13,-5 1-1,4-2 1</inkml:trace>
          <inkml:trace contextRef="#ctx0" brushRef="#br2" timeOffset="13197.6231">-225-183 24,'0'0'27,"0"0"-5,0-20-4,0 20-3,0 0-3,8 25-3,-8-25-2,0 26-2,0-5-1,2 6-1,-2 4 0,4 6-1,-4 4 0,1 3 0,-1 1-1,0 4 0,-1-1-1,2-4 1,-2-4-2,-3-1 1,4-6 0,0-5 0,4-1-3,-8-11-1,9 6-8,-5-22-17,-5 22-2,5-22-2,0 0 2</inkml:trace>
          <inkml:trace contextRef="#ctx0" brushRef="#br2" timeOffset="12807.6225">-543 143 29,'0'0'29,"23"-8"0,-2 8-12,-21 0-4,39-16-6,-20 4-3,4 3-2,2-2-1,-2 1-2,2 1-2,-10-5-4,14 7-8,-10 2-14,-3-6 0,3 9 0</inkml:trace>
        </inkml:traceGroup>
        <inkml:traceGroup>
          <inkml:annotationXML>
            <emma:emma xmlns:emma="http://www.w3.org/2003/04/emma" version="1.0">
              <emma:interpretation id="{5F0F034E-E544-4765-B251-4907F9ED97C6}" emma:medium="tactile" emma:mode="ink">
                <msink:context xmlns:msink="http://schemas.microsoft.com/ink/2010/main" type="inkWord" rotatedBoundingBox="2324,12155 2884,12998 2302,13384 1742,12542"/>
              </emma:interpretation>
              <emma:one-of disjunction-type="recognition" id="oneOf4">
                <emma:interpretation id="interp20" emma:lang="en-US" emma:confidence="0">
                  <emma:literal>It</emma:literal>
                </emma:interpretation>
                <emma:interpretation id="interp21" emma:lang="en-US" emma:confidence="0">
                  <emma:literal>it</emma:literal>
                </emma:interpretation>
                <emma:interpretation id="interp22" emma:lang="en-US" emma:confidence="0">
                  <emma:literal>H</emma:literal>
                </emma:interpretation>
                <emma:interpretation id="interp23" emma:lang="en-US" emma:confidence="0">
                  <emma:literal>At</emma:literal>
                </emma:interpretation>
                <emma:interpretation id="interp24" emma:lang="en-US" emma:confidence="0">
                  <emma:literal>at</emma:literal>
                </emma:interpretation>
              </emma:one-of>
            </emma:emma>
          </inkml:annotationXML>
          <inkml:trace contextRef="#ctx0" brushRef="#br2" timeOffset="27473.6483">601 1727 16,'-9'-18'26,"9"18"-6,0 0-3,0 0-4,2 18-3,-2-18-4,5 30-1,-3-15-1,10 15 0,-7-5-1,9 15 0,-5-6 1,7 6-1,-3-1 0,-1 6 0,-2-1-1,5 0 0,-8-3-1,0-6 0,0 0-1,-4-2 1,1-1-1,-2-4 1,-4-3-1,2-4 0,0 0 0,-4 0 0,4-21-1,-3 18-1,3-18 0,0 0-4,0 0-7,0 0-9,-6-22-10,6 22 1,6-26 1</inkml:trace>
          <inkml:trace contextRef="#ctx0" brushRef="#br2" timeOffset="28378.4498">1081 1725 12,'10'-18'17,"-10"18"-1,0 0-3,0 0-1,0 0-2,0 0-1,4 20-2,-4-20-2,0 0 0,0 19-1,3 0 1,-3 1-1,6 15 0,-4 5 0,1 13 0,-1 5-1,1 9 0,-3 1 0,4 3 0,-4-3-1,5-5 0,-3-8-1,1-3 1,1-15-2,1-5 1,-1-7-1,-1-6 1,-3-19-1,6 25 1,-6-25-1,0 0 0,0 0 0,0 0-1,0 0-2,0 0-13,0 0-16,-11-16-2,11 16 2,-9-21-1</inkml:trace>
          <inkml:trace contextRef="#ctx0" brushRef="#br2" timeOffset="27801.2489">775 2148 13,'0'0'30,"25"-17"-1,-25 17 1,32-27-18,1 19-3,-4-6-5,6 0-1,2 3-2,-2-1-1,-3 10 0,0-7-1,-7 7-1,-8-1-2,1 5-1,-18-2-2,19 3-3,-19-3-3,0 0-8,0 0-8,0 0 1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7878E-7" units="1/dev"/>
        </inkml:channelProperties>
      </inkml:inkSource>
      <inkml:timestamp xml:id="ts0" timeString="2011-03-17T11:43:09.2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DF51658-6CF8-4561-9CD3-C27FF8283BD5}" emma:medium="tactile" emma:mode="ink">
          <msink:context xmlns:msink="http://schemas.microsoft.com/ink/2010/main" type="writingRegion" rotatedBoundingBox="19770,4743 17875,18577 16160,18342 18055,4508"/>
        </emma:interpretation>
      </emma:emma>
    </inkml:annotationXML>
    <inkml:traceGroup>
      <inkml:annotationXML>
        <emma:emma xmlns:emma="http://www.w3.org/2003/04/emma" version="1.0">
          <emma:interpretation id="{1B7D1F3A-E82A-443F-AD86-1DF694430FAE}" emma:medium="tactile" emma:mode="ink">
            <msink:context xmlns:msink="http://schemas.microsoft.com/ink/2010/main" type="paragraph" rotatedBoundingBox="19770,4743 17875,18577 16160,18342 18055,45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E1FA42-6098-4FED-B624-5541D67DFC6A}" emma:medium="tactile" emma:mode="ink">
              <msink:context xmlns:msink="http://schemas.microsoft.com/ink/2010/main" type="line" rotatedBoundingBox="19770,4743 17875,18577 16160,18342 18055,4508"/>
            </emma:interpretation>
          </emma:emma>
        </inkml:annotationXML>
        <inkml:traceGroup>
          <inkml:annotationXML>
            <emma:emma xmlns:emma="http://www.w3.org/2003/04/emma" version="1.0">
              <emma:interpretation id="{B2D9972D-D1EC-492E-B23F-233674BB7E98}" emma:medium="tactile" emma:mode="ink">
                <msink:context xmlns:msink="http://schemas.microsoft.com/ink/2010/main" type="inkWord" rotatedBoundingBox="19770,4743 17875,18577 16160,18342 18055,4508">
                  <msink:destinationLink direction="to" ref="{B0B65A72-C1CE-4AB4-A9E1-7E16A6A8FFBF}"/>
                </msink:context>
              </emma:interpretation>
              <emma:one-of disjunction-type="recognition" id="oneOf0">
                <emma:interpretation id="interp0" emma:lang="en-US" emma:confidence="0">
                  <emma:literal>i"':</emma:literal>
                </emma:interpretation>
                <emma:interpretation id="interp1" emma:lang="en-US" emma:confidence="0">
                  <emma:literal>i":</emma:literal>
                </emma:interpretation>
                <emma:interpretation id="interp2" emma:lang="en-US" emma:confidence="0">
                  <emma:literal>i.</emma:literal>
                </emma:interpretation>
                <emma:interpretation id="interp3" emma:lang="en-US" emma:confidence="0">
                  <emma:literal>'"I-I'!!</emma:literal>
                </emma:interpretation>
                <emma:interpretation id="interp4" emma:lang="en-US" emma:confidence="0">
                  <emma:literal>"...I"?!!</emma:literal>
                </emma:interpretation>
              </emma:one-of>
            </emma:emma>
          </inkml:annotationXML>
          <inkml:trace contextRef="#ctx0" brushRef="#br0">-1903 7899 21,'-4'-17'28,"4"17"-3,0 0-4,-3-20-6,3 20-3,0 0-3,0 0-2,0 0-1,-20 27-1,20-27-2,-2 32 1,2-8-1,-2 9-1,4 1 0,-2 11 0,6-5 0,-4 5-1,2 1 1,-2-5-2,2-1 0,0-11 1,1-5-2,-5-24-2,2 34 0,-2-34-7,6 23-21,-6-23-2,0 0-2,0 0 0</inkml:trace>
          <inkml:trace contextRef="#ctx0" brushRef="#br0" timeOffset="-646.4074">-2313 7949 23,'0'0'29,"2"-20"-6,-2 20-2,0 0-5,16-22-3,-16 22-4,0 0-2,0 0-1,0 0-2,0 0-1,-4 22-1,-2 2 1,6 5-2,-4 3 1,4 7-1,2 5 0,6-3-1,-4-3 0,2-1 1,0-3-1,3-1 1,-1-9-1,-2 0 0,-2-8 0,-4-16 1,8 27-1,-8-27-1,0 0 1,8 22-2,-8-22-1,0 0-2,0 0-7,0 0-18,0 0-3,4-22 0,-4 22 1</inkml:trace>
          <inkml:trace contextRef="#ctx0" brushRef="#br0" timeOffset="-381.2069">-2218 8213 13,'10'-21'27,"-10"21"0,20-12 1,2 4-20,1 0-3,7 0-1,-2-2-1,6-4-1,-3 4 0,1-5-1,-8 5 0,-4 2 0,-2 0-2,-18 8-2,19-10-4,-19 10-4,0 0-6,0 0-4,0 0-6,0 0 0</inkml:trace>
          <inkml:trace contextRef="#ctx0" brushRef="#br0" timeOffset="459.0261">-2079 8559 20,'-2'-16'31,"2"16"-1,0 0 3,6-20-22,-6 20 1,-6 20-4,-2 2-1,8-2-2,-10 13-1,6-5 0,-2 11-2,4-7 1,0 2-2,4-5 0,0-1-1,-2-8 0,0-20 0,8 29-2,-8-29-3,0 0-4,0 0-18,0 0-6,0 0-2,0 0 1</inkml:trace>
          <inkml:trace contextRef="#ctx0" brushRef="#br0" timeOffset="4604.9699">-1647 9193 46,'0'0'33,"0"0"2,0 0-2,0-24-26,0 24-1,0 0-1,32 12-3,-4-10 2,4 4-3,15-8 0,1 2 1,7-4-1,-7 0 0,8-4 0,-5 0 0,-5 2 0,-7 0 0,-7-1-1,-4 3 0,-6 2 0,2 0-2,-24 2-1,25 2-2,-25-2-6,0 0-17,18 8-6,-18-8-1,0 0 1</inkml:trace>
          <inkml:trace contextRef="#ctx0" brushRef="#br0" timeOffset="1000.8501">-2105 9126 16,'0'0'30,"8"-24"0,-8 24 2,4-20-16,-4 20-7,-20-23-3,0 23-2,2-4-1,-7 10-1,-3 0 0,-2 9-1,2 1 0,1 10 1,7 5 0,2 7 0,10-1 0,0 5 0,12-3 0,4 5 0,8-9-1,4-3 2,17-8-2,-1-5 0,6-11-1,7-6 1,-5-8-1,4-7-1,-7 1-4,9-10-10,-26 10-19,-1-4-1,-23 16 2,0 0-2</inkml:trace>
          <inkml:trace contextRef="#ctx0" brushRef="#br0" timeOffset="1616.6611">-2224 9780 55,'0'0'34,"0"0"-2,0 0-8,12 19-17,-12-19 1,14 48-3,-6-13 0,-6 11-2,8-3 0,-6 6-1,4-9 0,-6-4-1,2-3-1,-2-9-1,-4-4-2,2-20-1,-8 35-15,8-35-15,-4 20-1,4-20-1,0 0 1</inkml:trace>
          <inkml:trace contextRef="#ctx0" brushRef="#br0" timeOffset="2757.3083">-1938 10502 14,'0'0'28,"-2"-25"2,2 25-5,0 0-5,6-32-5,-6 32-2,0 0-4,-8 18-2,8-18 0,-2 53-1,6-15-3,-8 15 1,8 2-2,-6 9 0,6-3-1,-4 0 0,4-6-1,2-9 0,-2-3 0,2-11 0,-4-7 0,-2-25-1,9 28-3,-9-28-2,0 0-21,0 0-8,0 0-1,-11-35 0</inkml:trace>
          <inkml:trace contextRef="#ctx0" brushRef="#br0" timeOffset="2253.6977">-2373 10518 20,'0'0'30,"8"-27"1,-8 27 2,0 0-20,0 0 0,0 0-3,8 29-3,-18 5-1,10 3-1,-4 7 0,4 3-2,-4 8 0,4-3-2,-4-1 0,6-5-1,2-5 1,-2-9-1,-2-1 0,2-7-1,-2-24 0,4 30 0,-4-30-1,0 0-1,0 0 0,0 19-4,0-19-3,0 0-12,0 0-11,-14-25-2,10 7 3</inkml:trace>
          <inkml:trace contextRef="#ctx0" brushRef="#br0" timeOffset="2476.5079">-2337 10735 55,'22'-25'35,"-22"25"-3,28-16 1,-3 14-29,11-8-2,-2 8 0,2-2-2,1-2 0,-5 2-2,4 0 0,-11 4-2,-5-13-1,-20 13-6,24-16-9,-24 16-11,0 0-1,16-22 1</inkml:trace>
          <inkml:trace contextRef="#ctx0" brushRef="#br0" timeOffset="-40869.9082">-1397 57 19,'-4'-26'27,"4"26"2,0 0-13,-4-18-3,4 18 0,0 0-4,-6 40-2,8-15 0,-8 13-2,8 3 0,-4 13-1,-3-3-1,3 10-1,0-6 0,0-3-1,4-5-1,-2-7 1,2-3-2,2-7 0,-4-1-3,0-29-4,5 42-17,-5-42-8,0 0-1,18 16 0</inkml:trace>
          <inkml:trace contextRef="#ctx0" brushRef="#br0" timeOffset="-40223.6901">-1619 1074 33,'2'-26'29,"-2"26"-6,6-43-4,-6 43-4,-4-26-4,4 26-2,0 0-2,-20 24-2,14-1-1,-4 13-1,4 3 0,-5 11-1,9 1 0,-6 10-1,8-5 0,-4 1 0,6-8 1,-2-1-2,2-7 1,-2-5-2,0-3 1,4-1-2,-6-8 1,2-24-2,0 33-2,0-33-3,2 20-9,-2-20-17,0 0 0,27-18 0</inkml:trace>
          <inkml:trace contextRef="#ctx0" brushRef="#br0" timeOffset="-42806.9758">-171-2681 7,'0'0'28,"0"0"0,-4-18-2,4 18-10,0 0-3,-6 24-4,6-24-2,2 49-2,6-15-1,-6 15 0,-2 3-1,-2 5-1,4 0 0,0 5 0,-2-3-1,-2 0 0,2-4 0,-4-7-1,4-7 0,-6-5 0,4-7 0,-6-9-1,8-20 0,4 18-1,-4-18-1,0 0-6,0 0-11,8-34-12,-10 15-2,12-5 3</inkml:trace>
          <inkml:trace contextRef="#ctx0" brushRef="#br0" timeOffset="-42329.9656">226-2657 27,'2'-18'29,"-2"18"1,0 0-11,0 0-3,0 0-5,-4 28-3,-8 13-2,8-1-2,-4 13 0,2 4-1,-4 1-1,3 3-1,3 0 0,2-10-1,6-9-1,-4-3-2,2-13-2,-10 6-7,8-32-20,4 27-2,-4-27 1,0 0 0</inkml:trace>
          <inkml:trace contextRef="#ctx0" brushRef="#br0" timeOffset="-42595.166">-129-2250 28,'24'-8'29,"-24"8"0,45-8-10,-25 8-11,14-8-1,-2 2-3,5-4-3,-5 2-1,-4-2-2,2-7-2,-30 17-6,39-32-8,-39 32-12,16-28 3,-16 28-1</inkml:trace>
          <inkml:trace contextRef="#ctx0" brushRef="#br0" timeOffset="-41844.3518">-103-1656 30,'2'-25'32,"-2"25"0,0 0-3,0 0-18,10 27-1,-2-1-4,-10 19-2,6-3 0,-6 9-2,6 0 0,-6 1-1,2-5 0,-4-3-2,2-7-1,4-15-3,-18 11-17,16-33-11,-6 18-2,6-18 1</inkml:trace>
          <inkml:trace contextRef="#ctx0" brushRef="#br0" timeOffset="-39855.669">-1339 1022 14,'0'0'27,"10"-29"-4,4 7-5,-14 22-2,23-12-4,-23 12-2,0 0-2,0 0-1,0 0-2,10 26-1,-8-4 0,-8 11-1,2 1 0,-3 11-1,3 1-1,0 7 0,0 2 0,4-2 1,-2-5-2,2-3 1,2-5-1,-2-1 0,0-11-1,2-4-1,-4-1-1,2-23-2,-8 26-6,8-26-15,0 0-8,0 0 2,-16-26-1</inkml:trace>
          <inkml:trace contextRef="#ctx0" brushRef="#br0" timeOffset="-39619.6555">-1585 1386 35,'0'0'31,"0"0"2,6-18-2,14 2-25,3 12-1,11-10-2,0 3-2,8-5 0,-5 2-2,1 0-1,4-4-3,-15 14-10,5-13-16,-8 7-1,-2 2 0</inkml:trace>
          <inkml:trace contextRef="#ctx0" brushRef="#br0" timeOffset="-32118.3824">-1910 3793 15,'0'0'27,"0"0"1,0 0-11,0 0-2,0 0-2,27-14-4,-27 14-1,28-2-1,-28 2-2,34-13-1,-34 13-2,32-10 1,-32 10-2,23-8 0,-23 8 0,0 0-1,0 0 0,0 0 0,0 0 1,0 0-1,0 0 0,-21 2 0,21-2 0,0 0 0,0 0 0,0 0 1,0 0-1,25-10 0,-25 10 0,26-8 1,-26 8-1,34-16 0,-34 16 1,30-14-2,-30 14 2,35-4-2,-35 4 2,36-7-1,-36 7 0,30-8-1,-10 6 1,-1-2 0,-19 4 0,26-6-1,-26 6 0,0 0 0,28-6-4,-28 6-12,0 0-15,-20 10-2,20-10 2,0 0-1</inkml:trace>
          <inkml:trace contextRef="#ctx0" brushRef="#br0" timeOffset="-32774.019">-1587 3317 12,'8'-19'24,"-8"19"-3,0 0-8,0 0-1,0 0-3,0 0-2,0 0 0,0 0-1,0 0 0,-8 19-1,8-19 1,-6 28-1,-6 0-1,12-1 1,-12 19-2,10-3 0,0 16 0,0-1-1,-2 3 0,2 2 0,6-8-1,2-3 0,-4-1 1,4-11-1,-4-9 0,2-7-1,-2-4 0,-2-20 0,10 29 0,-10-29 0,0 0-2,0 0 0,0 0-1,2 20-4,-2-20-8,0 0-17,0 0-2,0 0 1,0 0 1</inkml:trace>
          <inkml:trace contextRef="#ctx0" brushRef="#br0" timeOffset="-33304.4199">-1916 3440 10,'0'0'26,"0"0"0,0 0-12,0 0 0,0 0-3,0 0-4,0 0-2,0 0 0,0 0-1,0 0 0,0 0 0,0 0 0,0 19 0,0-19-1,0 38 1,-4-10-1,6 13 0,-8 7 0,4 5 0,-10 6-1,8 2 0,-6-1-1,6 1 0,-4-6 0,4-13-1,0-3 1,2-11-1,4-3 0,-2-25 0,4 26 0,-4-26 0,0 0-2,0 0-1,0 0-4,0 0-12,10-24-14,-10 24 0,8-35-1,-2 15 1</inkml:trace>
          <inkml:trace contextRef="#ctx0" brushRef="#br0" timeOffset="-25649.1375">-1752 4147 15,'0'0'32,"-12"-18"0,12 18 1,-8 20-14,8-20-10,-4 61 0,6-22-4,-2 17-2,2 1 0,0 4-1,0-3-1,-6-1 1,4-8-1,0-11 0,-4-9 2,0-3-3,4-10 1,0-16 0,0 22-1,0-22 0,0 0-1,0 0-3,0 0-1,24-8-16,-24 8-13,0 0-1,12-18 1,-12 18 0</inkml:trace>
          <inkml:trace contextRef="#ctx0" brushRef="#br0" timeOffset="-23012.849">-1950 6821 42,'0'0'31,"30"-18"3,-9 10-3,7 14-25,6-18-2,-2 8-1,7-5-2,-5 1-1,-2-2-1,-8-4-1,1 6 0,-7-8-1,-18 16-1,26-25-1,-26 25 0,18-24-1,-18 24 1,18-26 1,-18 26 0,14-33 1,-14 33 1,10-32 2,-6 14 2,-4 18 0,-2-27 2,2 27 1,4-22-1,-4 22 2,0 0 0,-20-10-1,20 10 0,0 0 0,-10 28 0,-6 3-1,16 1 0,-8 19-1,10-3 1,-6 11-2,2 0 1,0 6-2,2-7 0,4 1 1,-6-10-2,-4-9 0,6-3 0,-4-11-1,2-2 0,2-24-3,0 0-4,0 0-19,0 0-7,14-36-2,-16 12 2</inkml:trace>
          <inkml:trace contextRef="#ctx0" brushRef="#br0" timeOffset="-23530.0728">-2018 6602 21,'-8'-16'29,"8"16"0,0 0-9,0 0-6,0 0 0,0 0-5,-17 43-1,23-17-2,-10 14-1,6 3 0,0 12-2,2-9-1,-1 7 0,3-4-1,0-3 1,2-5-1,-2-7-1,0-6 0,-2-5 0,-4-23 1,8 24-2,-8-24-2,0 0 1,0 0 0,0 0-5,0 0-7,0 0-19,2-24-1,-2 24 1,-6-31 0</inkml:trace>
          <inkml:trace contextRef="#ctx0" brushRef="#br0" timeOffset="-24230.4877">-1801 5729 23,'0'0'31,"-6"-18"0,6 18 1,0 0-21,0 0 0,0 0-3,4 41-2,6-13-1,-10 20-1,9-3 0,-9 10 0,4-5-1,-8 3-1,6-6 0,-9-3-2,3-9 1,-4-5-1,6-10-1,0 1 0,2-21-2,2 18-3,-2-18-4,0 0-22,0 0-2,0 0-2,0 0 1</inkml:trace>
          <inkml:trace contextRef="#ctx0" brushRef="#br0" timeOffset="-24951.5289">-1708 4885 20,'0'0'31,"-20"-21"0,20 21 1,-26-18-21,-2 22-4,9-12 0,-15 16-4,8-4 1,-10 14-2,5 11 1,-5 5 0,6 7 0,0 7 0,5-3 0,9 12 0,10-5-1,4 3 2,8-6-2,6-7-1,13-5 0,1-5 0,10-6 0,4-9-1,7-9 1,1-8-2,-4-8 2,7-5-2,-13-3-1,7-6-2,-21 10-7,8-13-20,-32 25-3,28-24-2,-28 24 1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5041.07666" units="1/in"/>
          <inkml:channelProperty channel="Y" name="resolution" value="3196.78027" units="1/in"/>
          <inkml:channelProperty channel="F" name="resolution" value="0" units="1/dev"/>
        </inkml:channelProperties>
      </inkml:inkSource>
      <inkml:timestamp xml:id="ts0" timeString="2011-03-17T11:45:20.851"/>
    </inkml:context>
    <inkml:brush xml:id="br0">
      <inkml:brushProperty name="width" value="0.06667" units="cm"/>
      <inkml:brushProperty name="height" value="0.06667" units="cm"/>
      <inkml:brushProperty name="color" value="#002060"/>
      <inkml:brushProperty name="fitToCurve" value="1"/>
    </inkml:brush>
  </inkml:definitions>
  <inkml:trace contextRef="#ctx0" brushRef="#br0">8181 11289 0,'0'-41'0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7878E-7" units="1/dev"/>
        </inkml:channelProperties>
      </inkml:inkSource>
      <inkml:timestamp xml:id="ts0" timeString="2011-03-17T11:42:30.452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FD8EBBC-AC6F-4DC7-B25C-CA11CB1560AD}" emma:medium="tactile" emma:mode="ink">
          <msink:context xmlns:msink="http://schemas.microsoft.com/ink/2010/main" type="writingRegion" rotatedBoundingBox="18833,7386 22730,6974 22909,8668 19012,9080"/>
        </emma:interpretation>
      </emma:emma>
    </inkml:annotationXML>
    <inkml:traceGroup>
      <inkml:annotationXML>
        <emma:emma xmlns:emma="http://www.w3.org/2003/04/emma" version="1.0">
          <emma:interpretation id="{BB6E29A5-35C9-44C2-BCE0-6E4037240D90}" emma:medium="tactile" emma:mode="ink">
            <msink:context xmlns:msink="http://schemas.microsoft.com/ink/2010/main" type="paragraph" rotatedBoundingBox="18833,7386 22730,6974 22909,8668 19012,90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D256BC-1604-4C86-BE90-B99BF20BD0EB}" emma:medium="tactile" emma:mode="ink">
              <msink:context xmlns:msink="http://schemas.microsoft.com/ink/2010/main" type="line" rotatedBoundingBox="18833,7386 22730,6974 22909,8668 19012,9080"/>
            </emma:interpretation>
          </emma:emma>
        </inkml:annotationXML>
        <inkml:traceGroup>
          <inkml:annotationXML>
            <emma:emma xmlns:emma="http://www.w3.org/2003/04/emma" version="1.0">
              <emma:interpretation id="{DBAF2EEE-3DB5-408E-B5B0-A215847BD007}" emma:medium="tactile" emma:mode="ink">
                <msink:context xmlns:msink="http://schemas.microsoft.com/ink/2010/main" type="inkWord" rotatedBoundingBox="18833,7386 19393,7327 19566,8961 19006,9020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#</emma:literal>
                </emma:interpretation>
                <emma:interpretation id="interp2" emma:lang="en-US" emma:confidence="0">
                  <emma:literal>it</emma:literal>
                </emma:interpretation>
                <emma:interpretation id="interp3" emma:lang="en-US" emma:confidence="0">
                  <emma:literal>it,</emma:literal>
                </emma:interpretation>
                <emma:interpretation id="interp4" emma:lang="en-US" emma:confidence="0">
                  <emma:literal>its</emma:literal>
                </emma:interpretation>
              </emma:one-of>
            </emma:emma>
          </inkml:annotationXML>
          <inkml:trace contextRef="#ctx0" brushRef="#br0">-10 1 24,'6'-18'27,"-6"18"-6,0 0-2,0 0-5,0 0-3,0 0-1,8 28-2,0-8-1,-8 21-1,6-1-2,-4 15 0,6 2-2,-6 9 1,0 5-1,2-4-1,-2-4 0,2-4-1,-2-9 1,0-3-1,-2-11-1,2-7 0,-4-7-3,2-22-4,2 26-23,-2-26-2,0 0-3,0 0 1</inkml:trace>
          <inkml:trace contextRef="#ctx0" brushRef="#br0" timeOffset="1238.0447">321 914 5,'-8'-18'29,"8"18"2,0 0 0,0 0-18,0 0-2,-6 35-2,-5 7-2,11-1 0,-6 15-2,6 3-1,-6 8 0,2-2-1,2 4 0,4-13-1,0 1 0,4-10-1,-4-9-1,0-8 1,2-5-2,0-5 0,-4-20-1,0 0-2,0 0-5,0 0-21,0 0-3,-6-20-4,4-5 3</inkml:trace>
          <inkml:trace contextRef="#ctx0" brushRef="#br0" timeOffset="683.0389">-208 1020 10,'0'0'29,"-4"-31"0,20 13-8,-16 18-5,0 0-3,0 0-3,0 0-3,0 0-1,-10 24 0,6 9-2,2 1-1,4 7 0,-4 7 0,2 3-2,2 0 0,4-1 0,4-3 0,-5-5-1,-1-5 0,0-1 1,4-9-2,-6-3 1,0-6 0,-2-18-1,0 24 0,0-24 0,0 0-1,0 0 0,0 0-2,0 0-1,0 0-5,20-14-9,-20 14-14,0 0-1,8-18 1</inkml:trace>
          <inkml:trace contextRef="#ctx0" brushRef="#br0" timeOffset="894.8441">-111 1360 8,'10'-22'30,"-10"22"1,20-12 0,7-5-18,-27 17-2,46-14-5,-20 6-3,15-2 0,-5-2-2,-2 0-2,2-1-1,-7 5-3,3-8-6,-32 16-6,32-14-14,-32 14-1,0 0 2</inkml:trace>
        </inkml:traceGroup>
        <inkml:traceGroup>
          <inkml:annotationXML>
            <emma:emma xmlns:emma="http://www.w3.org/2003/04/emma" version="1.0">
              <emma:interpretation id="{632D19D4-2B53-486C-9A52-53C3CA5AFE18}" emma:medium="tactile" emma:mode="ink">
                <msink:context xmlns:msink="http://schemas.microsoft.com/ink/2010/main" type="inkWord" rotatedBoundingBox="20179,7787 22787,7511 22909,8668 20301,8944"/>
              </emma:interpretation>
              <emma:one-of disjunction-type="recognition" id="oneOf1">
                <emma:interpretation id="interp5" emma:lang="en-US" emma:confidence="0">
                  <emma:literal>Mrs</emma:literal>
                </emma:interpretation>
                <emma:interpretation id="interp6" emma:lang="en-US" emma:confidence="0">
                  <emma:literal>M=45</emma:literal>
                </emma:interpretation>
                <emma:interpretation id="interp7" emma:lang="en-US" emma:confidence="0">
                  <emma:literal>y=45</emma:literal>
                </emma:interpretation>
                <emma:interpretation id="interp8" emma:lang="en-US" emma:confidence="0">
                  <emma:literal>Y=45</emma:literal>
                </emma:interpretation>
                <emma:interpretation id="interp9" emma:lang="en-US" emma:confidence="0">
                  <emma:literal>z=45</emma:literal>
                </emma:interpretation>
              </emma:one-of>
            </emma:emma>
          </inkml:annotationXML>
          <inkml:trace contextRef="#ctx0" brushRef="#br1" timeOffset="264049.6286">1133 1242 7,'0'0'25,"-12"25"1,12-25-14,-8 18 1,8-18-3,0 0-1,-14 20-1,14-20 0,0 0-1,4-22-1,-4 22-1,-6-30-2,4 11 0,4-13 0,-4-2-2,6-13 1,-2-4-1,2-7 0,-2-7 0,2-2 0,-2 0-1,8-6 1,-8 14 0,4 1-1,-8 7 1,8 4-1,-6 15 1,2 2-1,4 7 1,-2 5-1,-4 18 1,2-18-1,-2 18 1,0 0-1,0 0 0,0 0 0,0 0 1,0 0-1,15 22 0,-15-22 0,8 24 0,-8-24 1,6 35-1,-2-15 1,2 9 0,2 3-1,-6 6 0,10 5 1,-2 2-1,6 3 1,0-1 0,0-3-2,1-3 2,5-3-2,-6-1 2,0-11 0,-6-2-1,-10-24 0,16 33 0,-16-33 0,0 0 0,10 16 1,-10-16 1,0 0-2,0 0-2,0 0 4,0 0-2,18-24 0,-18 24 0,8-25 0,-3 7-2,-1-4 2,-4-4 0,6-1 0,0-7 0,0-5 0,2-3 0,-2-7 0,2 7 0,0-7 0,-4 6 0,2 3 0,-2 5 2,2 7-2,0 4-2,0 4 4,-6 20-2,14-27 0,-14 27 0,0 0 0,0 0-2,18-18 2,-18 18 2,0 0-2,0 0-2,4 18 4,-4-18-2,0 0 1,5 27-1,-5-27 0,6 28 1,0-8-1,-4 4 0,2 3 1,-4 9-1,6 9 0,-4 5 0,2 3 1,0 12 0,4-2-1,-2 2 1,2-5 0,6-3-1,-8-6 0,6-9 1,-4-7-1,2-11 0,-2-6 0,-8-18-1,13 22 1,-13-22-2,0 0 1,0 0-3,0 0-2,22 0-5,-22 0-22,0 0-4,0 0 1,0 0 0</inkml:trace>
          <inkml:trace contextRef="#ctx0" brushRef="#br1" timeOffset="264741.0517">1781 1139 0,'0'0'26,"0"0"-1,0 0-7,2-26-1,-2 26-3,0 0-1,2 32-3,-2-32-1,4 29-2,4-11-3,-10 10 0,6 5-1,-2 3-1,2-2-1,-2 5 0,4-5 0,-6-1 0,2-5 0,-6-8-1,4-20 0,0 27 2,0-27-2,0 0 1,0 0-1,-2-25 0,4 7 0,2-4 1,-4-8-1,0-1-1,2-3 0,-2-1 1,2-1-1,0-1 1,2-7-2,0 5 3,0-3-1,4 3 1,0 7-1,4 6-1,2-1 1,2 11 0,3 8 0,5 2 0,0 4 0,-2 2 0,0 2 0,5 0 0,-5 2-2,-2-4-1,-20 0-3,20 0-18,-20 0-10,0 0-1,0 0 1</inkml:trace>
          <inkml:trace contextRef="#ctx0" brushRef="#br1" timeOffset="265178.0767">2154 606 2,'0'0'31,"18"-8"0,-18 8 2,20 8-18,12-22-2,-32 14-5,53-2-3,-25 2 0,18-10-2,-12 6-2,5-4 0,-7 0-1,0 6-1,-1-6-2,-31 8-3,30-2-10,-30 2-17,-8 18 0,8-18 0</inkml:trace>
          <inkml:trace contextRef="#ctx0" brushRef="#br1" timeOffset="265431.686">2297 799 9,'-12'18'30,"12"-18"0,0 0 2,4 20-17,-4-20-9,26 8-2,-26-8-1,36 2-1,-16-10 0,3 6-1,-23 2 0,40-14-2,-24 6 0,12 0-4,-28 8-4,33-6-15,-33 6-8,26 6 1,-26-6 0</inkml:trace>
          <inkml:trace contextRef="#ctx0" brushRef="#br1" timeOffset="266370.714">3013 1190 17,'0'0'26,"18"18"-7,-18-18-4,0 0 0,0 0-4,0 0-1,0 0-2,0 0 0,0 0-2,-6-18-1,6 18-2,-12-29 1,4 1-2,4-8 0,-5-3-1,1-9 0,2-5 0,4-12-1,2-4 0,0-6-1,4 2 2,4-6-1,-2 4 0,1 4 0,-1 13 0,-2 7 0,-4 13 0,0 11 0,0 27 0,0 0 0,-19-6-1,5 24 1,-2 7 1,-6 5-2,2 5 1,2 1-1,-11 2 1,3 3 0,0 0-1,8-7 1,-4-2 0,4 1 0,-3-1-1,7-5 1,2-5 0,2-4 1,10-18-1,-10 26 1,10-26-1,0 23 0,0-23 1,0 0 0,32 18 0,-12-16 0,5 4 0,7-6-1,6 2 1,5-4 0,-3 2-1,6-2 0,-3-4-1,-3 6 0,-4-8-2,-14 8-2,11-10-6,-33 10-20,22 4-3,-22-4-1,0 0 2</inkml:trace>
          <inkml:trace contextRef="#ctx0" brushRef="#br1" timeOffset="267312.9445">3613 345 9,'21'-8'28,"-21"8"0,0 0 2,0 0-20,-25-10-2,25 10-2,-32 8 0,10-6-1,-10 10 0,4-8-1,-3 4 0,5 0-1,-12 1-2,5-3 1,1 0-2,6-4 2,4 4-3,4-4 2,0 4-1,18-6 1,-25 4 0,25-4 0,0 0 0,0 0 0,0 0-1,0 0 1,-10 24-1,10-24 1,-6 16 0,6-16 0,-4 35 0,6-17 1,-4 8-1,4 3 0,-2 5 1,0-1-1,0-1-1,0 3 2,-2-5-1,4-4-2,0-6 2,-2-20-1,24 23 3,-24-23-3,29 0 2,-11-6-2,8-2 2,0-3-2,11 1 2,-5 2-3,-4 2 1,6 4 0,-5 6 0,1 8 0,-4 0 0,-8 11 0,0 1 0,-2 2 1,-14 5-1,0-1-1,-10 9 2,2-3 0,-18 1-1,4-3 1,-6-6 0,-11-1-1,7-5 0,0-6 1,6-12-3,-9-4 1,33 0-2,-40-6-1,30-12-5,-14 22-16,24-4-11,-22-12-1,22 12 2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7878E-7" units="1/dev"/>
        </inkml:channelProperties>
      </inkml:inkSource>
      <inkml:timestamp xml:id="ts0" timeString="2011-03-17T11:46:06.719"/>
    </inkml:context>
    <inkml:brush xml:id="br0">
      <inkml:brushProperty name="width" value="0.06667" units="cm"/>
      <inkml:brushProperty name="height" value="0.06667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222E6143-A6CB-4C34-A8AB-2381D5433723}" emma:medium="tactile" emma:mode="ink">
          <msink:context xmlns:msink="http://schemas.microsoft.com/ink/2010/main" type="writingRegion" rotatedBoundingBox="11663,7268 16038,9748 15584,10550 11208,8070">
            <msink:destinationLink direction="with" ref="{B0D353FE-8EE4-4986-8793-BE4FF2DA5360}"/>
          </msink:context>
        </emma:interpretation>
      </emma:emma>
    </inkml:annotationXML>
    <inkml:traceGroup>
      <inkml:annotationXML>
        <emma:emma xmlns:emma="http://www.w3.org/2003/04/emma" version="1.0">
          <emma:interpretation id="{05D7D0EF-0996-47DA-B6D9-13B4C21D9535}" emma:medium="tactile" emma:mode="ink">
            <msink:context xmlns:msink="http://schemas.microsoft.com/ink/2010/main" type="paragraph" rotatedBoundingBox="11663,7268 16038,9748 15584,10550 11208,80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37E01E-95F7-4E3B-8C2A-45FB0E53A9C5}" emma:medium="tactile" emma:mode="ink">
              <msink:context xmlns:msink="http://schemas.microsoft.com/ink/2010/main" type="line" rotatedBoundingBox="11663,7268 16038,9748 15584,10550 11208,8070"/>
            </emma:interpretation>
          </emma:emma>
        </inkml:annotationXML>
        <inkml:traceGroup>
          <inkml:annotationXML>
            <emma:emma xmlns:emma="http://www.w3.org/2003/04/emma" version="1.0">
              <emma:interpretation id="{4AB009BD-B94A-4FBC-B5FC-EF588385F23B}" emma:medium="tactile" emma:mode="ink">
                <msink:context xmlns:msink="http://schemas.microsoft.com/ink/2010/main" type="inkWord" rotatedBoundingBox="11663,7268 16038,9748 15584,10550 11208,8070"/>
              </emma:interpretation>
              <emma:one-of disjunction-type="recognition" id="oneOf0">
                <emma:interpretation id="interp0" emma:lang="en-US" emma:confidence="0">
                  <emma:literal>arcos.</emma:literal>
                </emma:interpretation>
                <emma:interpretation id="interp1" emma:lang="en-US" emma:confidence="0">
                  <emma:literal>racist</emma:literal>
                </emma:interpretation>
                <emma:interpretation id="interp2" emma:lang="en-US" emma:confidence="0">
                  <emma:literal>accost</emma:literal>
                </emma:interpretation>
                <emma:interpretation id="interp3" emma:lang="en-US" emma:confidence="0">
                  <emma:literal>laciest</emma:literal>
                </emma:interpretation>
                <emma:interpretation id="interp4" emma:lang="en-US" emma:confidence="0">
                  <emma:literal>aces.</emma:literal>
                </emma:interpretation>
              </emma:one-of>
            </emma:emma>
          </inkml:annotationXML>
          <inkml:trace contextRef="#ctx0" brushRef="#br0">1778 1037 9,'0'0'27,"14"-20"0,-14 20-15,0 0 0,0 0-1,-40 4-5,40-4 2,-46 16-2,26 0 0,-11 0-2,5 6 1,4 7-3,4-1 0,6-1-1,8 1 0,4 0 0,8-10 0,2 5-1,14-13 1,-4-2 0,4-6 0,-2-4-1,3-6 1,1-6-1,-4-5 1,0-3-1,-10-6-1,7 4 1,-13-7-2,-8 3 0,-7 3-1,11-3-4,-22 16-14,4 2-12,16 10 2,-30-14-1</inkml:trace>
          <inkml:trace contextRef="#ctx0" brushRef="#br0" timeOffset="339.0192">1891 1509 30,'0'0'32,"0"0"0,-20 6-13,20-6-9,0 0-3,30-26-2,-30 26-2,29-33 0,-15 9-1,8-7 0,-4 3 0,8-10-1,-2-3 0,9-1-1,-3 5 0,4 1 0,-2 7-1,-3 5 0,5 6-1,-6 10 0,4 2-1,-32 6-4,49 14-5,-37 12-12,2-8-9,-2 5 1</inkml:trace>
          <inkml:trace contextRef="#ctx0" brushRef="#br0" timeOffset="513.0293">2014 1357 21,'0'0'30,"0"0"-2,0 0-5,32 4-24,-7 0-17,11-4-10,-10 10-1</inkml:trace>
          <inkml:trace contextRef="#ctx0" brushRef="#br0" timeOffset="-2320.2705">361 91 16,'10'-29'20,"-10"29"-1,18-26-3,-8 8 0,-10 18-6,12-20-1,-12 20-1,0 0-2,0 0 0,0 0-1,0 0-1,0 0 0,-32 34-1,14-6 0,-8 7 1,-3 7-2,-3 7 0,-2 2 0,-5 3-1,7-1 0,0-4 0,0-5-1,3-3-1,5-9 1,4-6 0,4-3 0,16-23-1,-24 24-1,24-24 0,0 0-1,0 0-4,0 0-3,10-18-13,-10 18-12,12-22 1,-12 22 1</inkml:trace>
          <inkml:trace contextRef="#ctx0" brushRef="#br0" timeOffset="-1554.6576">504 449 14,'0'0'26,"0"0"-9,0-26-5,0 26 1,0 0-1,-40 2-5,40-2 1,-41 12-2,23-4 0,-20 13-3,12-3 2,-5 10-2,9-1-1,-4 5 0,8-4-1,2 3 0,8-7 0,4 2-1,10-7 1,2-1-1,-8-18 1,38 18-1,-14-16 1,0-4-1,7-2 1,-1-6-1,0-6 0,2-5 1,-7-3-2,-1 0 1,-4-5-1,-4 1 1,-10 2-1,-6-3-1,-8 11-1,0-6-2,8 24-4,-18-27-12,18 27-12,-18-14 1,18 14 0</inkml:trace>
          <inkml:trace contextRef="#ctx0" brushRef="#br0" timeOffset="-953.6235">1020 618 13,'0'0'27,"-28"-13"1,10 11-15,18 2 1,-39-10-6,21 2-2,-12 12-2,6-4 0,-4 6-1,7-2-1,1 8-1,20-12 0,-28 27 0,28-27-1,-6 32 1,6-32-1,16 35 0,0-15 0,6-2 1,-1 0-1,-1 5 0,0-3 1,-6-2-1,-2 0 1,-10 1-1,-2-19 1,-20 26 0,-2-14 0,-2-4-1,-5-6 1,-3 0-1,2-6 1,0-2-1,3 0-1,5-4-1,0 0-5,22 10-3,-22-23-12,22 23-11,0-18 2</inkml:trace>
          <inkml:trace contextRef="#ctx0" brushRef="#br0" timeOffset="-481.605">1331 761 11,'0'0'29,"18"-16"0,-18 16-12,0 0-5,2-20-2,-2 20-3,-30-10-2,5 10-1,-1-4-1,-4 6 0,6-2-1,-7 6-1,31-6 0,-24 14 0,24-14-1,-10 26 1,10-26-1,20 37 0,-6-15 0,3 0 0,-3 1 0,-4 1-1,4 0 2,-8-4-1,-10-1 0,4-19 0,-34 26 0,7-18 1,-1-8-1,-6 0 0,-4-2 0,1-6 0,7-4-1,4 2-1,-2 2-3,28 8-8,-17-25-18,17 25-1,0-20 0</inkml:trace>
          <inkml:trace contextRef="#ctx0" brushRef="#br0" timeOffset="1212.4528">3168 1768 18,'-8'-18'27,"8"-4"3,-11-1-17,11 23-3,-30-32-2,4 26-3,0-2 2,-17 14-3,5-2 1,-16 12-2,13 2 2,-9 13-2,10 1 1,-1 7-2,13-1-2,6 5 1,10-1 0,14 1-1,8-3 1,8-1-1,12-7 0,3 0 0,11-7 0,-4-7-1,3-2-1,11-14-4,-22 10-10,11-18-17,-7 0-1,-2-2 1</inkml:trace>
          <inkml:trace contextRef="#ctx0" brushRef="#br0" timeOffset="1502.6546">3522 1886 13,'13'-31'33,"-13"31"-1,0 0 2,-19 2-17,-1 27-9,4-5-2,-12 18-2,0 3-1,-9 8-1,7-5 0,-4 3-1,0-9 0,3-1-1,7-1 0,2-15-1,2 1-3,20-26-1,-32 30-12,32-30-17,0 0 0,0 0-1</inkml:trace>
          <inkml:trace contextRef="#ctx0" brushRef="#br0" timeOffset="1908.6778">3341 2157 36,'26'0'32,"-26"0"0,22 22-9,7-18-19,-3 17-1,8-9-2,4-4-2,5 6-1,-5-12-3,-8 6-1,13-16-3,-17 8-1,8-16 0,-16 8 0,5-17 2,-23 25 4,18-36 3,-8 14 3,-10 22 4,6-41 3,-6 41 2,-10-18 0,10 18 0,-24 10-2,-3 14 0,11-3-2,-18 13-2,10-6 0,-7 13-1,1-5-2,2 3-1,4-5 0,2-1-2,1-3-1,15-12-6,-10 15-19,16-33-8,-14 24 0,14-24 0</inkml:trace>
          <inkml:trace contextRef="#ctx0" brushRef="#br0" timeOffset="2781.7105">3811 2530 24,'0'0'31,"0"0"1,-20-8-8,20 8-16,28 2-2,-8-2-3,0 6-1,6 0-1,-3 2 0,5 0 2,-8 2-2,-2 2 1,-18-12 0,18 23 0,-18-23 0,-4 20-1,-14-8 0,18-12 0,-40 8 0,10-4 0,-3 0-1,5-4 1,2 2-1,6 0 0,20-2 1,-18 6-1,18-6 0,0 0 0,18 25 0,-18-25 0,34 30 0,-12-12 0,-2 7 0,0-5 0,3 2 0,-13 2 0,2-3 1,-12-1-1,0-20 1,-22 24-1,-5-16 1,-1-8-1,-8-6 1,-6-4-2,1-4 0,1 0-1,10-5 0,-1 3-5,23-10-15,-4 8-12,10 2-1,12-5 1</inkml:trace>
          <inkml:trace contextRef="#ctx0" brushRef="#br0" timeOffset="3216.3216">4599 2299 15,'0'0'32,"0"0"0,0 0 0,0 0-20,-30 4-2,14 16-4,-14 12-1,5-5-2,-7 13 1,8 1 0,0-3-2,2 1 0,1 1 0,7-9-1,4-7-2,0-2 2,10-22-3,-14 33-2,14-33-3,-18 20-17,18-20-10,0 0-2,-18-20 3</inkml:trace>
          <inkml:trace contextRef="#ctx0" brushRef="#br0" timeOffset="3442.3346">4267 2430 39,'0'0'35,"0"0"0,36 25-1,-16-7-28,12-4-3,-1 10 0,7-5-3,0 1 0,-4 2-2,3-8 2,-7 3-4,-2-9 0,-28-8-10,24 14-20,-24-14 0,0 0 1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7878E-7" units="1/dev"/>
        </inkml:channelProperties>
      </inkml:inkSource>
      <inkml:timestamp xml:id="ts0" timeString="2011-03-17T11:43:05.3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938C2C6-1460-4373-A37D-93BB91462557}" emma:medium="tactile" emma:mode="ink">
          <msink:context xmlns:msink="http://schemas.microsoft.com/ink/2010/main" type="writingRegion" rotatedBoundingBox="14905,16410 16296,16172 16408,16824 15017,17062"/>
        </emma:interpretation>
      </emma:emma>
    </inkml:annotationXML>
    <inkml:traceGroup>
      <inkml:annotationXML>
        <emma:emma xmlns:emma="http://www.w3.org/2003/04/emma" version="1.0">
          <emma:interpretation id="{D9A15CD0-0F8F-4AAC-B0B2-9423EB129897}" emma:medium="tactile" emma:mode="ink">
            <msink:context xmlns:msink="http://schemas.microsoft.com/ink/2010/main" type="paragraph" rotatedBoundingBox="14905,16410 16296,16172 16408,16824 15017,170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7C032B-CCC0-4E4E-A3BD-ED4F5CA9C01B}" emma:medium="tactile" emma:mode="ink">
              <msink:context xmlns:msink="http://schemas.microsoft.com/ink/2010/main" type="line" rotatedBoundingBox="14905,16410 16296,16172 16408,16824 15017,17062"/>
            </emma:interpretation>
          </emma:emma>
        </inkml:annotationXML>
        <inkml:traceGroup>
          <inkml:annotationXML>
            <emma:emma xmlns:emma="http://www.w3.org/2003/04/emma" version="1.0">
              <emma:interpretation id="{DDFF2EE5-0751-4A7E-BEF0-C735D027C41C}" emma:medium="tactile" emma:mode="ink">
                <msink:context xmlns:msink="http://schemas.microsoft.com/ink/2010/main" type="inkWord" rotatedBoundingBox="14905,16410 16296,16172 16408,16824 15017,17062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it</emma:literal>
                </emma:interpretation>
                <emma:interpretation id="interp2" emma:lang="en-US" emma:confidence="0">
                  <emma:literal>H-</emma:literal>
                </emma:interpretation>
                <emma:interpretation id="interp3" emma:lang="en-US" emma:confidence="0">
                  <emma:literal>H.</emma:literal>
                </emma:interpretation>
                <emma:interpretation id="interp4" emma:lang="en-US" emma:confidence="0">
                  <emma:literal>its</emma:literal>
                </emma:interpretation>
              </emma:one-of>
            </emma:emma>
          </inkml:annotationXML>
          <inkml:trace contextRef="#ctx0" brushRef="#br0">-3775 8980 19,'10'-24'28,"-10"24"1,0 0-10,0 0-2,-2 32-4,2-32-4,0 45-2,2-21-1,-4 21-1,6-7-2,-4 9 0,6-2-1,-4 5-1,4-3 0,1-3 0,1-7 0,-2-5-1,0-3 1,0-3-1,-4-8 0,-2-18 0,6 29 0,-6-29-2,0 22 0,0-22-3,0 0-3,0 0-9,0 0-12,0 0-4,-26-16 0,26 16 1</inkml:trace>
          <inkml:trace contextRef="#ctx0" brushRef="#br0" timeOffset="436.0031">-4081 9333 17,'0'0'25,"0"0"0,0 0-12,0 0 1,0 0-4,0 0-1,-8-18-1,8 18-1,0 0-1,0 0-1,0 0-1,0 0 0,26-8-1,-26 8 0,36-5 0,-16 7 0,11-10-1,-5 6 0,14-4-1,-6 4 1,5-6-1,-7 4 0,2 0-2,-5-4 1,-5 8 0,-4-8-3,-20 8-1,18-6-9,-18 6-20,0 0-1,-18 20 1,18-20-1</inkml:trace>
          <inkml:trace contextRef="#ctx0" brushRef="#br0" timeOffset="-533.0303">-4160 9149 22,'0'0'27,"0"0"1,0 0-15,0-19 0,0 19-3,0 0-1,0 0-2,0 0 0,0 0 0,0 0-3,0 0 0,0 0-1,0 0-1,0 0 0,0 0-1,0 0 0,0 0 0,0 0-1,0 0 1,0 0 0,0 0 0,0 0 0,0 0 0,0 0 0,0 0 2,0 0-2,-12-16 0,12 16 0,0 0 0,0 0 0,0 0-1,0 0 1,0 0 0,0 0-1,-6 20 1,6-20 0,-8 41-1,4-11 1,0 11 0,0-5 0,2 11-1,2 1 1,2 3-1,8-4 1,-8 1-1,8-7 0,-6-7 0,6-3 0,-6-7-1,2-4 1,-6-20-1,0 0 0,18 18-1,-18-18-1,0 0-5,0 0-5,2-30-20,-2 30-1,-2-26-2,2 26 1</inkml:trace>
          <inkml:trace contextRef="#ctx0" brushRef="#br0" timeOffset="932.622">-3317 9238 33,'0'0'32,"0"0"2,0 0-2,28 4-22,-28-4-2,45-4-2,-15 2-3,12-9 0,-1 7 0,7-6-1,0 4 0,-3 2 0,-3 0-1,-2 2 0,-1 2-1,-15 0 1,-6 0-2,-18 0 0,18 8-2,-18-8 0,0 0-5,0 0-22,-18 16-4,18-16-1,0 0 1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7878E-7" units="1/dev"/>
        </inkml:channelProperties>
      </inkml:inkSource>
      <inkml:timestamp xml:id="ts0" timeString="2011-03-17T11:41:34.91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CCC95F4-3A6E-476F-BA6F-FFFCFD400079}" emma:medium="tactile" emma:mode="ink">
          <msink:context xmlns:msink="http://schemas.microsoft.com/ink/2010/main" type="writingRegion" rotatedBoundingBox="3794,7679 6956,7463 7176,10676 4014,10892"/>
        </emma:interpretation>
      </emma:emma>
    </inkml:annotationXML>
    <inkml:traceGroup>
      <inkml:annotationXML>
        <emma:emma xmlns:emma="http://www.w3.org/2003/04/emma" version="1.0">
          <emma:interpretation id="{D66E6D0B-089D-4743-A3B0-74D6FAABDBB3}" emma:medium="tactile" emma:mode="ink">
            <msink:context xmlns:msink="http://schemas.microsoft.com/ink/2010/main" type="paragraph" rotatedBoundingBox="4427,7615 7049,7640 7033,9277 4411,92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00A575-0E51-4887-90C6-AEB63351B855}" emma:medium="tactile" emma:mode="ink">
              <msink:context xmlns:msink="http://schemas.microsoft.com/ink/2010/main" type="line" rotatedBoundingBox="4427,7615 7049,7640 7033,9277 4411,9251"/>
            </emma:interpretation>
          </emma:emma>
        </inkml:annotationXML>
        <inkml:traceGroup>
          <inkml:annotationXML>
            <emma:emma xmlns:emma="http://www.w3.org/2003/04/emma" version="1.0">
              <emma:interpretation id="{77CCDECE-0836-4DB1-A0F6-BFF21520A9E5}" emma:medium="tactile" emma:mode="ink">
                <msink:context xmlns:msink="http://schemas.microsoft.com/ink/2010/main" type="inkWord" rotatedBoundingBox="4427,7615 5028,7621 5013,9257 4411,9251"/>
              </emma:interpretation>
              <emma:one-of disjunction-type="recognition" id="oneOf0">
                <emma:interpretation id="interp0" emma:lang="en-US" emma:confidence="0">
                  <emma:literal>is</emma:literal>
                </emma:interpretation>
                <emma:interpretation id="interp1" emma:lang="en-US" emma:confidence="0">
                  <emma:literal>it</emma:literal>
                </emma:interpretation>
                <emma:interpretation id="interp2" emma:lang="en-US" emma:confidence="0">
                  <emma:literal>its</emma:literal>
                </emma:interpretation>
                <emma:interpretation id="interp3" emma:lang="en-US" emma:confidence="0">
                  <emma:literal>in</emma:literal>
                </emma:interpretation>
                <emma:interpretation id="interp4" emma:lang="en-US" emma:confidence="0">
                  <emma:literal>Is</emma:literal>
                </emma:interpretation>
              </emma:one-of>
            </emma:emma>
          </inkml:annotationXML>
          <inkml:trace contextRef="#ctx0" brushRef="#br0">1639 975 4,'18'-4'28,"-18"4"1,0 24 1,8-4-14,-10 19-6,10-11 0,-8 27-4,8-6-1,-10 13-1,12-7 0,-4 10-1,-4-10-1,-4-5-1,6-7 0,0-7-1,3-7 0,-3-9-4,-13 2-8,9-22-20,0 0-1,21 8 1,-21-8-1</inkml:trace>
          <inkml:trace contextRef="#ctx0" brushRef="#br0" timeOffset="-519.0297">1421 2296 13,'0'0'30,"12"-23"1,-12 23 1,28-8-16,3-10-3,-3 16-5,6-14-4,7 8-1,9-8-2,0 1 0,-3 3-1,-1-4-2,-6 2-1,-1-2-3,-15 7-2,8-9-4,-32 18-4,31-24 0,-31 24-2,12-18 4,-12 18 2,4-25 6,-4 25 4,0-24 8,6 8 4,-6 16 3,-4-33 1,4 33 1,-8-26-2,8 26-2,0 0-1,-31-14-3,31 14-1,-14 18 0,10 4-1,-6 19-1,8 2-1,-6 15 0,8 1-1,-6 8-1,8-2 1,-6 2 0,6-9-1,-2-7-1,2-7 0,2-13 0,-4-1-1,0-30-2,0 31-1,0-31-3,0 0-17,0 0-10,-20-25-2,14-7 2</inkml:trace>
          <inkml:trace contextRef="#ctx0" brushRef="#br0" timeOffset="-1010.6397">1379 1945 5,'0'0'28,"-4"-22"0,4 22 3,0 0-17,0 0 0,0 0-3,0 0-3,0 0-1,12 26-1,-2-1-1,-6 15 0,6 3-2,-4 7 0,-2 7 0,-4-6-1,0 3-2,-2-3 1,2-4-1,0-7 1,-4-5-1,2-7-1,0-4 1,4-4-1,-4-1-1,2-19-3,-6 22-1,6-22-6,0 0-11,0 0-11,0 0-1,0-28 2</inkml:trace>
        </inkml:traceGroup>
        <inkml:traceGroup>
          <inkml:annotationXML>
            <emma:emma xmlns:emma="http://www.w3.org/2003/04/emma" version="1.0">
              <emma:interpretation id="{E0B1AD9A-1C16-4C2E-A625-0E3B7F3A7C47}" emma:medium="tactile" emma:mode="ink">
                <msink:context xmlns:msink="http://schemas.microsoft.com/ink/2010/main" type="inkWord" rotatedBoundingBox="6389,7673 7049,7679 7034,9222 6374,9216"/>
              </emma:interpretation>
              <emma:one-of disjunction-type="recognition" id="oneOf1">
                <emma:interpretation id="interp5" emma:lang="en-US" emma:confidence="1">
                  <emma:literal>it</emma:literal>
                </emma:interpretation>
                <emma:interpretation id="interp6" emma:lang="en-US" emma:confidence="0">
                  <emma:literal>if</emma:literal>
                </emma:interpretation>
                <emma:interpretation id="interp7" emma:lang="en-US" emma:confidence="0">
                  <emma:literal>#</emma:literal>
                </emma:interpretation>
                <emma:interpretation id="interp8" emma:lang="en-US" emma:confidence="0">
                  <emma:literal>If</emma:literal>
                </emma:interpretation>
                <emma:interpretation id="interp9" emma:lang="en-US" emma:confidence="0">
                  <emma:literal>It</emma:literal>
                </emma:interpretation>
              </emma:one-of>
            </emma:emma>
          </inkml:annotationXML>
          <inkml:trace contextRef="#ctx0" brushRef="#br0" timeOffset="1449.6516">3359 2010 22,'-4'-26'30,"4"26"3,0 0-15,-8-23-4,8 23-1,0 0-5,-10 25-2,10-25-1,4 44-1,4-9-2,-8 7 1,8 7-2,-8 6 0,4-1 0,-4 3 0,2-6-1,-4-3 0,2-7 1,-2-5-1,0-7-1,4-9 0,0-2-2,-2-18-2,0 0-1,0 0-8,0 0-10,0 0-11,14-22 2,-12 0 0</inkml:trace>
          <inkml:trace contextRef="#ctx0" brushRef="#br0" timeOffset="1674.6644">3448 2316 31,'24'-10'30,"-24"10"3,34-12-10,9-1-12,-13 11-3,14-12-3,2 6-2,3-4-1,3 2-1,-5-2 0,-3-2-2,-10 3-1,1-3-2,-15 6-4,6-12-7,-26 20-7,14-22-10,-14 22 1,6-27 0</inkml:trace>
          <inkml:trace contextRef="#ctx0" brushRef="#br0" timeOffset="839.4184">3736 1030 27,'0'0'33,"0"0"-1,-20 8-13,20-8-2,-6 40-4,10-11-4,-12 19-3,6 1-2,-2 10-1,8 3-1,-2-1 0,2-2 1,-6-10-2,4-1-1,2-13 0,-4-3 0,2-8-1,-4-5-2,2-19-2,-4 26-6,4-26-19,0 0-4,0 0-2,0 0 1</inkml:trace>
          <inkml:trace contextRef="#ctx0" brushRef="#br0" timeOffset="1956.2755">3994 1986 28,'-8'-29'31,"8"29"-1,-12-24-8,16 6-6,-4 18-5,0 0-3,-18 0-2,18 0-2,-18 34 0,14-9-1,-8 19 0,6 3-1,-1 9 1,3 5-2,-4 2 1,8-4-1,4-3-1,-2-5 1,0-8-1,0-5 0,0-9 0,0-7-1,-2-22 0,3 32-1,-3-32-3,0 0-5,0 0-25,0 0 0,-15-32-2,15 32 2</inkml:trace>
        </inkml:traceGroup>
      </inkml:traceGroup>
    </inkml:traceGroup>
    <inkml:traceGroup>
      <inkml:annotationXML>
        <emma:emma xmlns:emma="http://www.w3.org/2003/04/emma" version="1.0">
          <emma:interpretation id="{34BD070E-5016-418D-8FD0-989E73F77456}" emma:medium="tactile" emma:mode="ink">
            <msink:context xmlns:msink="http://schemas.microsoft.com/ink/2010/main" type="paragraph" rotatedBoundingBox="3944,9874 6947,9668 7017,10687 4014,108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EAF5FC-822A-4DF1-8B91-4C401147DD93}" emma:medium="tactile" emma:mode="ink">
              <msink:context xmlns:msink="http://schemas.microsoft.com/ink/2010/main" type="line" rotatedBoundingBox="3944,9874 6947,9668 7017,10687 4014,10892"/>
            </emma:interpretation>
          </emma:emma>
        </inkml:annotationXML>
        <inkml:traceGroup>
          <inkml:annotationXML>
            <emma:emma xmlns:emma="http://www.w3.org/2003/04/emma" version="1.0">
              <emma:interpretation id="{02BC8F6E-45BB-4709-B6C9-E9B84159D971}" emma:medium="tactile" emma:mode="ink">
                <msink:context xmlns:msink="http://schemas.microsoft.com/ink/2010/main" type="inkWord" rotatedBoundingBox="3944,9874 4933,9806 5003,10825 4014,10892"/>
              </emma:interpretation>
              <emma:one-of disjunction-type="recognition" id="oneOf2">
                <emma:interpretation id="interp10" emma:lang="en-US" emma:confidence="0">
                  <emma:literal>Mr</emma:literal>
                </emma:interpretation>
                <emma:interpretation id="interp11" emma:lang="en-US" emma:confidence="0">
                  <emma:literal>MR</emma:literal>
                </emma:interpretation>
                <emma:interpretation id="interp12" emma:lang="en-US" emma:confidence="0">
                  <emma:literal>My</emma:literal>
                </emma:interpretation>
                <emma:interpretation id="interp13" emma:lang="en-US" emma:confidence="0">
                  <emma:literal>Mt</emma:literal>
                </emma:interpretation>
                <emma:interpretation id="interp14" emma:lang="en-US" emma:confidence="0">
                  <emma:literal>Ms</emma:literal>
                </emma:interpretation>
              </emma:one-of>
            </emma:emma>
          </inkml:annotationXML>
          <inkml:trace contextRef="#ctx0" brushRef="#br1" timeOffset="296170.6234">961 4015 12,'-4'23'24,"4"-23"2,0 0-14,2 24 1,-2-24 0,0 0-2,0 0-1,0 0-1,0 0-1,0 0-1,0 0-2,6-24-1,-2 5-1,-6-3-1,2-12-1,2-1 0,1-11 1,-1-1-1,-2-6 1,0-5-1,2-1 0,0 0 1,-2-4-2,0 13 1,0-1-2,0 7 2,2 5-1,-2 7 0,2 7-1,-2 25 2,4-26-4,-4 26 5,0 0-1,0 0-1,0 0-3,4-18 3,-4 18 2,0 0-2,0 0 1,0 0-1,0 0-1,0 0 2,0 0-1,0 0 1,0 0 1,0 0-2,0 0 1,0 0 0,0 0 0,0 0-1,0 0 2,16 24-2,-16-24-1,12 29 1,-2-9-1,6 6 1,-2 2-1,-6 5 1,8 9-2,3-1 2,-3-1 0,0 1 0,0-9-1,-6-1 2,0-1-1,6-6 0,-16-24-1,14 25 2,-14-25-1,8 18 1,-8-18-1,0 0 0,0 0 0,0 0 1,0 0-1,0 0 0,0 0 0,13-24 0,-7 5 0,-2-3 0,0-6 0,4-5 0,2-3 0,0-3 0,0-3 0,0-5 0,4 5-1,0 1 1,-2-1 0,2 7 0,-3 5-1,-5 6 1,2 3 0,-8 21 0,8-22 1,-8 22-1,0 0 0,0 0 0,0 0 1,10 20-1,-10-20 1,8 41-1,-4-13 1,2 7-1,0 11 0,-6 1 1,4 10 0,0-1-1,0 1 1,-2 4-1,6-3 1,-6-1 0,2-8-1,0-5 0,2-5 0,-4-7 0,4-7 0,-8-5 0,2-20-1,4 20 0,-4-20 0,0 0-1,0 0-1,21-6-4,-21 6-16,0 0-11,0 0-3,0 0 1,-8-20 0</inkml:trace>
          <inkml:trace contextRef="#ctx0" brushRef="#br1" timeOffset="296820.2381">1653 3831 14,'0'0'30,"0"0"1,0 0 1,0 0-20,0 0-2,-18 33-2,26-17-2,-6 18-2,8-1 0,-4 7-1,4-1 0,-2-1-1,0-6 0,-4 1-1,2-9 0,-4-6 0,-2-18 0,0 25-1,0-25 1,0 0 0,0 0 0,0 0-1,-8-23 2,6 5-2,0 0 0,-2-10 0,2-3 0,0-1 0,10-1 0,0-5-2,2 1 2,-1-3-1,5 6 1,4 1 0,0 3-1,2 5 1,-2 7 0,-18 18 0,33-26-1,-11 20 0,-22 6-2,32-4-3,-32 4-14,22 2-13,-22-2-3,18 0 2</inkml:trace>
        </inkml:traceGroup>
        <inkml:traceGroup>
          <inkml:annotationXML>
            <emma:emma xmlns:emma="http://www.w3.org/2003/04/emma" version="1.0">
              <emma:interpretation id="{F5B2C259-1BB5-44B0-AE37-F4E797643F98}" emma:medium="tactile" emma:mode="ink">
                <msink:context xmlns:msink="http://schemas.microsoft.com/ink/2010/main" type="inkWord" rotatedBoundingBox="5280,10121 5573,10101 5589,10344 5297,10364"/>
              </emma:interpretation>
              <emma:one-of disjunction-type="recognition" id="oneOf3">
                <emma:interpretation id="interp15" emma:lang="en-US" emma:confidence="1">
                  <emma:literal>=</emma:literal>
                </emma:interpretation>
                <emma:interpretation id="interp16" emma:lang="en-US" emma:confidence="0">
                  <emma:literal>I</emma:literal>
                </emma:interpretation>
                <emma:interpretation id="interp17" emma:lang="en-US" emma:confidence="0">
                  <emma:literal>•</emma:literal>
                </emma:interpretation>
                <emma:interpretation id="interp18" emma:lang="en-US" emma:confidence="0">
                  <emma:literal>IF</emma:literal>
                </emma:interpretation>
                <emma:interpretation id="interp19" emma:lang="en-US" emma:confidence="0">
                  <emma:literal>IT</emma:literal>
                </emma:interpretation>
              </emma:one-of>
            </emma:emma>
          </inkml:annotationXML>
          <inkml:trace contextRef="#ctx0" brushRef="#br1" timeOffset="297234.2616">2240 3509 30,'0'0'32,"0"0"0,0 0 0,0 0-25,28-8-3,-8 8 1,12-8-3,-1 6 0,1-4-2,2-2 1,-1 2-2,-1 1-1,-10 5-5,4-12-14,-26 12-10,0 0-3,0 0 3</inkml:trace>
          <inkml:trace contextRef="#ctx0" brushRef="#br1" timeOffset="297480.2758">2323 3669 37,'-27'14'32,"27"-14"2,0 0-3,12 23-25,7-21-5,-3-2 1,6 0-1,6 0 1,0-9-3,3 7 0,-7-6-1,0 2 0,-24 6-4,40-14-12,-40 14-15,0 0 1,0 0 0</inkml:trace>
        </inkml:traceGroup>
        <inkml:traceGroup>
          <inkml:annotationXML>
            <emma:emma xmlns:emma="http://www.w3.org/2003/04/emma" version="1.0">
              <emma:interpretation id="{DD03173A-333C-4CF9-809F-47BB14ABFCBA}" emma:medium="tactile" emma:mode="ink">
                <msink:context xmlns:msink="http://schemas.microsoft.com/ink/2010/main" type="inkWord" rotatedBoundingBox="5893,9762 6949,9690 6999,10420 5943,10492"/>
              </emma:interpretation>
              <emma:one-of disjunction-type="recognition" id="oneOf4">
                <emma:interpretation id="interp20" emma:lang="en-US" emma:confidence="1">
                  <emma:literal>46</emma:literal>
                </emma:interpretation>
                <emma:interpretation id="interp21" emma:lang="en-US" emma:confidence="0">
                  <emma:literal>466</emma:literal>
                </emma:interpretation>
                <emma:interpretation id="interp22" emma:lang="en-US" emma:confidence="0">
                  <emma:literal>464</emma:literal>
                </emma:interpretation>
                <emma:interpretation id="interp23" emma:lang="en-US" emma:confidence="0">
                  <emma:literal>•46</emma:literal>
                </emma:interpretation>
                <emma:interpretation id="interp24" emma:lang="en-US" emma:confidence="0">
                  <emma:literal>646</emma:literal>
                </emma:interpretation>
              </emma:one-of>
            </emma:emma>
          </inkml:annotationXML>
          <inkml:trace contextRef="#ctx0" brushRef="#br1" timeOffset="300005.5578">2895 3211 28,'-8'-24'30,"8"24"1,0 0-17,-4-18-2,4 18-3,0 0-3,0 0-1,0 0 0,0 0-1,0 0 1,0 0-2,2 18 1,-2 0-1,2 4 0,-4 5-1,4 5 0,-4 5-1,4-1 0,-4-1 1,0-3-2,-4 0 1,10-5-2,-4-5 2,0-22-1,-2 26 0,2-26 0,0 0 0,0 0 0,0 0 0,0 0 1,28 4-1,-8-12 0,11 4 1,-5-4-1,8-6 0,2 6 0,-3-2-1,-3 2 0,-2 0-2,-28 8 0,32-15-1,-32 15-1,23-8-6,-23 8-14,0 0-10,0 0 0,0 0 1</inkml:trace>
          <inkml:trace contextRef="#ctx0" brushRef="#br1" timeOffset="300350.5776">3264 3227 4,'-4'-20'30,"-2"0"0,6 20 3,-10-16-21,10 16 0,0 0-2,0 0-2,0 0-2,-10 24 0,0 10-1,8 5-2,-6 12 1,4 1-1,-8 11-1,8-6 0,0 2 0,4-3-2,-4-7 1,4-5-1,-2-9 0,4-9 0,6-1 1,-6-3-1,-2-22-1,2 18 1,-2-18 0,0 0-2,0 0-2,0 0 0,0 0-6,0 0-19,0 0-6,0 0-2,-14-22 2</inkml:trace>
          <inkml:trace contextRef="#ctx0" brushRef="#br1" timeOffset="301081.1968">3617 3082 20,'0'0'32,"4"-19"-1,-4 19-13,0 0-2,0 0-4,0 0-4,-16 41-2,10-25-2,-8 27-1,6-7-1,-10 19 1,12 2-1,-3 3-1,5 3 0,4 4 1,2-12-2,7-1 0,9-7 0,0-9 1,10-7 0,-4-7 0,6-8 0,3-2 0,1-7 0,2-9 0,-7-9 1,-3-7-2,0 2-2,-2-8 2,0-1 0,-3-7-1,-11-3 1,0 5 1,-10 4-1,-4-1 0,-12 3 0,-9 12 0,-9 8 2,-6 16-2,-1 8 1,-3 9-2,4 3-1,3 7 2,9-1-1,8 1 0,10-9-1,10-8 0,-8 5-6,8-27-26,0 0 0,22 4-2,-22-4 1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B4E55-3D9E-4671-BE3C-1523A479DF3D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3FB28-0E90-4334-B4F3-8BE443EC0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93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B7B957-B0FE-4EAB-B54F-D9E0EBEAC73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86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3FB28-0E90-4334-B4F3-8BE443EC0A1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8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01DA21A1-81D7-43DC-BD0E-7607BD0B7B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13EFD-54B1-4598-BD5C-9D2ABF219D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7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812D4-1404-4493-8C2F-6DB0AAB218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1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502C3-B2AD-4D10-A829-B11466A5CB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3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D3C28-67B6-49E8-B865-83AC2A6AFB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BED4C-7C48-49F3-83E6-B224426D8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0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60510-EB61-408D-ABAE-5992FB1C94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01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F6F42-A069-4086-AF36-28CDE484AA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9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16613-50E1-41F9-8931-B258781029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1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A0683-1FF3-4A65-80F2-EAAE2A71A2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8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A0978-E6D8-4A17-B5CC-FD900C81E3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1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523DAE5F-FC5D-4265-BA9B-4F30A1B347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0.png"/><Relationship Id="rId4" Type="http://schemas.openxmlformats.org/officeDocument/2006/relationships/image" Target="../media/image86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0.emf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14.png"/><Relationship Id="rId21" Type="http://schemas.openxmlformats.org/officeDocument/2006/relationships/image" Target="../media/image24.emf"/><Relationship Id="rId7" Type="http://schemas.openxmlformats.org/officeDocument/2006/relationships/image" Target="../media/image17.emf"/><Relationship Id="rId12" Type="http://schemas.openxmlformats.org/officeDocument/2006/relationships/customXml" Target="../ink/ink5.xml"/><Relationship Id="rId17" Type="http://schemas.openxmlformats.org/officeDocument/2006/relationships/image" Target="../media/image22.emf"/><Relationship Id="rId25" Type="http://schemas.openxmlformats.org/officeDocument/2006/relationships/image" Target="../media/image26.emf"/><Relationship Id="rId33" Type="http://schemas.openxmlformats.org/officeDocument/2006/relationships/image" Target="../media/image30.emf"/><Relationship Id="rId2" Type="http://schemas.openxmlformats.org/officeDocument/2006/relationships/image" Target="../media/image15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9.emf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5" Type="http://schemas.openxmlformats.org/officeDocument/2006/relationships/image" Target="../media/image16.emf"/><Relationship Id="rId15" Type="http://schemas.openxmlformats.org/officeDocument/2006/relationships/image" Target="../media/image21.emf"/><Relationship Id="rId23" Type="http://schemas.openxmlformats.org/officeDocument/2006/relationships/image" Target="../media/image25.emf"/><Relationship Id="rId28" Type="http://schemas.openxmlformats.org/officeDocument/2006/relationships/customXml" Target="../ink/ink13.xml"/><Relationship Id="rId10" Type="http://schemas.openxmlformats.org/officeDocument/2006/relationships/customXml" Target="../ink/ink4.xml"/><Relationship Id="rId19" Type="http://schemas.openxmlformats.org/officeDocument/2006/relationships/image" Target="../media/image23.emf"/><Relationship Id="rId31" Type="http://schemas.openxmlformats.org/officeDocument/2006/relationships/image" Target="../media/image29.emf"/><Relationship Id="rId4" Type="http://schemas.openxmlformats.org/officeDocument/2006/relationships/customXml" Target="../ink/ink1.xml"/><Relationship Id="rId9" Type="http://schemas.openxmlformats.org/officeDocument/2006/relationships/image" Target="../media/image18.emf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27.emf"/><Relationship Id="rId30" Type="http://schemas.openxmlformats.org/officeDocument/2006/relationships/customXml" Target="../ink/ink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24.emf"/><Relationship Id="rId18" Type="http://schemas.openxmlformats.org/officeDocument/2006/relationships/customXml" Target="../ink/ink23.xml"/><Relationship Id="rId3" Type="http://schemas.openxmlformats.org/officeDocument/2006/relationships/image" Target="../media/image14.png"/><Relationship Id="rId21" Type="http://schemas.openxmlformats.org/officeDocument/2006/relationships/image" Target="../media/image30.emf"/><Relationship Id="rId7" Type="http://schemas.openxmlformats.org/officeDocument/2006/relationships/image" Target="../media/image31.emf"/><Relationship Id="rId12" Type="http://schemas.openxmlformats.org/officeDocument/2006/relationships/customXml" Target="../ink/ink20.xml"/><Relationship Id="rId17" Type="http://schemas.openxmlformats.org/officeDocument/2006/relationships/image" Target="../media/image32.emf"/><Relationship Id="rId2" Type="http://schemas.openxmlformats.org/officeDocument/2006/relationships/image" Target="../media/image15.png"/><Relationship Id="rId16" Type="http://schemas.openxmlformats.org/officeDocument/2006/relationships/customXml" Target="../ink/ink22.xml"/><Relationship Id="rId20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11" Type="http://schemas.openxmlformats.org/officeDocument/2006/relationships/image" Target="../media/image22.emf"/><Relationship Id="rId5" Type="http://schemas.openxmlformats.org/officeDocument/2006/relationships/image" Target="../media/image17.emf"/><Relationship Id="rId15" Type="http://schemas.openxmlformats.org/officeDocument/2006/relationships/image" Target="../media/image25.emf"/><Relationship Id="rId10" Type="http://schemas.openxmlformats.org/officeDocument/2006/relationships/customXml" Target="../ink/ink19.xml"/><Relationship Id="rId19" Type="http://schemas.openxmlformats.org/officeDocument/2006/relationships/image" Target="../media/image29.emf"/><Relationship Id="rId4" Type="http://schemas.openxmlformats.org/officeDocument/2006/relationships/customXml" Target="../ink/ink16.xml"/><Relationship Id="rId9" Type="http://schemas.openxmlformats.org/officeDocument/2006/relationships/image" Target="../media/image20.emf"/><Relationship Id="rId14" Type="http://schemas.openxmlformats.org/officeDocument/2006/relationships/customXml" Target="../ink/ink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13" Type="http://schemas.openxmlformats.org/officeDocument/2006/relationships/image" Target="../media/image50.emf"/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12" Type="http://schemas.openxmlformats.org/officeDocument/2006/relationships/customXml" Target="../ink/ink30.xml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11" Type="http://schemas.openxmlformats.org/officeDocument/2006/relationships/image" Target="../media/image49.emf"/><Relationship Id="rId5" Type="http://schemas.openxmlformats.org/officeDocument/2006/relationships/image" Target="../media/image46.emf"/><Relationship Id="rId10" Type="http://schemas.openxmlformats.org/officeDocument/2006/relationships/customXml" Target="../ink/ink29.xml"/><Relationship Id="rId4" Type="http://schemas.openxmlformats.org/officeDocument/2006/relationships/customXml" Target="../ink/ink26.xml"/><Relationship Id="rId9" Type="http://schemas.openxmlformats.org/officeDocument/2006/relationships/image" Target="../media/image4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990600"/>
            <a:ext cx="6400800" cy="1752600"/>
          </a:xfrm>
        </p:spPr>
        <p:txBody>
          <a:bodyPr/>
          <a:lstStyle/>
          <a:p>
            <a:r>
              <a:rPr lang="en-US" sz="4200" dirty="0">
                <a:latin typeface="AbcBulletin" pitchFamily="2" charset="0"/>
              </a:rPr>
              <a:t>Analytical </a:t>
            </a:r>
            <a:r>
              <a:rPr lang="en-US" sz="4200" dirty="0" smtClean="0">
                <a:latin typeface="AbcBulletin" pitchFamily="2" charset="0"/>
              </a:rPr>
              <a:t>Chemistry</a:t>
            </a:r>
            <a:r>
              <a:rPr lang="en-US" sz="4200" dirty="0">
                <a:latin typeface="AbcBulletin" pitchFamily="2" charset="0"/>
              </a:rPr>
              <a:t/>
            </a:r>
            <a:br>
              <a:rPr lang="en-US" sz="4200" dirty="0">
                <a:latin typeface="AbcBulletin" pitchFamily="2" charset="0"/>
              </a:rPr>
            </a:br>
            <a:endParaRPr lang="en-US" sz="4200" dirty="0">
              <a:latin typeface="AbcBulletin" pitchFamily="2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2209800"/>
            <a:ext cx="6477000" cy="1981200"/>
          </a:xfrm>
        </p:spPr>
        <p:txBody>
          <a:bodyPr/>
          <a:lstStyle/>
          <a:p>
            <a:r>
              <a:rPr lang="en-US" sz="3600" dirty="0"/>
              <a:t>Option </a:t>
            </a:r>
            <a:r>
              <a:rPr lang="en-US" sz="3600" dirty="0" smtClean="0"/>
              <a:t>A</a:t>
            </a:r>
          </a:p>
          <a:p>
            <a:r>
              <a:rPr lang="en-US" sz="2800" dirty="0" smtClean="0"/>
              <a:t>Part </a:t>
            </a:r>
            <a:r>
              <a:rPr lang="en-US" sz="2800" dirty="0" smtClean="0"/>
              <a:t>1: </a:t>
            </a:r>
            <a:r>
              <a:rPr lang="en-US" sz="2800" dirty="0" smtClean="0"/>
              <a:t>Mass Spectrometry &amp; H-NMR</a:t>
            </a:r>
          </a:p>
        </p:txBody>
      </p:sp>
      <p:pic>
        <p:nvPicPr>
          <p:cNvPr id="2057" name="Picture 9" descr="http://www.spectroscopynow.com/ftp_images/msprim_spark_f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67188"/>
            <a:ext cx="4856833" cy="246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pages.unibas.ch/mdpi/ecsoc-4/c0030/Image52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29000"/>
            <a:ext cx="342109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95107"/>
            <a:ext cx="7543800" cy="639762"/>
          </a:xfrm>
        </p:spPr>
        <p:txBody>
          <a:bodyPr/>
          <a:lstStyle/>
          <a:p>
            <a:r>
              <a:rPr lang="en-US" dirty="0"/>
              <a:t>How it works (5 basic steps):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822" y="1509543"/>
            <a:ext cx="7400778" cy="2471737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deflection:</a:t>
            </a:r>
            <a:r>
              <a:rPr lang="en-US" sz="2800" dirty="0"/>
              <a:t> </a:t>
            </a:r>
            <a:r>
              <a:rPr lang="en-US" sz="2400" dirty="0"/>
              <a:t>ions are then passed over an external magnetic field.  The magnetic field causes the ions to be deflected, and the amount of deflections is proportional </a:t>
            </a:r>
            <a:r>
              <a:rPr lang="en-US" sz="2400" dirty="0" smtClean="0"/>
              <a:t>to the</a:t>
            </a:r>
            <a:r>
              <a:rPr lang="en-US" sz="2400" dirty="0"/>
              <a:t> </a:t>
            </a:r>
            <a:r>
              <a:rPr lang="en-US" sz="2400" dirty="0" smtClean="0"/>
              <a:t>charge/mass </a:t>
            </a:r>
            <a:r>
              <a:rPr lang="en-US" sz="2400" dirty="0"/>
              <a:t>ratio.  I</a:t>
            </a:r>
            <a:r>
              <a:rPr lang="en-US" sz="2400" dirty="0" smtClean="0"/>
              <a:t>ons </a:t>
            </a:r>
            <a:r>
              <a:rPr lang="en-US" sz="2400" dirty="0"/>
              <a:t>with </a:t>
            </a:r>
            <a:r>
              <a:rPr lang="en-US" sz="2400" b="1" dirty="0" smtClean="0"/>
              <a:t>smaller</a:t>
            </a:r>
            <a:r>
              <a:rPr lang="en-US" sz="2400" dirty="0" smtClean="0"/>
              <a:t> </a:t>
            </a:r>
            <a:r>
              <a:rPr lang="en-US" sz="2400" dirty="0"/>
              <a:t>masses are deflected </a:t>
            </a:r>
            <a:r>
              <a:rPr lang="en-US" sz="2400" b="1" dirty="0" smtClean="0"/>
              <a:t>more</a:t>
            </a:r>
            <a:r>
              <a:rPr lang="en-US" sz="2400" dirty="0" smtClean="0"/>
              <a:t> </a:t>
            </a:r>
            <a:r>
              <a:rPr lang="en-US" sz="2400" dirty="0"/>
              <a:t>than heavier ions.  Ions with higher charges are deflected more as they interact more effectively with the magnetic field</a:t>
            </a:r>
            <a:r>
              <a:rPr lang="en-US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87669"/>
            <a:ext cx="2846445" cy="186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648178" y="5032327"/>
            <a:ext cx="1827628" cy="45110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43000" y="1573649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</a:rPr>
              <a:t>4.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200400" y="5635827"/>
            <a:ext cx="2142978" cy="554621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52006" y="4687669"/>
            <a:ext cx="1134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Heavier particles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94206" y="5983069"/>
            <a:ext cx="1134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lighter particles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7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 (5 basic steps):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19263"/>
            <a:ext cx="7924800" cy="2471737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detection:</a:t>
            </a:r>
            <a:r>
              <a:rPr lang="en-US" sz="2800" dirty="0"/>
              <a:t> positive ions of a particular mass/charge ratio are detected and a signal is sent to a recorder.  The strength of the signal is a measure of the number of ions with that charge/mass ratio that are detected.  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1"/>
            <a:ext cx="301787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352800" y="5791200"/>
            <a:ext cx="12192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" y="1762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</a:rPr>
              <a:t>5.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4375049"/>
            <a:ext cx="3733799" cy="15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994394"/>
            <a:ext cx="3945661" cy="71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19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Example: </a:t>
            </a:r>
            <a:r>
              <a:rPr lang="en-US" sz="2400" b="0" dirty="0" smtClean="0"/>
              <a:t>Find the relative atomic mass (</a:t>
            </a:r>
            <a:r>
              <a:rPr lang="en-US" sz="2400" b="0" dirty="0" err="1" smtClean="0"/>
              <a:t>A</a:t>
            </a:r>
            <a:r>
              <a:rPr lang="en-US" sz="2400" b="0" baseline="-25000" dirty="0" err="1" smtClean="0"/>
              <a:t>r</a:t>
            </a:r>
            <a:r>
              <a:rPr lang="en-US" sz="2400" b="0" dirty="0" smtClean="0"/>
              <a:t>) of naturally occurring lead from the data below.  Record your answer to the nearest tenth.</a:t>
            </a:r>
            <a:endParaRPr lang="en-US" sz="2400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7271883"/>
              </p:ext>
            </p:extLst>
          </p:nvPr>
        </p:nvGraphicFramePr>
        <p:xfrm>
          <a:off x="4419600" y="2067560"/>
          <a:ext cx="39624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447800"/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Isotopic</a:t>
                      </a:r>
                      <a:r>
                        <a:rPr lang="en-US" baseline="0" dirty="0" smtClean="0"/>
                        <a:t> mass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Relative abundance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relative abundance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4876913"/>
              </p:ext>
            </p:extLst>
          </p:nvPr>
        </p:nvGraphicFramePr>
        <p:xfrm>
          <a:off x="457200" y="1551801"/>
          <a:ext cx="3581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6200000"/>
            <a:ext cx="434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Figure: </a:t>
            </a:r>
            <a:r>
              <a:rPr lang="en-US" sz="1200" dirty="0" smtClean="0"/>
              <a:t>The Mass Spectrum of Naturally Occurring Lead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00400" y="4495800"/>
                <a:ext cx="5901552" cy="629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×204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24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×206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22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×207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52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×208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4495800"/>
                <a:ext cx="5901552" cy="6298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439246" y="5486400"/>
                <a:ext cx="12495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207.2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246" y="5486400"/>
                <a:ext cx="1249509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390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8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58322"/>
            <a:ext cx="5284154" cy="421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5943600" cy="1527175"/>
          </a:xfrm>
        </p:spPr>
        <p:txBody>
          <a:bodyPr/>
          <a:lstStyle/>
          <a:p>
            <a:r>
              <a:rPr lang="en-US" sz="3200" dirty="0" smtClean="0"/>
              <a:t>Determining the molecular mass of a compound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Can also use to determine relative molecular mass of a compound (</a:t>
            </a:r>
            <a:r>
              <a:rPr lang="en-US" sz="2800" dirty="0" err="1" smtClean="0"/>
              <a:t>M</a:t>
            </a:r>
            <a:r>
              <a:rPr lang="en-US" sz="2800" baseline="-25000" dirty="0" err="1" smtClean="0"/>
              <a:t>r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If empirical formula is known, can be used to determine molecular formula.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504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5943600" cy="1527175"/>
          </a:xfrm>
        </p:spPr>
        <p:txBody>
          <a:bodyPr/>
          <a:lstStyle/>
          <a:p>
            <a:r>
              <a:rPr lang="en-US" sz="3200" dirty="0" smtClean="0"/>
              <a:t>Fragmentation Patterns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Ionization process involves an e- from an electron gun hitting the incident species and removing an electron:</a:t>
            </a:r>
          </a:p>
          <a:p>
            <a:pPr lvl="1"/>
            <a:r>
              <a:rPr lang="en-US" sz="2600" dirty="0" smtClean="0"/>
              <a:t>X(g) + e- </a:t>
            </a:r>
            <a:r>
              <a:rPr lang="en-US" sz="2600" dirty="0" smtClean="0">
                <a:cs typeface="Times New Roman"/>
              </a:rPr>
              <a:t>→ X+(g) + 2e-</a:t>
            </a:r>
          </a:p>
          <a:p>
            <a:r>
              <a:rPr lang="en-US" dirty="0" smtClean="0">
                <a:cs typeface="Times New Roman"/>
              </a:rPr>
              <a:t>This collision can be so energetic that it causes the molecule to break up into different fragments.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5943600" cy="1527175"/>
          </a:xfrm>
        </p:spPr>
        <p:txBody>
          <a:bodyPr/>
          <a:lstStyle/>
          <a:p>
            <a:r>
              <a:rPr lang="en-US" sz="3200" dirty="0" smtClean="0"/>
              <a:t>Fragmentation Patterns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/>
              </a:rPr>
              <a:t>The largest mass peak corresponds to a parent ion passing through the instrument unscathed, but other ions produced as a result of this break up are also detected.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47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5943600" cy="1527175"/>
          </a:xfrm>
        </p:spPr>
        <p:txBody>
          <a:bodyPr/>
          <a:lstStyle/>
          <a:p>
            <a:r>
              <a:rPr lang="en-US" sz="3200" dirty="0" smtClean="0"/>
              <a:t>Fragmentation Patterns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fragmentation pattern can provide useful evidence for the structure of the compound.</a:t>
            </a:r>
          </a:p>
        </p:txBody>
      </p:sp>
    </p:spTree>
    <p:extLst>
      <p:ext uri="{BB962C8B-B14F-4D97-AF65-F5344CB8AC3E}">
        <p14:creationId xmlns:p14="http://schemas.microsoft.com/office/powerpoint/2010/main" val="159347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5943600" cy="1527175"/>
          </a:xfrm>
        </p:spPr>
        <p:txBody>
          <a:bodyPr/>
          <a:lstStyle/>
          <a:p>
            <a:r>
              <a:rPr lang="en-US" sz="3200" dirty="0" smtClean="0"/>
              <a:t>Fragmentation Patterns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620000" cy="1752600"/>
          </a:xfrm>
        </p:spPr>
        <p:txBody>
          <a:bodyPr/>
          <a:lstStyle/>
          <a:p>
            <a:r>
              <a:rPr lang="en-US" sz="2400" dirty="0" smtClean="0"/>
              <a:t>A chemist pieces together the fragments to form a picture of the complete molecule, just as the archaeologist finds clues about the past from pieces of artifacts discovered on the ground.</a:t>
            </a:r>
            <a:endParaRPr lang="en-US" sz="2400" dirty="0"/>
          </a:p>
        </p:txBody>
      </p:sp>
      <p:pic>
        <p:nvPicPr>
          <p:cNvPr id="20484" name="Picture 4" descr="http://farm1.static.flickr.com/30/51572936_68fcf35a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76897"/>
            <a:ext cx="2487168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ttp://www.kochenterprises.com/images/CBR002592_chemist-writing-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389483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35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Example: ethanol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371600" y="1981200"/>
            <a:ext cx="0" cy="3657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1371600" y="5638800"/>
            <a:ext cx="6019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506" name="Picture 2" descr="http://www.mrteverett.com/pictures/science/structural/ethan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1924"/>
            <a:ext cx="3043191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81400" y="61838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mass/charge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767833" y="320623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relative abundance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5788223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578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60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578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30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18288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100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54864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0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371600" y="5640288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4419600" y="56388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7391400" y="56388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1219200" y="5638800"/>
            <a:ext cx="15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1219200" y="1981200"/>
            <a:ext cx="15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4495800" y="1982688"/>
            <a:ext cx="0" cy="36561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5867400" y="4267200"/>
            <a:ext cx="0" cy="1371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5943600" y="5334000"/>
            <a:ext cx="0" cy="304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4343400" y="4953000"/>
            <a:ext cx="0" cy="685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2819400" y="4648200"/>
            <a:ext cx="0" cy="990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2590800" y="4368919"/>
            <a:ext cx="533400" cy="372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15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14800" y="4614446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29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95800" y="19050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31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38800" y="39624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45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91200" y="4995446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46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3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239000" cy="1527175"/>
          </a:xfrm>
        </p:spPr>
        <p:txBody>
          <a:bodyPr/>
          <a:lstStyle/>
          <a:p>
            <a:r>
              <a:rPr lang="en-US" sz="3600" dirty="0"/>
              <a:t>Reasons for using analytical techniques: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Structure determination</a:t>
            </a:r>
          </a:p>
          <a:p>
            <a:r>
              <a:rPr lang="en-US" dirty="0"/>
              <a:t>Analysis of composition of substances</a:t>
            </a:r>
          </a:p>
          <a:p>
            <a:r>
              <a:rPr lang="en-US" dirty="0"/>
              <a:t>To determine purity of a substance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00210"/>
            <a:ext cx="3574199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z="3200" dirty="0" smtClean="0"/>
              <a:t>Example: ethanol</a:t>
            </a:r>
            <a:endParaRPr lang="en-US" sz="3200" dirty="0"/>
          </a:p>
        </p:txBody>
      </p:sp>
      <p:pic>
        <p:nvPicPr>
          <p:cNvPr id="6" name="Picture 2" descr="http://www.mrteverett.com/pictures/science/structural/ethan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1924"/>
            <a:ext cx="1981200" cy="113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616" name="Ink 22615"/>
              <p14:cNvContentPartPr/>
              <p14:nvPr/>
            </p14:nvContentPartPr>
            <p14:xfrm>
              <a:off x="4137197" y="2445474"/>
              <a:ext cx="1236600" cy="69480"/>
            </p14:xfrm>
          </p:contentPart>
        </mc:Choice>
        <mc:Fallback xmlns="">
          <p:pic>
            <p:nvPicPr>
              <p:cNvPr id="22616" name="Ink 226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23517" y="2438634"/>
                <a:ext cx="126576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620" name="Ink 22619"/>
              <p14:cNvContentPartPr/>
              <p14:nvPr/>
            </p14:nvContentPartPr>
            <p14:xfrm>
              <a:off x="3818237" y="2761914"/>
              <a:ext cx="1924920" cy="1197720"/>
            </p14:xfrm>
          </p:contentPart>
        </mc:Choice>
        <mc:Fallback xmlns="">
          <p:pic>
            <p:nvPicPr>
              <p:cNvPr id="22620" name="Ink 226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11037" y="2754714"/>
                <a:ext cx="1945440" cy="12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625" name="Ink 22624"/>
              <p14:cNvContentPartPr/>
              <p14:nvPr/>
            </p14:nvContentPartPr>
            <p14:xfrm>
              <a:off x="3229637" y="2872434"/>
              <a:ext cx="2034360" cy="2975040"/>
            </p14:xfrm>
          </p:contentPart>
        </mc:Choice>
        <mc:Fallback xmlns="">
          <p:pic>
            <p:nvPicPr>
              <p:cNvPr id="22625" name="Ink 2262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18477" y="2861273"/>
                <a:ext cx="2060280" cy="30006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644" name="Ink 22643"/>
              <p14:cNvContentPartPr/>
              <p14:nvPr/>
            </p14:nvContentPartPr>
            <p14:xfrm>
              <a:off x="6044837" y="1684794"/>
              <a:ext cx="939240" cy="4953240"/>
            </p14:xfrm>
          </p:contentPart>
        </mc:Choice>
        <mc:Fallback xmlns="">
          <p:pic>
            <p:nvPicPr>
              <p:cNvPr id="22644" name="Ink 2264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30437" y="1673634"/>
                <a:ext cx="965880" cy="49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669" name="Ink 22668"/>
              <p14:cNvContentPartPr/>
              <p14:nvPr/>
            </p14:nvContentPartPr>
            <p14:xfrm>
              <a:off x="7070477" y="6279114"/>
              <a:ext cx="0" cy="15120"/>
            </p14:xfrm>
          </p:contentPart>
        </mc:Choice>
        <mc:Fallback xmlns="">
          <p:pic>
            <p:nvPicPr>
              <p:cNvPr id="22669" name="Ink 2266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45520" y="4049280"/>
                <a:ext cx="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691" name="Ink 22690"/>
              <p14:cNvContentPartPr/>
              <p14:nvPr/>
            </p14:nvContentPartPr>
            <p14:xfrm>
              <a:off x="6826757" y="2652834"/>
              <a:ext cx="1383120" cy="578520"/>
            </p14:xfrm>
          </p:contentPart>
        </mc:Choice>
        <mc:Fallback xmlns="">
          <p:pic>
            <p:nvPicPr>
              <p:cNvPr id="22691" name="Ink 2269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12357" y="2640954"/>
                <a:ext cx="140796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692" name="Ink 22691"/>
              <p14:cNvContentPartPr/>
              <p14:nvPr/>
            </p14:nvContentPartPr>
            <p14:xfrm>
              <a:off x="4063757" y="2651034"/>
              <a:ext cx="1661760" cy="1041480"/>
            </p14:xfrm>
          </p:contentPart>
        </mc:Choice>
        <mc:Fallback xmlns="">
          <p:pic>
            <p:nvPicPr>
              <p:cNvPr id="22692" name="Ink 2269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49717" y="2638074"/>
                <a:ext cx="1685520" cy="10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695" name="Ink 22694"/>
              <p14:cNvContentPartPr/>
              <p14:nvPr/>
            </p14:nvContentPartPr>
            <p14:xfrm>
              <a:off x="5390717" y="5878074"/>
              <a:ext cx="497520" cy="261000"/>
            </p14:xfrm>
          </p:contentPart>
        </mc:Choice>
        <mc:Fallback xmlns="">
          <p:pic>
            <p:nvPicPr>
              <p:cNvPr id="22695" name="Ink 2269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74877" y="5867274"/>
                <a:ext cx="5281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710" name="Ink 22709"/>
              <p14:cNvContentPartPr/>
              <p14:nvPr/>
            </p14:nvContentPartPr>
            <p14:xfrm>
              <a:off x="1441517" y="2746794"/>
              <a:ext cx="1092600" cy="1157400"/>
            </p14:xfrm>
          </p:contentPart>
        </mc:Choice>
        <mc:Fallback xmlns="">
          <p:pic>
            <p:nvPicPr>
              <p:cNvPr id="22710" name="Ink 2270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28557" y="2739594"/>
                <a:ext cx="1112400" cy="11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712" name="Ink 22711"/>
              <p14:cNvContentPartPr/>
              <p14:nvPr/>
            </p14:nvContentPartPr>
            <p14:xfrm>
              <a:off x="6373157" y="4213434"/>
              <a:ext cx="2031480" cy="443880"/>
            </p14:xfrm>
          </p:contentPart>
        </mc:Choice>
        <mc:Fallback xmlns="">
          <p:pic>
            <p:nvPicPr>
              <p:cNvPr id="22712" name="Ink 2271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60197" y="4198674"/>
                <a:ext cx="206244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721" name="Ink 22720"/>
              <p14:cNvContentPartPr/>
              <p14:nvPr/>
            </p14:nvContentPartPr>
            <p14:xfrm>
              <a:off x="1095557" y="1673634"/>
              <a:ext cx="6793560" cy="1087920"/>
            </p14:xfrm>
          </p:contentPart>
        </mc:Choice>
        <mc:Fallback xmlns="">
          <p:pic>
            <p:nvPicPr>
              <p:cNvPr id="22721" name="Ink 2272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81517" y="1661394"/>
                <a:ext cx="6820200" cy="11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727" name="Ink 22726"/>
              <p14:cNvContentPartPr/>
              <p14:nvPr/>
            </p14:nvContentPartPr>
            <p14:xfrm>
              <a:off x="6621917" y="5375514"/>
              <a:ext cx="1632960" cy="1272960"/>
            </p14:xfrm>
          </p:contentPart>
        </mc:Choice>
        <mc:Fallback xmlns="">
          <p:pic>
            <p:nvPicPr>
              <p:cNvPr id="22727" name="Ink 2272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06077" y="5362554"/>
                <a:ext cx="1663920" cy="12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760" name="Ink 22759"/>
              <p14:cNvContentPartPr/>
              <p14:nvPr/>
            </p14:nvContentPartPr>
            <p14:xfrm>
              <a:off x="3491717" y="3033354"/>
              <a:ext cx="1198080" cy="1659600"/>
            </p14:xfrm>
          </p:contentPart>
        </mc:Choice>
        <mc:Fallback xmlns="">
          <p:pic>
            <p:nvPicPr>
              <p:cNvPr id="22760" name="Ink 2275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76957" y="3019674"/>
                <a:ext cx="1222560" cy="168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761" name="Ink 22760"/>
              <p14:cNvContentPartPr/>
              <p14:nvPr/>
            </p14:nvContentPartPr>
            <p14:xfrm>
              <a:off x="4433477" y="3274554"/>
              <a:ext cx="524880" cy="380160"/>
            </p14:xfrm>
          </p:contentPart>
        </mc:Choice>
        <mc:Fallback xmlns="">
          <p:pic>
            <p:nvPicPr>
              <p:cNvPr id="22761" name="Ink 2276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20877" y="3264834"/>
                <a:ext cx="54576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762" name="Ink 22761"/>
              <p14:cNvContentPartPr/>
              <p14:nvPr/>
            </p14:nvContentPartPr>
            <p14:xfrm>
              <a:off x="4955477" y="3633834"/>
              <a:ext cx="882720" cy="416160"/>
            </p14:xfrm>
          </p:contentPart>
        </mc:Choice>
        <mc:Fallback xmlns="">
          <p:pic>
            <p:nvPicPr>
              <p:cNvPr id="22762" name="Ink 2276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41437" y="3623034"/>
                <a:ext cx="911160" cy="44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920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00210"/>
            <a:ext cx="3574199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z="3200" dirty="0" smtClean="0"/>
              <a:t>Example: ethanol</a:t>
            </a:r>
            <a:endParaRPr lang="en-US" sz="3200" dirty="0"/>
          </a:p>
        </p:txBody>
      </p:sp>
      <p:pic>
        <p:nvPicPr>
          <p:cNvPr id="6" name="Picture 2" descr="http://www.mrteverett.com/pictures/science/structural/ethan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1924"/>
            <a:ext cx="1981200" cy="113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620" name="Ink 22619"/>
              <p14:cNvContentPartPr/>
              <p14:nvPr/>
            </p14:nvContentPartPr>
            <p14:xfrm>
              <a:off x="3818237" y="2761914"/>
              <a:ext cx="1924920" cy="1197720"/>
            </p14:xfrm>
          </p:contentPart>
        </mc:Choice>
        <mc:Fallback xmlns="">
          <p:pic>
            <p:nvPicPr>
              <p:cNvPr id="22620" name="Ink 2261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1037" y="2754714"/>
                <a:ext cx="1945440" cy="12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644" name="Ink 22643"/>
              <p14:cNvContentPartPr/>
              <p14:nvPr/>
            </p14:nvContentPartPr>
            <p14:xfrm>
              <a:off x="6156437" y="3842994"/>
              <a:ext cx="213120" cy="1388520"/>
            </p14:xfrm>
          </p:contentPart>
        </mc:Choice>
        <mc:Fallback xmlns="">
          <p:pic>
            <p:nvPicPr>
              <p:cNvPr id="22644" name="Ink 2264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41317" y="3831834"/>
                <a:ext cx="241920" cy="14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669" name="Ink 22668"/>
              <p14:cNvContentPartPr/>
              <p14:nvPr/>
            </p14:nvContentPartPr>
            <p14:xfrm>
              <a:off x="7070477" y="6279114"/>
              <a:ext cx="0" cy="15120"/>
            </p14:xfrm>
          </p:contentPart>
        </mc:Choice>
        <mc:Fallback xmlns="">
          <p:pic>
            <p:nvPicPr>
              <p:cNvPr id="22669" name="Ink 2266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45520" y="4049280"/>
                <a:ext cx="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692" name="Ink 22691"/>
              <p14:cNvContentPartPr/>
              <p14:nvPr/>
            </p14:nvContentPartPr>
            <p14:xfrm>
              <a:off x="4063757" y="2651034"/>
              <a:ext cx="1661760" cy="1041480"/>
            </p14:xfrm>
          </p:contentPart>
        </mc:Choice>
        <mc:Fallback xmlns="">
          <p:pic>
            <p:nvPicPr>
              <p:cNvPr id="22692" name="Ink 2269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49717" y="2638074"/>
                <a:ext cx="1685520" cy="10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710" name="Ink 22709"/>
              <p14:cNvContentPartPr/>
              <p14:nvPr/>
            </p14:nvContentPartPr>
            <p14:xfrm>
              <a:off x="1441517" y="2746794"/>
              <a:ext cx="1092600" cy="1157400"/>
            </p14:xfrm>
          </p:contentPart>
        </mc:Choice>
        <mc:Fallback xmlns="">
          <p:pic>
            <p:nvPicPr>
              <p:cNvPr id="22710" name="Ink 2270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28557" y="2739594"/>
                <a:ext cx="1112400" cy="11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712" name="Ink 22711"/>
              <p14:cNvContentPartPr/>
              <p14:nvPr/>
            </p14:nvContentPartPr>
            <p14:xfrm>
              <a:off x="6373157" y="4213434"/>
              <a:ext cx="2031480" cy="443880"/>
            </p14:xfrm>
          </p:contentPart>
        </mc:Choice>
        <mc:Fallback xmlns="">
          <p:pic>
            <p:nvPicPr>
              <p:cNvPr id="22712" name="Ink 2271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60197" y="4198674"/>
                <a:ext cx="206244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721" name="Ink 22720"/>
              <p14:cNvContentPartPr/>
              <p14:nvPr/>
            </p14:nvContentPartPr>
            <p14:xfrm>
              <a:off x="1095557" y="1689474"/>
              <a:ext cx="2697840" cy="1072080"/>
            </p14:xfrm>
          </p:contentPart>
        </mc:Choice>
        <mc:Fallback xmlns="">
          <p:pic>
            <p:nvPicPr>
              <p:cNvPr id="22721" name="Ink 2272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81517" y="1677594"/>
                <a:ext cx="2725920" cy="10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747" name="Ink 22746"/>
              <p14:cNvContentPartPr/>
              <p14:nvPr/>
            </p14:nvContentPartPr>
            <p14:xfrm>
              <a:off x="4433477" y="3274554"/>
              <a:ext cx="524880" cy="380160"/>
            </p14:xfrm>
          </p:contentPart>
        </mc:Choice>
        <mc:Fallback xmlns="">
          <p:pic>
            <p:nvPicPr>
              <p:cNvPr id="22747" name="Ink 2274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20877" y="3264834"/>
                <a:ext cx="54576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748" name="Ink 22747"/>
              <p14:cNvContentPartPr/>
              <p14:nvPr/>
            </p14:nvContentPartPr>
            <p14:xfrm>
              <a:off x="4955477" y="3633834"/>
              <a:ext cx="882720" cy="416160"/>
            </p14:xfrm>
          </p:contentPart>
        </mc:Choice>
        <mc:Fallback xmlns="">
          <p:pic>
            <p:nvPicPr>
              <p:cNvPr id="22748" name="Ink 2274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941437" y="3623034"/>
                <a:ext cx="911160" cy="44136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4958357" y="1524000"/>
            <a:ext cx="39570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Note: </a:t>
            </a:r>
            <a:r>
              <a:rPr lang="en-US" sz="2200" dirty="0" smtClean="0"/>
              <a:t>This fragmentation will yield either CH</a:t>
            </a:r>
            <a:r>
              <a:rPr lang="en-US" sz="2200" baseline="-25000" dirty="0" smtClean="0"/>
              <a:t>3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 and CH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OH </a:t>
            </a:r>
            <a:r>
              <a:rPr lang="en-US" sz="2200" i="1" dirty="0" smtClean="0"/>
              <a:t>or</a:t>
            </a:r>
            <a:r>
              <a:rPr lang="en-US" sz="2200" dirty="0" smtClean="0"/>
              <a:t> CH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 and CH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OH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, yielding peaks at both 15 and 31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924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Example: ethanol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371600" y="1981200"/>
            <a:ext cx="0" cy="3657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1371600" y="5638800"/>
            <a:ext cx="6019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506" name="Picture 2" descr="http://www.mrteverett.com/pictures/science/structural/ethan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1924"/>
            <a:ext cx="3043191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81400" y="61838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mass/charge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767833" y="320623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relative abundance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5788223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578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60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578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30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18288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100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54864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0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371600" y="5640288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4419600" y="56388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7391400" y="56388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1219200" y="5638800"/>
            <a:ext cx="15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1219200" y="1981200"/>
            <a:ext cx="15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4495800" y="1982688"/>
            <a:ext cx="0" cy="36561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5867400" y="4267200"/>
            <a:ext cx="0" cy="1371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5943600" y="5334000"/>
            <a:ext cx="0" cy="304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4343400" y="4953000"/>
            <a:ext cx="0" cy="685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2819400" y="4648200"/>
            <a:ext cx="0" cy="990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2590800" y="4368919"/>
            <a:ext cx="533400" cy="372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15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14800" y="4614446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29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95800" y="19050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31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38800" y="39624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45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91200" y="4995446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46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0" y="51932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</a:t>
            </a:r>
            <a:r>
              <a:rPr lang="en-US" baseline="-25000" dirty="0" smtClean="0">
                <a:solidFill>
                  <a:schemeClr val="tx2"/>
                </a:solidFill>
              </a:rPr>
              <a:t>2</a:t>
            </a:r>
            <a:r>
              <a:rPr lang="en-US" dirty="0" smtClean="0">
                <a:solidFill>
                  <a:schemeClr val="tx2"/>
                </a:solidFill>
              </a:rPr>
              <a:t>H</a:t>
            </a:r>
            <a:r>
              <a:rPr lang="en-US" baseline="-25000" dirty="0" smtClean="0">
                <a:solidFill>
                  <a:schemeClr val="tx2"/>
                </a:solidFill>
              </a:rPr>
              <a:t>5</a:t>
            </a:r>
            <a:r>
              <a:rPr lang="en-US" dirty="0" smtClean="0">
                <a:solidFill>
                  <a:schemeClr val="tx2"/>
                </a:solidFill>
              </a:rPr>
              <a:t>OH</a:t>
            </a:r>
            <a:r>
              <a:rPr lang="en-US" baseline="30000" dirty="0" smtClean="0">
                <a:solidFill>
                  <a:schemeClr val="tx2"/>
                </a:solidFill>
              </a:rPr>
              <a:t>+</a:t>
            </a:r>
            <a:endParaRPr lang="en-US" baseline="30000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10200" y="3657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</a:t>
            </a:r>
            <a:r>
              <a:rPr lang="en-US" baseline="-25000" dirty="0" smtClean="0">
                <a:solidFill>
                  <a:schemeClr val="tx2"/>
                </a:solidFill>
              </a:rPr>
              <a:t>2</a:t>
            </a:r>
            <a:r>
              <a:rPr lang="en-US" dirty="0" smtClean="0">
                <a:solidFill>
                  <a:schemeClr val="tx2"/>
                </a:solidFill>
              </a:rPr>
              <a:t>H</a:t>
            </a:r>
            <a:r>
              <a:rPr lang="en-US" baseline="-25000" dirty="0" smtClean="0">
                <a:solidFill>
                  <a:schemeClr val="tx2"/>
                </a:solidFill>
              </a:rPr>
              <a:t>5</a:t>
            </a:r>
            <a:r>
              <a:rPr lang="en-US" dirty="0" smtClean="0">
                <a:solidFill>
                  <a:schemeClr val="tx2"/>
                </a:solidFill>
              </a:rPr>
              <a:t>O</a:t>
            </a:r>
            <a:r>
              <a:rPr lang="en-US" baseline="30000" dirty="0" smtClean="0">
                <a:solidFill>
                  <a:schemeClr val="tx2"/>
                </a:solidFill>
              </a:rPr>
              <a:t>+</a:t>
            </a:r>
            <a:endParaRPr lang="en-US" baseline="30000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95800" y="2209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CH</a:t>
            </a:r>
            <a:r>
              <a:rPr lang="en-US" baseline="-25000" dirty="0" smtClean="0">
                <a:solidFill>
                  <a:schemeClr val="tx2"/>
                </a:solidFill>
              </a:rPr>
              <a:t>2</a:t>
            </a:r>
            <a:r>
              <a:rPr lang="en-US" dirty="0" smtClean="0">
                <a:solidFill>
                  <a:schemeClr val="tx2"/>
                </a:solidFill>
              </a:rPr>
              <a:t>OH</a:t>
            </a:r>
            <a:r>
              <a:rPr lang="en-US" baseline="30000" dirty="0" smtClean="0">
                <a:solidFill>
                  <a:schemeClr val="tx2"/>
                </a:solidFill>
              </a:rPr>
              <a:t>+</a:t>
            </a:r>
            <a:endParaRPr lang="en-US" baseline="30000" dirty="0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33800" y="4343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</a:t>
            </a:r>
            <a:r>
              <a:rPr lang="en-US" baseline="-25000" dirty="0" smtClean="0">
                <a:solidFill>
                  <a:schemeClr val="tx2"/>
                </a:solidFill>
              </a:rPr>
              <a:t>2</a:t>
            </a:r>
            <a:r>
              <a:rPr lang="en-US" dirty="0" smtClean="0">
                <a:solidFill>
                  <a:schemeClr val="tx2"/>
                </a:solidFill>
              </a:rPr>
              <a:t>H</a:t>
            </a:r>
            <a:r>
              <a:rPr lang="en-US" baseline="-25000" dirty="0" smtClean="0">
                <a:solidFill>
                  <a:schemeClr val="tx2"/>
                </a:solidFill>
              </a:rPr>
              <a:t>5</a:t>
            </a:r>
            <a:r>
              <a:rPr lang="en-US" baseline="30000" dirty="0" smtClean="0">
                <a:solidFill>
                  <a:schemeClr val="tx2"/>
                </a:solidFill>
              </a:rPr>
              <a:t>+</a:t>
            </a:r>
            <a:endParaRPr lang="en-US" baseline="30000" dirty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14600" y="4038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CH</a:t>
            </a:r>
            <a:r>
              <a:rPr lang="en-US" baseline="-25000" dirty="0" smtClean="0">
                <a:solidFill>
                  <a:schemeClr val="tx2"/>
                </a:solidFill>
              </a:rPr>
              <a:t>3</a:t>
            </a:r>
            <a:r>
              <a:rPr lang="en-US" baseline="30000" dirty="0" smtClean="0">
                <a:solidFill>
                  <a:schemeClr val="tx2"/>
                </a:solidFill>
              </a:rPr>
              <a:t>+</a:t>
            </a:r>
            <a:endParaRPr lang="en-US" baseline="30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8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highest mass fragment represents the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r</a:t>
            </a:r>
            <a:r>
              <a:rPr lang="en-US" dirty="0" smtClean="0"/>
              <a:t> of the compound.</a:t>
            </a:r>
          </a:p>
          <a:p>
            <a:r>
              <a:rPr lang="en-US" dirty="0" smtClean="0"/>
              <a:t>Fragments provide clues about structure because certain numbers correspond to particular groups.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391400" cy="1527175"/>
          </a:xfrm>
        </p:spPr>
        <p:txBody>
          <a:bodyPr/>
          <a:lstStyle/>
          <a:p>
            <a:r>
              <a:rPr lang="en-US" sz="2800" dirty="0" smtClean="0"/>
              <a:t>Fragments you will be expected to recognize: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584704"/>
              </p:ext>
            </p:extLst>
          </p:nvPr>
        </p:nvGraphicFramePr>
        <p:xfrm>
          <a:off x="1524000" y="1905000"/>
          <a:ext cx="70104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4343400"/>
              </a:tblGrid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M</a:t>
                      </a:r>
                      <a:r>
                        <a:rPr lang="en-US" sz="3600" baseline="-25000" dirty="0" err="1" smtClean="0"/>
                        <a:t>r</a:t>
                      </a:r>
                      <a:endParaRPr lang="en-US" sz="3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loss of…</a:t>
                      </a:r>
                      <a:endParaRPr lang="en-US" sz="3600" dirty="0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CH</a:t>
                      </a:r>
                      <a:r>
                        <a:rPr lang="en-US" sz="3200" baseline="-25000" dirty="0" smtClean="0"/>
                        <a:t>3</a:t>
                      </a:r>
                      <a:r>
                        <a:rPr lang="en-US" sz="3200" baseline="30000" dirty="0" smtClean="0"/>
                        <a:t>+</a:t>
                      </a:r>
                      <a:endParaRPr lang="en-US" sz="3200" baseline="30000" dirty="0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OH</a:t>
                      </a:r>
                      <a:r>
                        <a:rPr lang="en-US" sz="3200" baseline="30000" dirty="0" smtClean="0"/>
                        <a:t>+</a:t>
                      </a:r>
                      <a:endParaRPr lang="en-US" sz="3200" baseline="30000" dirty="0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</a:t>
                      </a:r>
                      <a:r>
                        <a:rPr lang="en-US" sz="3200" baseline="-25000" dirty="0" smtClean="0"/>
                        <a:t>2</a:t>
                      </a:r>
                      <a:r>
                        <a:rPr lang="en-US" sz="3200" dirty="0" smtClean="0"/>
                        <a:t>H</a:t>
                      </a:r>
                      <a:r>
                        <a:rPr lang="en-US" sz="3200" baseline="-25000" dirty="0" smtClean="0"/>
                        <a:t>5</a:t>
                      </a:r>
                      <a:r>
                        <a:rPr lang="en-US" sz="3200" baseline="30000" dirty="0" smtClean="0"/>
                        <a:t>+</a:t>
                      </a:r>
                      <a:r>
                        <a:rPr lang="en-US" sz="3200" dirty="0" smtClean="0"/>
                        <a:t> or CHO</a:t>
                      </a:r>
                      <a:r>
                        <a:rPr lang="en-US" sz="3200" baseline="30000" dirty="0" smtClean="0"/>
                        <a:t>+</a:t>
                      </a:r>
                      <a:endParaRPr lang="en-US" sz="3200" baseline="30000" dirty="0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CH</a:t>
                      </a:r>
                      <a:r>
                        <a:rPr lang="en-US" sz="3200" baseline="-25000" dirty="0" smtClean="0"/>
                        <a:t>3</a:t>
                      </a:r>
                      <a:r>
                        <a:rPr lang="en-US" sz="3200" dirty="0" smtClean="0"/>
                        <a:t>O</a:t>
                      </a:r>
                      <a:r>
                        <a:rPr lang="en-US" sz="3200" baseline="30000" dirty="0" smtClean="0"/>
                        <a:t>+</a:t>
                      </a:r>
                      <a:endParaRPr lang="en-US" sz="3200" baseline="30000" dirty="0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COOH</a:t>
                      </a:r>
                      <a:r>
                        <a:rPr lang="en-US" sz="3200" baseline="30000" dirty="0" smtClean="0"/>
                        <a:t>+</a:t>
                      </a:r>
                      <a:endParaRPr lang="en-US" sz="3200" baseline="30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00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543800" cy="1527175"/>
          </a:xfrm>
        </p:spPr>
        <p:txBody>
          <a:bodyPr/>
          <a:lstStyle/>
          <a:p>
            <a:r>
              <a:rPr lang="en-US" sz="4400" dirty="0" smtClean="0">
                <a:solidFill>
                  <a:srgbClr val="C00000"/>
                </a:solidFill>
              </a:rPr>
              <a:t>Nuclear magnetic resonance (NMR) spectroscopy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315200" cy="2057400"/>
          </a:xfrm>
        </p:spPr>
        <p:txBody>
          <a:bodyPr/>
          <a:lstStyle/>
          <a:p>
            <a:r>
              <a:rPr lang="en-US" sz="2400" dirty="0" smtClean="0"/>
              <a:t>Used to show the chemical environment of certain isotopes (hydrogen, carbon, phosphorous and fluorine) in a molecule and so gives vital structural information.</a:t>
            </a:r>
            <a:endParaRPr lang="en-US" sz="2400" dirty="0"/>
          </a:p>
        </p:txBody>
      </p:sp>
      <p:pic>
        <p:nvPicPr>
          <p:cNvPr id="18434" name="Picture 2" descr="http://www.scielo.br/img/revistas/pab/v42n7/01f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4200"/>
            <a:ext cx="378722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55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Nuclear magnetic resonance (NMR) spectroscopy</a:t>
            </a:r>
            <a:endParaRPr lang="en-US" sz="32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8915400" cy="2057400"/>
          </a:xfrm>
        </p:spPr>
        <p:txBody>
          <a:bodyPr/>
          <a:lstStyle/>
          <a:p>
            <a:r>
              <a:rPr lang="en-US" sz="2000" dirty="0" smtClean="0"/>
              <a:t>Nuclei of atoms with an odd number of protons spin and behave like tiny bar magnets.</a:t>
            </a:r>
          </a:p>
          <a:p>
            <a:r>
              <a:rPr lang="en-US" sz="2000" dirty="0" smtClean="0"/>
              <a:t>If placed in external magnetic field, some of these nuclei will line up with applied field and, if they have sufficient energy, some will line up against it.</a:t>
            </a:r>
          </a:p>
          <a:p>
            <a:r>
              <a:rPr lang="en-US" sz="2000" dirty="0" smtClean="0"/>
              <a:t>This arrangement leads to two nuclear energy levels; the energy needed for the nuclei to reverse their spin and flip over can be provided by radio waves (RF).</a:t>
            </a:r>
            <a:endParaRPr lang="en-US" sz="2000" dirty="0"/>
          </a:p>
        </p:txBody>
      </p:sp>
      <p:pic>
        <p:nvPicPr>
          <p:cNvPr id="5" name="Picture 4" descr="C:\Users\DEBORA~1\AppData\Local\Temp\SNAGHTMLa553c5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733800"/>
            <a:ext cx="5114925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43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Nuclear magnetization</a:t>
            </a:r>
            <a:endParaRPr lang="en-US" sz="32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696866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20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Hey remember these???</a:t>
            </a:r>
            <a:endParaRPr lang="en-US" dirty="0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19400"/>
            <a:ext cx="51054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8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RF energy absorption and release</a:t>
            </a:r>
            <a:endParaRPr lang="en-US" sz="3200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467600" cy="400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5943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Resonance: </a:t>
            </a:r>
            <a:r>
              <a:rPr lang="en-US" dirty="0" smtClean="0">
                <a:solidFill>
                  <a:schemeClr val="tx2"/>
                </a:solidFill>
              </a:rPr>
              <a:t>when the radio waves have the exact frequency needed to make the nuclei flip over and spin in the opposite direction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1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Examples of analytical techniques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7315200" cy="4114800"/>
          </a:xfrm>
        </p:spPr>
        <p:txBody>
          <a:bodyPr/>
          <a:lstStyle/>
          <a:p>
            <a:r>
              <a:rPr lang="en-US" dirty="0"/>
              <a:t>Atomic absorption spectroscopy</a:t>
            </a:r>
          </a:p>
          <a:p>
            <a:r>
              <a:rPr lang="en-US" dirty="0"/>
              <a:t>Infrared spectroscopy</a:t>
            </a:r>
          </a:p>
          <a:p>
            <a:r>
              <a:rPr lang="en-US" dirty="0"/>
              <a:t>Mass spectrometry</a:t>
            </a:r>
          </a:p>
          <a:p>
            <a:r>
              <a:rPr lang="en-US" baseline="30000" dirty="0"/>
              <a:t>1</a:t>
            </a:r>
            <a:r>
              <a:rPr lang="en-US" dirty="0"/>
              <a:t>H nuclear magnetic resonance (NMR)</a:t>
            </a:r>
          </a:p>
          <a:p>
            <a:r>
              <a:rPr lang="en-US" dirty="0"/>
              <a:t>Chromatography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Results</a:t>
            </a:r>
            <a:endParaRPr lang="en-US" sz="32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024928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chemical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153400" cy="4114800"/>
          </a:xfrm>
        </p:spPr>
        <p:txBody>
          <a:bodyPr/>
          <a:lstStyle/>
          <a:p>
            <a:r>
              <a:rPr lang="en-US" dirty="0" smtClean="0"/>
              <a:t>As electrons shield the nucleus from the full effects of the external magnetic field, differences in electron distribution produce different energy separations between the two spin energy levels.</a:t>
            </a:r>
          </a:p>
          <a:p>
            <a:r>
              <a:rPr lang="en-US" dirty="0" smtClean="0"/>
              <a:t>Nuclei in different </a:t>
            </a:r>
            <a:r>
              <a:rPr lang="en-US" b="1" dirty="0" smtClean="0"/>
              <a:t>chemical environments </a:t>
            </a:r>
            <a:r>
              <a:rPr lang="en-US" dirty="0" smtClean="0"/>
              <a:t>produce different signals in the spectrum.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18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chemical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153400" cy="4114800"/>
          </a:xfrm>
        </p:spPr>
        <p:txBody>
          <a:bodyPr/>
          <a:lstStyle/>
          <a:p>
            <a:r>
              <a:rPr lang="en-US" dirty="0" smtClean="0"/>
              <a:t>Proton or </a:t>
            </a:r>
            <a:r>
              <a:rPr lang="en-US" baseline="30000" dirty="0" smtClean="0"/>
              <a:t>1</a:t>
            </a:r>
            <a:r>
              <a:rPr lang="en-US" dirty="0" smtClean="0"/>
              <a:t>H NMR is particularly useful.</a:t>
            </a:r>
          </a:p>
          <a:p>
            <a:pPr lvl="1"/>
            <a:r>
              <a:rPr lang="en-US" dirty="0" smtClean="0"/>
              <a:t>Hydrogen nuclei are in all organic molecules.</a:t>
            </a:r>
          </a:p>
          <a:p>
            <a:pPr lvl="2"/>
            <a:r>
              <a:rPr lang="en-US" dirty="0" smtClean="0"/>
              <a:t>Act as spies and give information about their position in a molecule.</a:t>
            </a:r>
            <a:endParaRPr lang="en-US" dirty="0"/>
          </a:p>
        </p:txBody>
      </p:sp>
      <p:pic>
        <p:nvPicPr>
          <p:cNvPr id="30722" name="Picture 2" descr="http://dailyglobal.com/wp-content/uploads/2008/09/spi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439102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0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TMS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1045" y="2133600"/>
            <a:ext cx="4128555" cy="4114800"/>
          </a:xfrm>
        </p:spPr>
        <p:txBody>
          <a:bodyPr/>
          <a:lstStyle/>
          <a:p>
            <a:r>
              <a:rPr lang="en-US" dirty="0" smtClean="0"/>
              <a:t>If we are to measure shift, we need a standard, or point of reference from which to measure.</a:t>
            </a:r>
          </a:p>
          <a:p>
            <a:r>
              <a:rPr lang="en-US" dirty="0" err="1" smtClean="0"/>
              <a:t>Tetramethylsilane</a:t>
            </a:r>
            <a:r>
              <a:rPr lang="en-US" dirty="0" smtClean="0"/>
              <a:t> (TMS) is the perfect standard.</a:t>
            </a:r>
            <a:endParaRPr lang="en-US" dirty="0"/>
          </a:p>
        </p:txBody>
      </p:sp>
      <p:pic>
        <p:nvPicPr>
          <p:cNvPr id="32772" name="Picture 4" descr="http://upload.wikimedia.org/wikipedia/commons/archive/4/48/20070125020914!Tetramethylsila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130" y="381000"/>
            <a:ext cx="14287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http://rpmedia.ask.com/ts?u=/wikipedia/commons/thumb/3/3f/Tetramethylsilane-3D-balls.png/121px-Tetramethylsilane-3D-bal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3567645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9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TMS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2133600"/>
            <a:ext cx="7848600" cy="1066800"/>
          </a:xfrm>
        </p:spPr>
        <p:txBody>
          <a:bodyPr/>
          <a:lstStyle/>
          <a:p>
            <a:r>
              <a:rPr lang="en-US" dirty="0" smtClean="0"/>
              <a:t>All 12 H’s are in identical chemical environments, so </a:t>
            </a:r>
            <a:r>
              <a:rPr lang="en-US" u="sng" dirty="0" smtClean="0"/>
              <a:t>one</a:t>
            </a:r>
            <a:r>
              <a:rPr lang="en-US" dirty="0" smtClean="0"/>
              <a:t> signal is recorded.</a:t>
            </a:r>
          </a:p>
        </p:txBody>
      </p:sp>
      <p:pic>
        <p:nvPicPr>
          <p:cNvPr id="32772" name="Picture 4" descr="http://upload.wikimedia.org/wikipedia/commons/archive/4/48/20070125020914!Tetramethylsila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130" y="381000"/>
            <a:ext cx="14287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rpmedia.ask.com/ts?u=/wikipedia/commons/thumb/3/3f/Tetramethylsilane-3D-balls.png/121px-Tetramethylsilane-3D-bal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955" y="3276600"/>
            <a:ext cx="2759248" cy="297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30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131.104.156.23/Lectures/CHEM_207/CHM_207_Pictures_NMR/NMR_multiplicity_EtB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62400"/>
            <a:ext cx="4953000" cy="34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TMS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305801" cy="4114800"/>
          </a:xfrm>
        </p:spPr>
        <p:txBody>
          <a:bodyPr/>
          <a:lstStyle/>
          <a:p>
            <a:r>
              <a:rPr lang="en-US" sz="2600" dirty="0" smtClean="0"/>
              <a:t>Because Si is less electronegative than C, TMS absorbs radio waves in a different region from that absorbed by H attached only to C.</a:t>
            </a:r>
          </a:p>
          <a:p>
            <a:pPr lvl="1"/>
            <a:r>
              <a:rPr lang="en-US" sz="2600" dirty="0" smtClean="0"/>
              <a:t>This ensures that the signal does not overlap with any signals under investigation</a:t>
            </a:r>
          </a:p>
        </p:txBody>
      </p:sp>
      <p:pic>
        <p:nvPicPr>
          <p:cNvPr id="32772" name="Picture 4" descr="http://upload.wikimedia.org/wikipedia/commons/archive/4/48/20070125020914!Tetramethylsila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130" y="381000"/>
            <a:ext cx="14287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59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TMS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2133600"/>
            <a:ext cx="7848600" cy="4114800"/>
          </a:xfrm>
        </p:spPr>
        <p:txBody>
          <a:bodyPr/>
          <a:lstStyle/>
          <a:p>
            <a:r>
              <a:rPr lang="en-US" dirty="0" smtClean="0"/>
              <a:t>TMS is also inert.</a:t>
            </a:r>
          </a:p>
          <a:p>
            <a:r>
              <a:rPr lang="en-US" dirty="0" smtClean="0"/>
              <a:t>TMS is soluble in most organic solvents.</a:t>
            </a:r>
          </a:p>
          <a:p>
            <a:r>
              <a:rPr lang="en-US" dirty="0" smtClean="0"/>
              <a:t>TMS can be easily removed from the sample because it has a low boiling point.</a:t>
            </a:r>
          </a:p>
          <a:p>
            <a:pPr lvl="1"/>
            <a:endParaRPr lang="en-US" dirty="0"/>
          </a:p>
        </p:txBody>
      </p:sp>
      <p:pic>
        <p:nvPicPr>
          <p:cNvPr id="32772" name="Picture 4" descr="http://upload.wikimedia.org/wikipedia/commons/archive/4/48/20070125020914!Tetramethylsila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130" y="381000"/>
            <a:ext cx="14287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59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chemical shift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981200"/>
                <a:ext cx="8534400" cy="4114800"/>
              </a:xfrm>
            </p:spPr>
            <p:txBody>
              <a:bodyPr/>
              <a:lstStyle/>
              <a:p>
                <a:r>
                  <a:rPr lang="en-US" dirty="0" smtClean="0"/>
                  <a:t>Position of NMR signal relative to the standard.</a:t>
                </a:r>
              </a:p>
              <a:p>
                <a:r>
                  <a:rPr lang="en-US" dirty="0" smtClean="0"/>
                  <a:t>Mathematically, the chemical shift (</a:t>
                </a:r>
                <a:r>
                  <a:rPr lang="en-US" dirty="0" smtClean="0">
                    <a:sym typeface="Symbol"/>
                  </a:rPr>
                  <a:t>) of a proton in a molecule is defined as:</a:t>
                </a: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/>
                    <a:sym typeface="Symbol"/>
                  </a:rPr>
                  <a:t/>
                </a:r>
                <a:br>
                  <a:rPr lang="en-US" i="1" dirty="0" smtClean="0">
                    <a:latin typeface="Cambria Math"/>
                    <a:sym typeface="Symbol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sym typeface="Symbol"/>
                        </a:rPr>
                        <m:t>=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sym typeface="Symbol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sym typeface="Symbol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  <a:sym typeface="Symbol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Symbol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Symbol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sym typeface="Symbol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sym typeface="Symbol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Symbol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sym typeface="Symbol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sym typeface="Symbol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sym typeface="Symbol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sym typeface="Symbol"/>
                            </a:rPr>
                            <m:t>6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sym typeface="Symbol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sym typeface="Symbol"/>
                        </a:rPr>
                        <m:t>𝑝𝑝𝑚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sym typeface="Symbol"/>
                </a:endParaRPr>
              </a:p>
              <a:p>
                <a:pPr lvl="1"/>
                <a:r>
                  <a:rPr lang="en-US" sz="2000" i="1" dirty="0" smtClean="0">
                    <a:sym typeface="Symbol"/>
                  </a:rPr>
                  <a:t>Where f and f</a:t>
                </a:r>
                <a:r>
                  <a:rPr lang="en-US" sz="2000" i="1" baseline="-25000" dirty="0" smtClean="0">
                    <a:sym typeface="Symbol"/>
                  </a:rPr>
                  <a:t>0</a:t>
                </a:r>
                <a:r>
                  <a:rPr lang="en-US" sz="2000" i="1" dirty="0" smtClean="0">
                    <a:sym typeface="Symbol"/>
                  </a:rPr>
                  <a:t> are the frequencies of the radio waves absorbed by the protons in the sample and TMS respectively.</a:t>
                </a:r>
              </a:p>
              <a:p>
                <a:endParaRPr lang="en-US" sz="22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981200"/>
                <a:ext cx="8534400" cy="4114800"/>
              </a:xfrm>
              <a:blipFill rotWithShape="1">
                <a:blip r:embed="rId2"/>
                <a:stretch>
                  <a:fillRect l="-643" t="-1926" r="-92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02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chemical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153400" cy="4114800"/>
          </a:xfrm>
        </p:spPr>
        <p:txBody>
          <a:bodyPr/>
          <a:lstStyle/>
          <a:p>
            <a:r>
              <a:rPr lang="en-US" sz="2600" dirty="0" smtClean="0"/>
              <a:t>Why make things so complicated???</a:t>
            </a:r>
          </a:p>
          <a:p>
            <a:endParaRPr lang="en-US" sz="2600" i="1" dirty="0" smtClean="0">
              <a:sym typeface="Symbol"/>
            </a:endParaRPr>
          </a:p>
          <a:p>
            <a:pPr lvl="1"/>
            <a:r>
              <a:rPr lang="en-US" sz="2600" dirty="0" smtClean="0"/>
              <a:t>While absolute frequency of signal depends on the strength of the magnetic field, the chemical shift relative to the standard is constant.</a:t>
            </a:r>
          </a:p>
          <a:p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415495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</a:t>
            </a:r>
            <a:r>
              <a:rPr lang="en-US" baseline="30000" dirty="0" smtClean="0"/>
              <a:t>1</a:t>
            </a:r>
            <a:r>
              <a:rPr lang="en-US" dirty="0" smtClean="0"/>
              <a:t>H NMR spectra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2667000" y="5638800"/>
            <a:ext cx="6019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4212308" y="606291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Chemical shift,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</a:t>
            </a:r>
            <a:r>
              <a:rPr lang="en-US" dirty="0" smtClean="0">
                <a:solidFill>
                  <a:schemeClr val="tx2"/>
                </a:solidFill>
              </a:rPr>
              <a:t> / ppm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908567" y="320623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absorption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578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10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53400" y="578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5236" y="5788223"/>
            <a:ext cx="346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6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895600" y="5640288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4970318" y="56388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8305800" y="56388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7962900" y="4583668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TMS</a:t>
            </a:r>
            <a:endParaRPr lang="en-US" baseline="30000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05600" y="2438400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tx2"/>
                </a:solidFill>
              </a:rPr>
              <a:t>C</a:t>
            </a:r>
            <a:r>
              <a:rPr lang="en-US" sz="2600" b="1" dirty="0" smtClean="0">
                <a:solidFill>
                  <a:srgbClr val="310EB2"/>
                </a:solidFill>
              </a:rPr>
              <a:t>H</a:t>
            </a:r>
            <a:r>
              <a:rPr lang="en-US" sz="2600" b="1" baseline="-25000" dirty="0" smtClean="0">
                <a:solidFill>
                  <a:srgbClr val="310EB2"/>
                </a:solidFill>
              </a:rPr>
              <a:t>3</a:t>
            </a:r>
            <a:endParaRPr lang="en-US" sz="2600" b="1" baseline="30000" dirty="0">
              <a:solidFill>
                <a:srgbClr val="310EB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67000" y="4201180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tx2"/>
                </a:solidFill>
              </a:rPr>
              <a:t>C</a:t>
            </a:r>
            <a:r>
              <a:rPr lang="en-US" sz="2600" b="1" dirty="0" smtClean="0">
                <a:solidFill>
                  <a:srgbClr val="C00000"/>
                </a:solidFill>
              </a:rPr>
              <a:t>H</a:t>
            </a:r>
            <a:r>
              <a:rPr lang="en-US" sz="2600" dirty="0" smtClean="0">
                <a:solidFill>
                  <a:schemeClr val="tx2"/>
                </a:solidFill>
              </a:rPr>
              <a:t>O</a:t>
            </a:r>
            <a:endParaRPr lang="en-US" sz="2600" baseline="30000" dirty="0">
              <a:solidFill>
                <a:schemeClr val="tx2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2667000" y="1982688"/>
            <a:ext cx="0" cy="36561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7086600" y="5788223"/>
            <a:ext cx="346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2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7221682" y="56388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5943600" y="5788223"/>
            <a:ext cx="346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4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6078682" y="56388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3657600" y="5788223"/>
            <a:ext cx="346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8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3792682" y="56388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3352800" y="56388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4343400" y="56388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5486400" y="56388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6629400" y="56388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7772400" y="56388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9" name="Ink 48"/>
              <p14:cNvContentPartPr/>
              <p14:nvPr/>
            </p14:nvContentPartPr>
            <p14:xfrm>
              <a:off x="2737131" y="4721811"/>
              <a:ext cx="757080" cy="81936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24891" y="4711011"/>
                <a:ext cx="782640" cy="84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" name="Ink 51"/>
              <p14:cNvContentPartPr/>
              <p14:nvPr/>
            </p14:nvContentPartPr>
            <p14:xfrm>
              <a:off x="3514731" y="5468811"/>
              <a:ext cx="1945800" cy="3924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06811" y="5458011"/>
                <a:ext cx="19670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" name="Ink 60"/>
              <p14:cNvContentPartPr/>
              <p14:nvPr/>
            </p14:nvContentPartPr>
            <p14:xfrm>
              <a:off x="7485171" y="5190171"/>
              <a:ext cx="1278360" cy="33372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81571" y="5176851"/>
                <a:ext cx="129672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3" name="Ink 72"/>
              <p14:cNvContentPartPr/>
              <p14:nvPr/>
            </p14:nvContentPartPr>
            <p14:xfrm>
              <a:off x="6656451" y="2926131"/>
              <a:ext cx="986040" cy="260676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44571" y="2914251"/>
                <a:ext cx="1002600" cy="26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5" name="Ink 74"/>
              <p14:cNvContentPartPr/>
              <p14:nvPr/>
            </p14:nvContentPartPr>
            <p14:xfrm>
              <a:off x="5428131" y="5480331"/>
              <a:ext cx="1317600" cy="4032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23811" y="5473131"/>
                <a:ext cx="13348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0" name="Ink 109"/>
              <p14:cNvContentPartPr/>
              <p14:nvPr/>
            </p14:nvContentPartPr>
            <p14:xfrm>
              <a:off x="275811" y="3034491"/>
              <a:ext cx="1691280" cy="172728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2851" y="3025851"/>
                <a:ext cx="1717920" cy="174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327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</a:rPr>
              <a:t>Mass spectrometry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315200" cy="2057400"/>
          </a:xfrm>
        </p:spPr>
        <p:txBody>
          <a:bodyPr/>
          <a:lstStyle/>
          <a:p>
            <a:r>
              <a:rPr lang="en-US" sz="2400" dirty="0" smtClean="0"/>
              <a:t>Used to determine relative atomic and molecular masses.  The fragmentation pattern can be used as a fingerprint technique to identify unknown substances or for evidence for the arrangements of atoms in a molecule.</a:t>
            </a:r>
            <a:endParaRPr lang="en-US" sz="2400" dirty="0"/>
          </a:p>
        </p:txBody>
      </p:sp>
      <p:pic>
        <p:nvPicPr>
          <p:cNvPr id="4" name="Picture 11" descr="http://lipidlibrary.aocs.org/ms/ms19/image04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33800"/>
            <a:ext cx="630575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93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543800" cy="1527175"/>
          </a:xfrm>
        </p:spPr>
        <p:txBody>
          <a:bodyPr/>
          <a:lstStyle/>
          <a:p>
            <a:r>
              <a:rPr lang="en-US" sz="3200" dirty="0" smtClean="0"/>
              <a:t>High resolution </a:t>
            </a:r>
            <a:r>
              <a:rPr lang="en-US" sz="3200" baseline="30000" dirty="0" smtClean="0"/>
              <a:t>1</a:t>
            </a:r>
            <a:r>
              <a:rPr lang="en-US" sz="3200" dirty="0" smtClean="0"/>
              <a:t>H NMR spectra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124200"/>
            <a:ext cx="8001000" cy="2895600"/>
          </a:xfrm>
        </p:spPr>
        <p:txBody>
          <a:bodyPr/>
          <a:lstStyle/>
          <a:p>
            <a:r>
              <a:rPr lang="en-US" sz="2600" dirty="0" smtClean="0"/>
              <a:t>Refer to pp. 88-89 of Option A chapter online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1054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76200"/>
            <a:ext cx="7010400" cy="68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Sample IB Question (2009 HL TZ1)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7134489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555" y="1981200"/>
            <a:ext cx="4242037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48400"/>
            <a:ext cx="7485063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1870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76200"/>
            <a:ext cx="7010400" cy="68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Sample IB Question (2009 HL TZ1)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4876800" cy="464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86400"/>
            <a:ext cx="6989763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0211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NMR is used in body scanners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Protons (</a:t>
            </a:r>
            <a:r>
              <a:rPr lang="en-US" baseline="30000" dirty="0" smtClean="0"/>
              <a:t>1</a:t>
            </a:r>
            <a:r>
              <a:rPr lang="en-US" dirty="0" smtClean="0"/>
              <a:t>H) in water molecules within human cells can be detected by magnetic resonance imaging (MRI), giving a three-dimensional view of organs in the human body. </a:t>
            </a:r>
          </a:p>
          <a:p>
            <a:r>
              <a:rPr lang="en-US" baseline="30000" dirty="0" smtClean="0"/>
              <a:t>31</a:t>
            </a:r>
            <a:r>
              <a:rPr lang="en-US" dirty="0" smtClean="0"/>
              <a:t>P is useful in determining extent of damage from a heart attack and monitoring the control of diabetes.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5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Standard MRI Machine</a:t>
            </a:r>
            <a:endParaRPr lang="en-US" sz="32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447800"/>
            <a:ext cx="630555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30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For review…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590800"/>
            <a:ext cx="6477000" cy="1981200"/>
          </a:xfrm>
        </p:spPr>
        <p:txBody>
          <a:bodyPr/>
          <a:lstStyle/>
          <a:p>
            <a:r>
              <a:rPr lang="en-US" sz="4400" dirty="0" smtClean="0">
                <a:latin typeface="AbcBulletin" pitchFamily="2" charset="0"/>
              </a:rPr>
              <a:t>Mass Spectrometry</a:t>
            </a:r>
            <a:endParaRPr lang="en-US" sz="4400" dirty="0">
              <a:latin typeface="AbcBulletin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63" y="4248255"/>
            <a:ext cx="2792437" cy="245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http://scienceaid.co.uk/chemistry/fundamental/images/massspectr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57096"/>
            <a:ext cx="2499231" cy="232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4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Mass </a:t>
            </a:r>
            <a:r>
              <a:rPr lang="en-US" dirty="0" smtClean="0"/>
              <a:t>Spectrometer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7543800" cy="20145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Relative </a:t>
            </a:r>
            <a:r>
              <a:rPr lang="en-US" dirty="0"/>
              <a:t>atomic masses (among other things we will discuss when we get to organic chemistry) can be determined using this instrument.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05200"/>
            <a:ext cx="5712337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16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 (5 basic steps):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19263"/>
            <a:ext cx="7924800" cy="2471737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vaporization:</a:t>
            </a:r>
            <a:r>
              <a:rPr lang="en-US" sz="2800" dirty="0"/>
              <a:t> </a:t>
            </a:r>
            <a:r>
              <a:rPr lang="en-US" sz="2800" dirty="0" smtClean="0"/>
              <a:t>if </a:t>
            </a:r>
            <a:r>
              <a:rPr lang="en-US" sz="2800" dirty="0"/>
              <a:t>the sample is not already as gas, the sample is heated to this point.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62758"/>
            <a:ext cx="4823607" cy="3166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030437" y="2667000"/>
            <a:ext cx="152400" cy="79575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" y="1762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</a:rPr>
              <a:t>1.</a:t>
            </a:r>
            <a:endParaRPr lang="en-US" sz="28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 (5 basic steps):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19263"/>
            <a:ext cx="8153400" cy="2471737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ionization:</a:t>
            </a:r>
            <a:r>
              <a:rPr lang="en-US" sz="2800" dirty="0"/>
              <a:t> sample is bombarded with a stream of high energy </a:t>
            </a:r>
            <a:r>
              <a:rPr lang="en-US" sz="2800" dirty="0" err="1"/>
              <a:t>electons</a:t>
            </a:r>
            <a:r>
              <a:rPr lang="en-US" sz="2800" dirty="0"/>
              <a:t>.  In practice, the instrument is set so that only ions with a single positive charge are formed (M</a:t>
            </a:r>
            <a:r>
              <a:rPr lang="en-US" sz="2800" baseline="30000" dirty="0"/>
              <a:t>+</a:t>
            </a:r>
            <a:r>
              <a:rPr lang="en-US" sz="2800" dirty="0"/>
              <a:t>).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12880"/>
            <a:ext cx="4442607" cy="291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1676400" y="5202792"/>
            <a:ext cx="1139483" cy="118544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" y="1762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</a:rPr>
              <a:t>2.</a:t>
            </a:r>
            <a:endParaRPr lang="en-US" sz="28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0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 (5 basic steps):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19263"/>
            <a:ext cx="7924800" cy="2471737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acceleration:</a:t>
            </a:r>
            <a:r>
              <a:rPr lang="en-US" sz="2800" dirty="0" smtClean="0"/>
              <a:t> </a:t>
            </a:r>
            <a:r>
              <a:rPr lang="en-US" sz="2800" dirty="0"/>
              <a:t>resulting </a:t>
            </a:r>
            <a:r>
              <a:rPr lang="en-US" sz="2800" dirty="0" err="1"/>
              <a:t>unipositive</a:t>
            </a:r>
            <a:r>
              <a:rPr lang="en-US" sz="2800" dirty="0"/>
              <a:t> ions pass through slits in parallel plates under the influence of an electric field.</a:t>
            </a:r>
          </a:p>
          <a:p>
            <a:pPr marL="0" indent="0">
              <a:buNone/>
            </a:pPr>
            <a:endParaRPr lang="en-US" sz="3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314700" y="3124200"/>
            <a:ext cx="419100" cy="9906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" y="1762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</a:rPr>
              <a:t>3.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929" y="4114800"/>
            <a:ext cx="537567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314700" y="4267200"/>
            <a:ext cx="1084064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5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872</TotalTime>
  <Words>1258</Words>
  <Application>Microsoft Office PowerPoint</Application>
  <PresentationFormat>On-screen Show (4:3)</PresentationFormat>
  <Paragraphs>183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Echo</vt:lpstr>
      <vt:lpstr>Analytical Chemistry </vt:lpstr>
      <vt:lpstr>Reasons for using analytical techniques:</vt:lpstr>
      <vt:lpstr>Examples of analytical techniques</vt:lpstr>
      <vt:lpstr>Mass spectrometry</vt:lpstr>
      <vt:lpstr>For review…</vt:lpstr>
      <vt:lpstr>The Mass Spectrometer</vt:lpstr>
      <vt:lpstr>How it works (5 basic steps):</vt:lpstr>
      <vt:lpstr>How it works (5 basic steps):</vt:lpstr>
      <vt:lpstr>How it works (5 basic steps):</vt:lpstr>
      <vt:lpstr>How it works (5 basic steps):</vt:lpstr>
      <vt:lpstr>How it works (5 basic steps):</vt:lpstr>
      <vt:lpstr>Example: Find the relative atomic mass (Ar) of naturally occurring lead from the data below.  Record your answer to the nearest tenth.</vt:lpstr>
      <vt:lpstr>PowerPoint Presentation</vt:lpstr>
      <vt:lpstr>Determining the molecular mass of a compound</vt:lpstr>
      <vt:lpstr>Fragmentation Patterns</vt:lpstr>
      <vt:lpstr>Fragmentation Patterns</vt:lpstr>
      <vt:lpstr>Fragmentation Patterns</vt:lpstr>
      <vt:lpstr>Fragmentation Patterns</vt:lpstr>
      <vt:lpstr>Example: ethanol</vt:lpstr>
      <vt:lpstr>Example: ethanol</vt:lpstr>
      <vt:lpstr>Example: ethanol</vt:lpstr>
      <vt:lpstr>Example: ethanol</vt:lpstr>
      <vt:lpstr>So…</vt:lpstr>
      <vt:lpstr>Fragments you will be expected to recognize:</vt:lpstr>
      <vt:lpstr>Nuclear magnetic resonance (NMR) spectroscopy</vt:lpstr>
      <vt:lpstr>Nuclear magnetic resonance (NMR) spectroscopy</vt:lpstr>
      <vt:lpstr>Nuclear magnetization</vt:lpstr>
      <vt:lpstr>Hey remember these???</vt:lpstr>
      <vt:lpstr>RF energy absorption and release</vt:lpstr>
      <vt:lpstr>Results</vt:lpstr>
      <vt:lpstr>The chemical shift</vt:lpstr>
      <vt:lpstr>The chemical shift</vt:lpstr>
      <vt:lpstr>The TMS standard</vt:lpstr>
      <vt:lpstr>The TMS standard</vt:lpstr>
      <vt:lpstr>The TMS standard</vt:lpstr>
      <vt:lpstr>The TMS standard</vt:lpstr>
      <vt:lpstr>The chemical shift</vt:lpstr>
      <vt:lpstr>The chemical shift</vt:lpstr>
      <vt:lpstr>Interpreting 1H NMR spectra</vt:lpstr>
      <vt:lpstr>High resolution 1H NMR spectra</vt:lpstr>
      <vt:lpstr>PowerPoint Presentation</vt:lpstr>
      <vt:lpstr>PowerPoint Presentation</vt:lpstr>
      <vt:lpstr>NMR is used in body scanners</vt:lpstr>
      <vt:lpstr>Standard MRI Machine</vt:lpstr>
    </vt:vector>
  </TitlesOfParts>
  <Company>CVUSD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Analytical  Chemistry</dc:title>
  <dc:creator>ddogancay</dc:creator>
  <cp:lastModifiedBy>Deborah Dogancay</cp:lastModifiedBy>
  <cp:revision>32</cp:revision>
  <dcterms:created xsi:type="dcterms:W3CDTF">2010-05-03T19:50:42Z</dcterms:created>
  <dcterms:modified xsi:type="dcterms:W3CDTF">2011-03-23T07:28:23Z</dcterms:modified>
</cp:coreProperties>
</file>