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2"/>
  </p:sldMasterIdLst>
  <p:notesMasterIdLst>
    <p:notesMasterId r:id="rId96"/>
  </p:notesMasterIdLst>
  <p:handoutMasterIdLst>
    <p:handoutMasterId r:id="rId97"/>
  </p:handoutMasterIdLst>
  <p:sldIdLst>
    <p:sldId id="256" r:id="rId3"/>
    <p:sldId id="326" r:id="rId4"/>
    <p:sldId id="327" r:id="rId5"/>
    <p:sldId id="328" r:id="rId6"/>
    <p:sldId id="329" r:id="rId7"/>
    <p:sldId id="262" r:id="rId8"/>
    <p:sldId id="330" r:id="rId9"/>
    <p:sldId id="264" r:id="rId10"/>
    <p:sldId id="265" r:id="rId11"/>
    <p:sldId id="257" r:id="rId12"/>
    <p:sldId id="280" r:id="rId13"/>
    <p:sldId id="281" r:id="rId14"/>
    <p:sldId id="331" r:id="rId15"/>
    <p:sldId id="332" r:id="rId16"/>
    <p:sldId id="333" r:id="rId17"/>
    <p:sldId id="334" r:id="rId18"/>
    <p:sldId id="335" r:id="rId19"/>
    <p:sldId id="282" r:id="rId20"/>
    <p:sldId id="307" r:id="rId21"/>
    <p:sldId id="284" r:id="rId22"/>
    <p:sldId id="285" r:id="rId23"/>
    <p:sldId id="286" r:id="rId24"/>
    <p:sldId id="270" r:id="rId25"/>
    <p:sldId id="287" r:id="rId26"/>
    <p:sldId id="288" r:id="rId27"/>
    <p:sldId id="289" r:id="rId28"/>
    <p:sldId id="290" r:id="rId29"/>
    <p:sldId id="312" r:id="rId30"/>
    <p:sldId id="314" r:id="rId31"/>
    <p:sldId id="315" r:id="rId32"/>
    <p:sldId id="316" r:id="rId33"/>
    <p:sldId id="317" r:id="rId34"/>
    <p:sldId id="323" r:id="rId35"/>
    <p:sldId id="318" r:id="rId36"/>
    <p:sldId id="319" r:id="rId37"/>
    <p:sldId id="320" r:id="rId38"/>
    <p:sldId id="321" r:id="rId39"/>
    <p:sldId id="322" r:id="rId40"/>
    <p:sldId id="291" r:id="rId41"/>
    <p:sldId id="292" r:id="rId42"/>
    <p:sldId id="293" r:id="rId43"/>
    <p:sldId id="294" r:id="rId44"/>
    <p:sldId id="295" r:id="rId45"/>
    <p:sldId id="296" r:id="rId46"/>
    <p:sldId id="297" r:id="rId47"/>
    <p:sldId id="363" r:id="rId48"/>
    <p:sldId id="298" r:id="rId49"/>
    <p:sldId id="299" r:id="rId50"/>
    <p:sldId id="300" r:id="rId51"/>
    <p:sldId id="301" r:id="rId52"/>
    <p:sldId id="302" r:id="rId53"/>
    <p:sldId id="303" r:id="rId54"/>
    <p:sldId id="305" r:id="rId55"/>
    <p:sldId id="306" r:id="rId56"/>
    <p:sldId id="341" r:id="rId57"/>
    <p:sldId id="342" r:id="rId58"/>
    <p:sldId id="343" r:id="rId59"/>
    <p:sldId id="337" r:id="rId60"/>
    <p:sldId id="339" r:id="rId61"/>
    <p:sldId id="340" r:id="rId62"/>
    <p:sldId id="276" r:id="rId63"/>
    <p:sldId id="344" r:id="rId64"/>
    <p:sldId id="345" r:id="rId65"/>
    <p:sldId id="350" r:id="rId66"/>
    <p:sldId id="349" r:id="rId67"/>
    <p:sldId id="336" r:id="rId68"/>
    <p:sldId id="351" r:id="rId69"/>
    <p:sldId id="368" r:id="rId70"/>
    <p:sldId id="352" r:id="rId71"/>
    <p:sldId id="367" r:id="rId72"/>
    <p:sldId id="353" r:id="rId73"/>
    <p:sldId id="354" r:id="rId74"/>
    <p:sldId id="369" r:id="rId75"/>
    <p:sldId id="370" r:id="rId76"/>
    <p:sldId id="371" r:id="rId77"/>
    <p:sldId id="372" r:id="rId78"/>
    <p:sldId id="373" r:id="rId79"/>
    <p:sldId id="374" r:id="rId80"/>
    <p:sldId id="376" r:id="rId81"/>
    <p:sldId id="377" r:id="rId82"/>
    <p:sldId id="379" r:id="rId83"/>
    <p:sldId id="378" r:id="rId84"/>
    <p:sldId id="380" r:id="rId85"/>
    <p:sldId id="381" r:id="rId86"/>
    <p:sldId id="355" r:id="rId87"/>
    <p:sldId id="356" r:id="rId88"/>
    <p:sldId id="357" r:id="rId89"/>
    <p:sldId id="361" r:id="rId90"/>
    <p:sldId id="362" r:id="rId91"/>
    <p:sldId id="366" r:id="rId92"/>
    <p:sldId id="365" r:id="rId93"/>
    <p:sldId id="359" r:id="rId94"/>
    <p:sldId id="360" r:id="rId95"/>
  </p:sldIdLst>
  <p:sldSz cx="9144000" cy="6858000" type="screen4x3"/>
  <p:notesSz cx="7315200" cy="9601200"/>
  <p:custDataLst>
    <p:custData r:id="rId1"/>
  </p:custData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2B2"/>
    <a:srgbClr val="006600"/>
    <a:srgbClr val="07035D"/>
    <a:srgbClr val="030305"/>
    <a:srgbClr val="7761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60" autoAdjust="0"/>
  </p:normalViewPr>
  <p:slideViewPr>
    <p:cSldViewPr>
      <p:cViewPr varScale="1">
        <p:scale>
          <a:sx n="103" d="100"/>
          <a:sy n="103" d="100"/>
        </p:scale>
        <p:origin x="-1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81" tIns="48440" rIns="96881" bIns="48440" numCol="1" anchor="t" anchorCtr="0" compatLnSpc="1">
            <a:prstTxWarp prst="textNoShape">
              <a:avLst/>
            </a:prstTxWarp>
          </a:bodyPr>
          <a:lstStyle>
            <a:lvl1pPr defTabSz="968375" eaLnBrk="1" hangingPunct="1">
              <a:defRPr sz="1300">
                <a:latin typeface="Times New Roman" pitchFamily="18" charset="0"/>
              </a:defRPr>
            </a:lvl1pPr>
          </a:lstStyle>
          <a:p>
            <a:pPr>
              <a:defRPr/>
            </a:pPr>
            <a:endParaRPr lang="en-US"/>
          </a:p>
        </p:txBody>
      </p:sp>
      <p:sp>
        <p:nvSpPr>
          <p:cNvPr id="58371" name="Rectangle 3"/>
          <p:cNvSpPr>
            <a:spLocks noGrp="1" noChangeArrowheads="1"/>
          </p:cNvSpPr>
          <p:nvPr>
            <p:ph type="dt" sz="quarter"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81" tIns="48440" rIns="96881" bIns="48440" numCol="1" anchor="t" anchorCtr="0" compatLnSpc="1">
            <a:prstTxWarp prst="textNoShape">
              <a:avLst/>
            </a:prstTxWarp>
          </a:bodyPr>
          <a:lstStyle>
            <a:lvl1pPr algn="r" defTabSz="968375" eaLnBrk="1" hangingPunct="1">
              <a:defRPr sz="1300">
                <a:latin typeface="Times New Roman" pitchFamily="18" charset="0"/>
              </a:defRPr>
            </a:lvl1pPr>
          </a:lstStyle>
          <a:p>
            <a:pPr>
              <a:defRPr/>
            </a:pPr>
            <a:endParaRPr lang="en-US"/>
          </a:p>
        </p:txBody>
      </p:sp>
      <p:sp>
        <p:nvSpPr>
          <p:cNvPr id="58372" name="Rectangle 4"/>
          <p:cNvSpPr>
            <a:spLocks noGrp="1" noChangeArrowheads="1"/>
          </p:cNvSpPr>
          <p:nvPr>
            <p:ph type="ftr" sz="quarter" idx="2"/>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81" tIns="48440" rIns="96881" bIns="48440" numCol="1" anchor="b" anchorCtr="0" compatLnSpc="1">
            <a:prstTxWarp prst="textNoShape">
              <a:avLst/>
            </a:prstTxWarp>
          </a:bodyPr>
          <a:lstStyle>
            <a:lvl1pPr defTabSz="968375" eaLnBrk="1" hangingPunct="1">
              <a:defRPr sz="1300">
                <a:latin typeface="Times New Roman" pitchFamily="18" charset="0"/>
              </a:defRPr>
            </a:lvl1pPr>
          </a:lstStyle>
          <a:p>
            <a:pPr>
              <a:defRPr/>
            </a:pPr>
            <a:endParaRPr lang="en-US"/>
          </a:p>
        </p:txBody>
      </p:sp>
      <p:sp>
        <p:nvSpPr>
          <p:cNvPr id="58373" name="Rectangle 5"/>
          <p:cNvSpPr>
            <a:spLocks noGrp="1" noChangeArrowheads="1"/>
          </p:cNvSpPr>
          <p:nvPr>
            <p:ph type="sldNum" sz="quarter" idx="3"/>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81" tIns="48440" rIns="96881" bIns="48440" numCol="1" anchor="b" anchorCtr="0" compatLnSpc="1">
            <a:prstTxWarp prst="textNoShape">
              <a:avLst/>
            </a:prstTxWarp>
          </a:bodyPr>
          <a:lstStyle>
            <a:lvl1pPr algn="r" defTabSz="968375" eaLnBrk="1" hangingPunct="1">
              <a:defRPr sz="1300">
                <a:latin typeface="Times New Roman" pitchFamily="18" charset="0"/>
              </a:defRPr>
            </a:lvl1pPr>
          </a:lstStyle>
          <a:p>
            <a:pPr>
              <a:defRPr/>
            </a:pPr>
            <a:fld id="{F44856AF-870F-4CC4-97AB-5D1FAAC60B10}" type="slidenum">
              <a:rPr lang="en-US"/>
              <a:pPr>
                <a:defRPr/>
              </a:pPr>
              <a:t>‹#›</a:t>
            </a:fld>
            <a:endParaRPr lang="en-US"/>
          </a:p>
        </p:txBody>
      </p:sp>
    </p:spTree>
    <p:extLst>
      <p:ext uri="{BB962C8B-B14F-4D97-AF65-F5344CB8AC3E}">
        <p14:creationId xmlns:p14="http://schemas.microsoft.com/office/powerpoint/2010/main" val="358838031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20:12.332"/>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0 10,'0'0'10,"0"0"1,0 0-1,0 0 0,0 0-1,0 0 0,0 0-2,0 0-1,0 0 0,0 0-2,0 0-1,0 0 0,0 0-2,0 0 1,0 0-1,0 0 0,0 0 1,0 0 1,0 0-1,0 0 1,0 0-1,0 0 1,0 0-1,0 0 0,0 0 0,0 0 0,0 0 0,0 0 0,0 0 0,0 0-1,0 0 1,0 0 0,0 0 0,20 8-1,-20-8 0,19-2 1,-19 2-1,21-2 0,-21 2 0,22-2 0,-22 2 0,23 0 0,-23 0 0,25 0 0,-25 0 0,31 4 0,-31-4-1,32-2 0,-11 2 1,-2 2-1,-1 0 0,1-4 1,3 2-2,3 0 2,0 0-1,-3 0 1,7 0-1,-2 0 0,0 0 1,0 2-2,-3-4 1,5 4 1,-2 2-1,-2-2-1,-5 0 2,5 0-1,6-2 0,-2 0 0,1 2 1,-3-2-1,4-2 1,4 0-1,-6 2 0,2 0 0,0 2 1,-4 0-1,1-2 0,1 2 0,-6-2 0,4 2 0,-3 2 0,1-4 0,2 2 0,0 1 0,1-3 0,1 2 0,-2-2 0,0 2 0,0-2 0,-1 0 0,-3 0 0,0 0-1,-5 2 2,3 0-1,-1 0 0,1 0 0,0 0 0,1 0 0,-1 0 0,4 0 0,-1-2 1,-1 2-1,2-4 0,-3 2 0,7 0 0,-4 2 0,2-2 0,-3 2 0,1-2 0,4 0 0,-2 0 0,1 2 1,1-4-1,0 2 0,2-2 0,-2 2 0,4 2 0,2-4 0,-4 2 0,2 0-1,-5 0 2,5 2-1,-6-4-1,4 2 1,-4 0 0,6 0 0,0 0 1,-4 2-1,1-4 0,-1 2 0,0 2 0,-2 0 0,2 0 0,-5-4 0,7 2 0,2 0 0,0 0 0,4 0 0,-2-2 0,0 2 0,2-2 0,0 2 0,-6-2 0,0 2-1,0-2 1,0 2 0,-2 0 0,2-2 0,0 0 0,0 2 0,1 0 0,1-2 1,0 2-2,0 0 1,2 0 1,-2 0-1,-2 0 0,4-4 0,-6 4 0,2 0 0,-2 2 0,4-2 0,-4-2 0,-1 2-1,3-2 1,2 2 0,-2 0 0,0-2 0,-2 0 0,0 2 0,-5 0 0,3-2 0,-6 2 0,1 0 0,-3-3 0,6 3 0,-3-2 0,5 0 0,-2 0 0,2 2 0,-3 2 0,3-6 0,-2 2 0,-1 2 0,-1 2 0,-4-4 0,-19 2 1,26 0-1,-26 0 0,27-2 0,-27 2 0,23-4 0,-23 4 0,22-4 0,-22 4-1,21-4 1,-21 4 0,23-4 0,-23 4-1,0 0 1,20 0 0,-20 0 0,0 0 0,0 0 0,0 0 0,0 0 0,0 0 1,0 0-1,0 0 0,0 0 0,0 0-1,0 0 1,0 0-2,0 0-1,0 0-6,0 0-22,0 0-2,-24-4-1,24 4 1</inkml:trace>
</inkml:ink>
</file>

<file path=ppt/ink/ink1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22:54.929"/>
    </inkml:context>
    <inkml:brush xml:id="br0">
      <inkml:brushProperty name="width" value="0.08333" units="cm"/>
      <inkml:brushProperty name="height" value="0.08333" units="cm"/>
      <inkml:brushProperty name="color" value="#3165BB"/>
      <inkml:brushProperty name="fitToCurve" value="1"/>
    </inkml:brush>
  </inkml:definitions>
  <inkml:trace contextRef="#ctx0" brushRef="#br0">0 45 0,'0'0'8,"0"0"-2,0 0-3,0 0 0,0 0 0,0 0 1,0 0 1,0 0 0,0 0 1,0 0-1,0 0 1,0 0 0,23 4-2,-23-4 0,27 0-2,-27 0 0,31 2 0,-31-2-1,33 4 0,-15-4 0,-18 0 0,33 6-1,-12-6 0,-3-2 1,1 4-1,-3 0 0,5 0 0,-21-2 0,35 2 1,-35-2-1,31 0 0,-31 0 1,29 4-1,-29-4 0,30-2 1,-11 2-1,-19 0 0,35-2 0,-16 2 0,-1 2 0,1-4 1,3 0-2,-5 2 2,3-2-1,1 4 2,-3-4-2,3 2 1,0 0 0,1 0-1,-3 0 1,-1 0-1,-1 2 1,3 0-1,-20-2 0,35 2 0,-35-2 0,33-2 0,-12 2 1,2-2-1,1 2 0,1-4 1,2 4-1,0-2 0,-3 6 0,7-6 0,-4 2 0,-2 0-1,-7 2 1,5 0 1,-23-2-1,31 0 0,-11-4 0,-20 4-1,35 4 2,-14-4-1,0-2 0,-1 0 0,3 0 0,2 0 0,-5 0 0,1 0 0,-1 2 1,3 0 0,2 4 0,-5-6 1,5 4 0,0 0 0,4-4 0,1 2-1,-1-2 1,4 2-1,-6-8-1,8 6 1,-8-2-1,4 1 1,-5 1-1,-1 2 0,2 0 0,-2-2 0,-1 2 0,-3 2 0,4-2 0,-7 0 0,9-4 0,-6 4 0,1-2 0,-1 2 0,-3-4 0,3 4 0,-21 0 0,39-2 1,-20 4 0,3-4 1,-1 0-1,6 2 0,1 0 1,3 0 0,-2-2-1,4 0 0,-4 2 0,2 2 0,2-4-1,-2 0 1,-5 0-1,1 0 0,-2 0 0,0 2 0,-3-2 0,-1 0 0,4 0 0,-1 2 1,1-2 0,0 4-1,4-2 1,1 0-1,1 0 1,4 2-1,-4-4 0,2 4 0,-2-2 1,2 0-1,-12-2 1,10 0-1,-9 4 1,5-2-1,-2 2 1,-1 0 0,1-2-1,0 0 1,2 2-1,-1 0 1,1-4-1,2 4 0,0-4 0,0 4 0,-1-2 0,1 0 0,-2-2 0,2 4 0,-2-2 0,1-2 0,1 0 0,0 0 1,0 4-1,2-4 1,0 0-1,-2 0 0,1 4 0,1-2 0,-2 0 0,0 0 1,-2-4-2,4 4 2,-2 4-1,-1-6 0,3 0 1,-2 4 0,2-4-1,2 2 1,-4 2 0,4 0-1,4-2 0,0 6 0,0-8 0,2 4 0,-6-4 0,2 6 0,0-4 0,0 2 0,-4-4 0,2 2 0,0 4 0,2-4 0,-2 4 0,0 0 0,-2-2 1,-1 0-1,3 0 0,-2 2 0,-8-6 0,6 6 0,-4-4 0,-1-2 0,1 0 0,0 2 0,-3-2 0,5-2 1,4 2-2,-2 2 1,2 0 1,2 2-1,-2 0 0,2 0 0,-5-2 0,3 6 0,-4-1 1,-2-3-1,-1 0 0,-1 0-1,0-2 1,-1 2 0,1-2 0,0-2 1,-1 4-1,1-4 0,0 6 0,-3-6 0,3 0 0,-3 0 0,-20 2 0,35-7 0,-35 7 0,27-6 0,-27 6-1,19-8 1,-19 8 1,0 0-1,20-2 0,-20 2 0,0 0 0,0 0 0,21-2 0,-21 2 0,0 0 0,0 0 0,0 0 1,19 4-2,-19-4 2,0 0-1,0 0 0,16-2 0,-16 2 0,0 0 0,0 0 0,21-4 0,-21 4 0,0 0 0,0 0 0,0 0 1,0 0-1,0 0 0,0 0 1,0 0-2,0 0 2,0 0-1,0 0 0,0 0-1,0 0 1,0 0 0,0 0 0,0 0 0,0 0 0,0 0 0,0 0 0,0 0 1,0 0-2,0 0 0,0 0-1,0 0-3,0 0-3,0 0-5,-21 6-9,21-6-9,-21 6 2,21-6-1</inkml:trace>
</inkml:ink>
</file>

<file path=ppt/ink/ink1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23:33.326"/>
    </inkml:context>
    <inkml:brush xml:id="br0">
      <inkml:brushProperty name="width" value="0.08333" units="cm"/>
      <inkml:brushProperty name="height" value="0.08333" units="cm"/>
      <inkml:brushProperty name="color" value="#3165BB"/>
      <inkml:brushProperty name="fitToCurve" value="1"/>
    </inkml:brush>
  </inkml:definitions>
  <inkml:trace contextRef="#ctx0" brushRef="#br0">0 72 0,'0'0'6,"0"0"1,0 0-1,0 0 0,0 0 0,0 0 0,0 0 0,0 0-1,0 0 0,0 0 0,0 0 0,0 0 0,0 0 0,0 0-1,0 0 0,0 0 1,0 0-1,0 0-1,0 0 0,20-13-1,-20 13-1,0 0 1,25-2-1,-25 2 0,21 2 1,-21-2-1,26 0 0,-26 0 1,25 0-2,-25 0 1,25-2-1,-25 2 1,31-2-1,-31 2 1,33 0-1,-33 0 0,33 4 1,-13-4-1,1 5 0,-1-5 0,3 4 1,-5-2-1,1 0 0,4-2 0,-1-2 0,1 4 0,0-4 0,1 0 0,1-2 0,2 4 0,2 0 0,2 0 0,-1 0 1,3 0-1,4-3 1,1 8 0,-1-5 0,2 0 1,2-5-1,2 5 0,-4 0 0,2 0 0,-3 3-1,3-6 0,-8 3 0,0-2 0,-7 7 1,5-5-1,-4 0 0,0 2 0,-2-2 0,-1-2 0,1 2 0,2 0 0,4 0 0,0 0 0,-3 0-1,1-3 1,4 1 0,0 4 0,2-2 0,-2 0 0,6 5-1,-10-3 1,4 0 1,-2 0-1,-2 4 0,0-2 0,-3 0 0,1 0 1,0-2-1,-2 0 0,3-2 0,1 2-1,4-2 1,-6 0 1,6-2-1,-2 2-1,-2 2 1,2-4 0,-5 4 0,1-2 0,-2-2 0,2 2 1,-3 0-1,3 0 0,0-4 0,2 4 0,-1-2 0,7 2 0,-4-2 0,2 0-1,0 2 1,-2-2 0,6 4 0,0-2 0,-2 0 0,2 0 0,-2 0 0,0-2 0,0 4 0,-2-2 0,-2-4 0,-4 4 0,0-2 0,-3 2 0,3 0 0,-2-2 0,2-2 0,-3 4 0,9-2 0,-6 0 0,4 0 0,-2 0 0,0-1 0,4 3 0,-4-2 0,1-2 0,-1 2-1,2 0 1,-4 0 1,2 2-1,0-4 0,-7 2 0,5 0-1,0 0 1,-3 0 1,1-4-1,2 2 0,0 2 0,0 2 0,1-2 0,-3-3 0,2 5 0,-5-2 0,3 2 0,-2 0 0,-1-2 0,1-4-1,-2 6 1,1-4 0,-1 2 0,6 2 0,-7-2 0,5 2 0,-2 0 0,-3 6 0,3-4-1,0 0 1,-1-4 0,-22 2 0,39 0 0,-18 2 0,0-4 0,-1 0 0,1 0 0,-1 2 0,1 0 0,2 2 0,-3-4 1,1 2-1,-1 0-1,-1-2 1,-3 2 0,-16 0 0,33-2 0,-33 2 0,27-2 0,-27 2 0,21 0 0,-21 0 0,0 0-1,22-2 1,-22 2 0,0 0 0,0 0 0,0 0 0,21 0 0,-21 0 0,0 0 0,0 0-1,0 0 1,0 0-1,0 0-2,0 0-9,0 0-17,0 0 1,-23 10-1</inkml:trace>
</inkml:ink>
</file>

<file path=ppt/ink/ink1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23:52.552"/>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0 49 7,'0'0'11,"0"0"0,0 0-2,0 0 0,0 0-2,0 0 1,0 0-1,0 0 0,0 0 0,0 0 0,0 0-1,23 6 0,-23-6-1,0 0 0,0 0-1,18 4 0,-18-4-2,0 0 0,31 2 0,-31-2 0,27 2-2,-27-2 1,27 4-1,-27-4 1,31 5-1,-31-5 1,24 2-1,-24-2 1,27 0-1,-27 0 1,25 0-1,-25 0 1,26 2-1,-26-2 0,27 4 0,-27-4 0,27 4 0,-27-4 0,31 4 1,-31-4 0,37 2-1,-16 0 2,-3 0-2,9-2 1,-4-2 0,1 2-1,3-2 1,0 2-1,0 0 1,1 0-1,-1 0 0,-2 0 0,0 2-1,-1-2 1,1 2 0,2 0 1,-3 0-1,3 0 0,0-2 1,2 2-1,0 0 1,2-2-1,-5 2 0,1-2 0,0 2 0,-2 1 0,3-3 0,-3 0 0,-2 4 0,2-4 0,-1 0 0,3 2 1,2-2 0,2 2-1,-7-4 0,5 4 1,0-4-1,0 2 0,-2 0-1,-1 2 1,-1-4-1,2 2 1,0 0-1,-3 0 1,3 0 0,4 0 0,-2 2 0,-4-4 1,1 0 0,-1 2-1,0-2 0,0 2 0,-1 0 1,-1 0-1,-5 0 0,1 2 0,6 0 0,-3-2-1,5 4 2,-2-4-1,2 0-1,-1-2 1,7 2 0,-6 0 0,4 0 0,-4-2 0,-2 4 0,-1-2 0,-1 0 0,-3 0 0,3-4 0,4 2 0,-2 0 0,-5-1 0,9 1 0,-6 0 0,6 2 0,-3 0 0,3 2 0,-4-4 1,2 4-1,1-2 0,-5 2 0,4-2-1,2 0 1,-3-2 0,3 2 0,2 2 0,-4-2 0,2 0 0,2 0 0,-2 0 0,-1-2 0,1 2 1,0-2-2,-4 2 1,1-2 1,-1-2-1,2 2 0,0 0 0,0 0 0,1-2 0,3 4 1,-4-2-1,0-2 0,-3 4 0,5-2 0,-6 2 0,6-2 0,0 2 0,-3 0 0,5 0 0,-2 0 0,2-2 0,-4 0 1,4 2-2,-5-2 2,-1 0-1,0-1-1,-5 3 1,3-4 0,0 2 0,-3 0 0,5 2 0,-6-2 0,5 2 0,1 0 0,-2-2 0,-3 0 0,3 2 0,-5-4 0,1 2 0,-19 2 0,37-4 0,-18 0 0,1 2 0,1 0 0,-1 0 0,1 2-1,-2 0 1,1 0 0,3-2 0,-23 2-1,33-5 2,-33 5-1,33 0 0,-33 0 0,29-4 0,-29 4 1,26-4-1,-26 4 0,19-4 0,-19 4 0,0 0 0,0 0-1,18-4 1,-18 4 0,0 0 0,0 0 0,0 0 0,19 0 0,-19 0 0,0 0 1,0 0-1,0 0 0,20 2 0,-20-2 0,0 0 0,0 0 0,0 0 0,0 0 0,0 0 0,0 0 0,0 0 0,0 0 0,19 0 0,-19 0 0,0 0 0,0 0 1,0 0-1,21-8 0,-21 8 1,0 0-1,0 0 0,0 0 0,0 0 0,0 0-1,0 0-2,0 0-5,0 0-21,0 0-3,-23-10 0,23 10-1</inkml:trace>
</inkml:ink>
</file>

<file path=ppt/ink/ink1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31:41.150"/>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72 1732 3,'0'0'10,"0"0"-1,0 0 0,0 0-2,0 0 0,0 0-2,0 0 0,0 0-2,0 0 0,0 0-1,0 0-1,0 0 0,0 0 1,0 0 0,0 0 1,0 0-1,0 0 2,0 0-1,0 0 2,0 0-2,0 0 0,0 0 0,0 0 0,0 0-1,0 0 0,0 0-1,0 0 1,0 0-1,0 0 1,0 0-1,0 0 0,0 0 1,0 0-1,0 0 0,0 0 0,0 0 1,0 0-1,-7-27 0,7 27 0,0-18 1,0 18-1,0-21 0,0 21 0,0-22-1,0 22 1,-2-23 0,2 23 0,-4-24-1,4 24 1,-6-25 0,6 25-1,-4-22 1,4 22-1,-6-25 1,6 25-1,0 0 0,-2-25 1,2 25 0,0 0-1,-2-24 0,2 24 0,4-23 0,-4 23 1,-2-24-1,2 24 0,0-29 0,0 29 1,0-29-1,0 29 0,-2-28 1,2 28-1,0-35 1,0 35-1,0-29 0,0 29 0,0-31 1,0 31-1,2-28 1,-2 28-1,-2-25 0,2 25 1,0-23-1,0 23 1,0-20-1,0 20 0,0-29 0,0 11 0,0 18 0,0-35 0,0 14 0,0 1 0,0-1 0,0 3 1,0-1-1,0 19 0,-2-34 1,2 34-2,0-33 2,0 33-1,-3-33 0,3 33 0,3-27 0,-3 27 1,0-26-1,0 26 0,2-23 0,-2 23 1,2-18-1,-2 18 0,4-19 1,-4 19-1,2-20 1,-2 20-1,0-25 1,0 25-1,0-24 0,0 24 1,0-29-1,0 29 0,0-27 0,0 27 0,0-28 0,0 28 1,6-31-2,-6 31 2,-2-33-1,2 33 1,0-27-2,0 27 2,0-30-1,0 30 1,-6-33-1,6 33 0,0-31 0,0 31 0,0-33 0,0 33 1,0-35-1,0 35 0,2-26 1,-2 26 0,0-33 0,0 33-1,2-27 0,-2 27 1,0-24-1,0 24 0,-2-35 0,2 35 0,-2-27 0,0 7 1,2 20-2,-4-29 1,4 29 0,-2-27 0,2 27 0,-5-24 0,5 24 0,-2-23 0,2 23 0,-2-22 0,2 22 0,-2-19 0,2 19 0,0 0-1,0 0 1,0 0 0,0 0 0,-6-20 1,6 20-1,0 0 0,0 0 0,0 0 0,0 0 0,0 0 0,0 0 0,0 0 0,0 0 0,0 0 0,0 0 0,0 0-1,0 0 1,0 0 0,0 0-1,0 0 0,0 0-1,0 0-4,0 0-13,-4 20-14,4-20-2,-19 23 1</inkml:trace>
</inkml:ink>
</file>

<file path=ppt/ink/ink1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31:49.525"/>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4 0 3,'0'0'7,"0"0"0,0 0 2,0 0 0,0 0 1,0 0-1,0 0 0,0 0-1,0 0-2,0 0 0,0 0-2,0 0-2,0 0 0,0 0-1,0 0-1,0 0 1,0 0 0,0 0 1,0 0-1,0 0 2,0 0-1,0 0 1,0 0 0,8 20-1,-8-20 0,0 0 0,0 0 0,0 0-1,0 0 0,-2 23 0,2-23 0,0 0 0,0 0 0,-2 24-1,2-24 1,-2 21 0,2-21-1,-2 22 1,2-22 0,-2 29-1,2-29 1,-2 27-1,2-27 0,0 18 0,0-18 0,2 21 0,-2-21 0,0 0 0,2 24 0,-2-24 1,0 21-1,0-21 1,0 20-1,0-20 0,0 0 1,-2 29-1,2-29 0,0 0 0,0 0 0,-2 22 0,2-22 0,0 0 0,2 27 0,-2-27 0,4 29 0,-4-29 0,2 24 0,0-5 1,-2-19-1,2 31 0,-2-31 0,4 20 1,-4-20-1,0 0 0,2 25 0,-2-25 0,0 0 0,0 0 0,4 26 0,-4-26 0,0 0 0,0 21 0,0-21 0,0 18 0,0-18 0,0 0 0,0 21 0,0-21 0,0 0 0,0 20 0,0-20 0,0 0 0,0 0 0,0 0 0,0 0 0,0 0 0,0 17 1,0-17-1,0 0 0,0 0 0,0 0 0,0 0 0,-2 20-1,2-20-1,0 0-4,0 0-9,0 0-15,-6-20-1,6 20 1</inkml:trace>
</inkml:ink>
</file>

<file path=ppt/ink/ink1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32:27.642"/>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0 0 7,'0'0'8,"0"0"0,0 0-1,0 0 0,0 0-1,0 0 0,0 0-1,0 0 1,0 0-1,0 0 0,0 0-1,0 0 1,0 0-1,0 0 0,0 0 0,0 0 0,0 0-1,0 0 0,0 0 0,0 0 0,4 21 0,-4-21 0,0 0-1,0 0 0,0 0-1,7 20 1,-7-20-1,0 0 0,0 0 0,16 21 0,-16-21 0,0 0 1,0 0-1,23 24 0,-23-24 0,0 0 0,20 21 0,-20-21 0,0 0 0,23 22 0,-23-22 0,0 0 0,25 27 0,-25-27-1,0 0 1,16 18-1,-16-18 1,0 0-1,17 23 1,-17-23-1,0 0 1,18 24-1,-18-24 1,0 0 0,23 25-1,-23-25 1,18 19-1,-18-19 1,21 16-1,-21-16 0,21 14 1,-21-14-1,18 21 1,-18-21-1,23 18 1,-23-18-1,22 21 1,-22-21-1,25 24 1,-25-24 0,33 25-1,-33-25 0,27 27 0,-27-27 1,29 26 0,-29-26-1,29 23 0,-29-23 1,24 24 0,-24-24-1,27 19 1,-27-19 0,33 20-1,-33-20 1,31 25-1,-31-25 0,27 25 0,-27-25 1,33 22-1,-33-22 0,26 23 0,-26-23 0,25 20 1,-25-20-1,27 21 0,-27-21 1,27 22-1,-27-22 0,28 17 0,-28-17 0,29 18 0,-29-18 1,31 14-1,-31-14 0,29 17-1,-29-17 2,25 18-1,-25-18 0,22 19-1,-22-19 2,33 20-1,-33-20 0,35 17 0,-18-7 0,3-2 1,3 4 0,0-3-1,-3-1 0,1 2 0,-3 0 1,-18-10 0,35 17-1,-16-9 1,-19-8-1,37 18 2,-37-18-1,31 15-1,-31-15 0,33 10-1,-13-2 3,-1-4-3,-3 4 1,5-1-1,2 1 2,-5 0-1,-18-8 0,35 12 0,-35-12 0,33 15 0,-33-15 1,31 16-1,-10-8 0,-1 2 0,1 5 1,2-5-1,1 0 0,1 5 0,2-5 0,-3 0 1,1 2-1,-2-3 0,-3-3 0,3 4 0,-4 2 0,1-6 0,1-3-1,-1 3 1,3 0 0,0 0 0,1-2 0,-3 2 0,0 0 0,-1 3 1,-1 1-1,-1-2 0,-18-8 0,33 14 0,-33-14 0,31 13 0,-31-13 0,33 10 0,-12-6 0,-3 0 0,-1 0 0,-17-4 0,37 6 1,-37-6-1,26 13 0,-26-13 0,25 6 0,-25-6 0,27 8 0,-27-8 0,33 4 0,-33-4 0,37 4 0,-21-6 0,3 6-1,-19-4 1,33 6-1,-33-6 1,25 9 0,-25-9 1,22 2-1,-22-2 0,19 14 0,-19-14 1,23 2-1,-23-2 0,24 8 0,-24-8 0,21 11 0,-21-11 0,25 0 0,-25 0 0,16 6 0,-16-6 0,0 0 0,23 0 0,-23 0 0,0 0 0,20 6 0,-20-6 0,0 0 0,17 8 0,-17-8-1,0 0 1,20-4 0,-20 4 1,0 0-2,0 0 1,21 0 0,-21 0 0,0 0 0,0 0 1,0 0-1,0 0-1,0 0 2,0 0-1,0 0 0,12 18 0,-12-18-1,0 0 0,0 0-1,0 0-7,0 0-26,-16-22-1,16 22-2,-13-29 1</inkml:trace>
</inkml:ink>
</file>

<file path=ppt/ink/ink1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32:31.411"/>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9 40 4,'-17'12'7,"17"-12"0,0 0 0,0 0 0,0 0-1,0 0-1,0 0 0,0 0 0,0 0 0,0 0 0,0 0 0,0 0 0,0 0-1,0 0 1,0 0 1,0 0-2,0 0 0,0 0 0,0 0 0,0 0-1,0 0 1,0 0-1,0 0 0,0 0-1,0 0 1,0 0-1,0 0 0,0 0 0,25-2-1,-25 2 0,25-2 0,-25 2 0,26-6 0,-26 6 0,33-2 0,-33 2-1,33-6 1,-33 6-1,27-2 1,-27 2-1,27 0 0,-27 0 1,22-4-1,-22 4 0,27 0 0,-27 0 1,33-4-1,-33 4 0,35-4 0,-16 4 0,1 0 1,1-2-1,-3 0 0,1 2 0,-19 0 0,35-2 0,-35 2 1,25-3-1,-25 3 0,22-4 0,-22 4 0,23 2 0,-23-2 0,25-6 0,-25 6-1,31 0 1,-31 0 0,35-2 0,-35 2 0,35-4 0,-17 6 0,-18-2 1,31 4-1,-31-4 0,29 0 0,-29 0 1,25 2-1,-25-2 0,20 0 0,-20 0 0,21 0 1,-21 0-1,27 2 0,-27-2 0,30 7 1,-30-7-1,33 6 1,-33-6-1,35 6 0,-35-6 0,29-2 1,-29 2-2,25 0 1,-25 0 0,27-4 0,-27 4 0,22-2 0,-22 2 0,27 0 0,-27 0 0,31 0 0,-31 0 0,33 0 0,-14 2 1,-19-2-1,32 2 1,-32-2-1,31 2 1,-31-2-1,29 2 0,-29-2 0,31-4 0,-31 4 0,37 2 1,-20-4-1,1 2 0,7-2 0,-7 4 0,5 0 0,2 0 0,-25-2 0,33 2 0,-15 4 0,-1-8 0,1 4 0,3-6 0,-3 8 0,-18-4 0,40-2 0,-20 4 0,-1-2 0,-19 0 1,33 2-1,-33-2 0,30 10 0,-30-10 0,29 6 1,-10-6-1,-19 0 0,37 3 0,-37-3 0,35 2 0,-19-4 1,-16 2-1,33 2 0,-33-2 0,35 4 0,-35-4 0,33 2 1,-33-2-1,27 0 0,-27 0 0,29 0 0,-29 0 0,29 0 1,-29 0-1,29 0 0,-29 0 0,28 0 0,-28 0 0,31-2 0,-31 2 0,33 2 0,-12-2 0,-3 2 1,3 0-1,0-2 1,-3 2-1,5-2 0,-3 0 0,1 0 1,-21 0-1,37 0 0,-16-4 0,-1 2 1,-1-2-1,1 2 0,-1 0 0,1-1 1,-1 1-1,2 2 1,-1-2-1,1 4 0,3-2 0,3 2 0,0-6 1,2 4-1,2-2 0,-4 4 0,-1-6 0,-1 4 1,2 0-1,-2 0 0,-3 4 0,1-6 1,-3 4-1,3 0 0,2-2 0,-5 0 0,3 0 0,-4 0 0,-1 0 0,5 2 0,-5 1 0,5-6 0,-5 1 0,1 2 1,-19 0-1,37 2 0,-37-2 0,31 0 0,-31 0 0,33-2 0,-33 2 1,37 5-1,-16-8 0,-1 3 0,3 3 1,2-6-1,-3 3 0,1 3 0,6 1 0,-3-2 1,5 2-1,-4-2 0,0 6 1,0-6 1,4 2-2,-5-2 0,-3-2 0,4 0 0,-9-4 1,5 2-1,0-4-1,-3 4 1,1 0 0,-1-2 0,1 2 0,0 4 1,-1-2-1,1 0 0,-1 0 0,3 0 0,-2-2 0,-3 6 0,3-6 0,-1 2 0,-1-4 0,-1 6 0,-18-2 0,37 2 0,-37-2 0,31 4 0,-31-4 1,31-2-1,-31 2 0,33 0 0,-33 0 0,33 0 0,-33 0 1,37-2-1,-16 0 0,-3 4 0,1-4 0,-19 2 0,37 0-1,-16 0 1,-1-2 0,1 2 0,3-2-1,-3 4 2,0 0-1,-1 0 0,-20-2 0,33 6 0,-33-6 0,21 8 0,-21-8 1,0 0-1,0 0 0,22 6 0,-22-6-1,0 0 1,0 0 0,25-4 1,-25 4-2,0 0 2,21 6-1,-21-6 0,0 0 0,0 0 0,18 0 0,-18 0 0,0 0 0,0 0 0,0 0 0,0 0 0,0 0 0,0 0-1,0 0-1,0 0-6,0 0-26,0 0-1,0 0-1,-39-16 0</inkml:trace>
</inkml:ink>
</file>

<file path=ppt/ink/ink1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32:38.446"/>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-3-13 6,'0'0'11,"0"0"-1,0 0-1,18 4-1,-18-4-1,0 0 1,0 0-1,0 0 1,0 0-1,0 0 0,0 0-1,0 0 0,0 0-1,0 0-1,0 0 0,0 0-1,0 0 0,0 0-1,0 0 0,21-6 0,-21 6-1,0 0 0,0 0 1,0 0-1,0 0 0,0 0 0,0 0 0,20 18 0,-20-18 0,0 0 0,0 0-1,0 0 1,0 0 0,17 19 0,-17-19 0,0 0-1,0 0 1,19 20 0,-19-20 0,0 0 0,0 0-1,20 23 1,-20-23-1,0 0 1,0 0 0,19 10-1,-19-10 1,0 0-1,18 8 1,-18-8-1,0 0 0,23 8 0,-23-8 1,0 0-1,18 19 0,-18-19 0,0 0 0,19 20 1,-19-20-1,0 0 0,25 21 0,-25-21 1,20 10-1,-20-10 0,21 10 0,-21-10 1,24 13-1,-24-13 1,17 14-1,-17-14 0,27 16 1,-11-7 0,-16-9-1,27 14 1,-27-14-1,31 12 1,-31-12-1,29 8 0,-29-8 0,29 9 0,-29-9 0,24 8 0,-24-8 0,23 10 0,-23-10 1,25 14-1,-25-14 0,31 11 1,-31-11-1,35 10 0,-35-10 0,32 4 1,-32-4-1,35 10 0,-35-10 0,33 13 0,-33-13 0,33 14 0,-33-14 1,33 14 0,-33-14-1,29 15 0,-29-15 0,31 6 0,-31-6 0,33 10 1,-33-10-1,35 10 0,-12-4 0,-1 1 1,1-3-1,0 0 0,-3 0 0,3 2 1,-3-2-2,1 0 2,-2 0-1,-1 3 0,1-1 1,-19-6-1,33 10 0,-15-4 0,-18-6 1,33 10-1,-14-6 0,-19-4 0,37 11 0,-19-5 0,1 0 0,-1-2 0,1 4 2,-1-4-2,1 5 0,-1-3 1,3 0-1,-2-2 0,-1-2 0,7 6 1,0-2-1,1 3 0,3-5 0,0 2 1,-2-2-1,4 2 0,-3-2 1,-5 0-1,0 0 0,-3-2 0,5 0 0,-6 3 0,3-1 1,1 0-1,-2-4 0,1 2 0,-1 2 1,3 2-1,1-2 0,0 0 0,2-4 0,-1 4 0,3 3 0,0-5 1,-2 0-2,2 0 2,-3 2-1,-1-2 0,2 0 1,0 0-1,0 0 0,-3 0 0,7-2 0,2 0 0,-4-2 0,2 4 0,2-4-1,0 2 1,-7 0 0,1-2 0,2 4 0,0-2 1,-4 4-1,3-6 0,-1 4 0,2-2 1,2 0-1,2 0 0,4 0 0,0 2 0,-2 0 0,2 0 0,-2 0 0,-4 0 0,-2 2 0,2-2 0,-9 1 0,1-6 0,0 3 0,-1-2 0,1 2 1,0-2-1,-1-2 0,-1 6-1,-1-2 2,1 2-1,-2-2 0,-19 0-1,33 0 1,-33 0 0,33 2 0,-15-4 1,1 2-1,-3 0 0,7 2 0,-3-4 1,-20 2-1,33 2 0,-14-2 0,-19 0 0,33 0 0,-33 0 0,33-2 0,-33 2 0,33 0 0,-13-4 0,1 2 0,-3 2 0,7 0 1,-6-2-1,-1 0 0,3 0 0,-21 2 0,27 0 0,-27 0-1,24-4 1,-24 4 0,0 0 0,23-2 0,-23 2 0,0 0 0,18-2 0,-18 2 1,0 0-1,27 2 0,-27-2 0,0 0 0,27 0 1,-27 0-1,0 0 0,23 0 0,-23 0-1,0 0 1,0 0 0,0 0 0,0 0-1,0 0 1,0 0 0,16 12 0,-16-12 0,0 0-1,0 0-1,0 0-1,0 0-2,0 0-5,0 0-5,0 0-13,0 0-6,0 0 1,17-18-1</inkml:trace>
</inkml:ink>
</file>

<file path=ppt/ink/ink1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33:26.546"/>
    </inkml:context>
    <inkml:brush xml:id="br0">
      <inkml:brushProperty name="width" value="0.08333" units="cm"/>
      <inkml:brushProperty name="height" value="0.08333" units="cm"/>
      <inkml:brushProperty name="color" value="#177D36"/>
      <inkml:brushProperty name="fitToCurve" value="1"/>
    </inkml:brush>
  </inkml:definitions>
  <inkml:trace contextRef="#ctx0" brushRef="#br0">12 102 4,'0'0'5,"0"0"-1,0 0-1,0 0 0,0 0-1,0 0 0,0 0 1,0 0 0,-17-12 1,17 12 1,0 0 0,0 0 0,0 0 0,0 0 0,0 0 0,0 0 0,0 0-1,0 0 0,0 0-1,0 0 3,0 0-3,0 0 1,0 0 0,0 0-1,0 0 1,0 0-1,0 0 0,0 0 0,0 0-1,0 0 0,0 0 0,0 0 0,0 0 0,19-6 0,-19 6 0,0 0 0,27 0 0,-27 0 0,22-6-1,-22 6 0,19-7-1,-19 7 1,22-2 0,-22 2-1,17-2 1,-17 2-1,18 2 0,-18-2 1,25 0 0,-25 0 0,25 0-1,-25 0 0,25 2 0,-25-2 0,22 5 1,-22-5 0,21 4-1,-21-4 1,25 2 1,-25-2-1,30 2 0,-30-2 0,33-2 0,-33 2 0,33-4-1,-33 4 0,25-2 1,-25 2 0,21 0-1,-21 0 1,18 2-1,-18-2 1,19 4 0,-19-4-1,24 2 0,-24-2 1,29-2-1,-29 2 0,33-4 1,-33 4-1,29 0 1,-29 0-1,23-2 0,-23 2 0,0 0 1,26 10-1,-26-10 1,19 2-1,-19-2 0,23 2 1,-23-2 0,26 0-1,-26 0 0,33 0 1,-33 0-2,29 0 1,-29 0 0,27-2 0,-27 2-1,25 0 1,-25 0 1,26 0-2,-26 0 1,31-2 0,-12 2 1,-19 0-1,35 0 1,-17 0-1,3 2 0,-2-2 0,-1 0 0,3 0 0,-1 0 0,-1 0 0,1 0 0,-1 0 0,-1 0 0,3 0 1,0 0-1,-21 0 0,37 2 0,-37-2 1,37 2-1,-19-4 0,1 0 0,-1-2 0,3 4-1,-2-4 2,-3 4-1,3-2 0,-1 0-1,-18 2 1,31 2 0,-31-2 0,27 0 0,-27 0 0,31-2 0,-31 2 1,33-2 0,-33 2-1,30-3 0,-30 3 0,33 0 1,-33 0-1,31 0 0,-31 0-1,29 0 1,-29 0 0,29 0 0,-29 0 0,27-2 0,-27 2 0,29 0 0,-29 0 0,28-2 0,-28 2 0,29 2 0,-29-2 0,29-4 0,-29 4 0,31-2-1,-31 2 1,35-4 0,-35 4 0,31-4 0,-31 4 0,31-2 0,-31 2 0,27 4 0,-27-4 0,24 2 0,-24-2 1,27 2-1,-27-2 0,29 2 0,-29-2 0,29 0 0,-29 0 0,29 4 0,-29-4 0,28 7 0,-28-7 0,29 2 0,-29-2 0,37 2-1,-18-4 2,-1 0-2,1-1 1,-1 6 0,-18-3 0,33-3 0,-33 3 0,29 0 0,-29 0 0,27 3 0,-27-3 0,29-3 0,-29 3 1,29 0-1,-29 0 0,30-6 0,-30 6 0,31 2 0,-31-2 0,27 0 0,-27 0 0,25-2 0,-25 2 0,25 4 0,-25-4 0,26-6 0,-26 6 0,31-2 1,-31 2-1,33-2 0,-33 2 0,29 0-1,-29 0 1,29-2 0,-29 2 0,22-4 0,-22 4 0,25-2 0,-25 2-1,29 0 1,-8 0 0,3-2 0,5 4 1,0-6-1,0 4 0,2-2 0,2 2 0,0-2 0,-7 2 0,1 0 0,-2-2 0,2 6 0,1-4 0,-5 0 0,4 2 0,2-2-1,-9 2 1,3-2 0,-2 0 0,1 0 0,1-2 1,-5-2-1,5 4 0,-4 0 0,1 0 0,1 0 0,4 0 0,-1 2-1,3-2 1,-2 2 0,-1 0 0,1-2 1,0 2-1,0-2 0,-3 2 0,1-2 1,-3 4-1,3-6 0,-2 4 0,-3-4 0,3 2 0,-3-2 0,3 0-1,0 4 1,-1-6 0,3 4 0,-3-2 0,3 0 0,-2 2 0,1 0 0,-22 0 0,35-4 0,-35 4 0,31-2 0,-31 2 0,31-2 0,-31 2 0,33-2 0,-12 0 0,-3 2 0,11-3 0,-2 3 0,0-2 0,-3 0 0,-1 2 0,2-4 0,-5 2 0,3 0 0,-23 2 0,27 0 0,-27 0 0,33-2 0,-33 2 0,30 4 0,-30-4-1,29-2 1,-29 2 0,27 0 0,-27 0-1,25-2 1,-25 2 0,22-2 0,-22 2 1,21 0-1,-21 0 0,29 0 0,-29 0 0,27 0 0,-27 0 0,28-2 0,-28 2 0,29-2 0,-29 2 1,21-4-1,-21 4 0,25 0 0,-25 0 0,22-2 0,-22 2 0,25 0 0,-25 0 0,27-2 0,-27 2 0,27-2 0,-27 2 0,28-2 0,-28 2 0,21-2 0,-21 2 0,21-2 0,-21 2 0,20-2 1,-20 2-1,25 0 0,-25 0 0,27 0 0,-27 0 0,26 0 0,-26 0 1,31 6-1,-31-6 0,35 2 0,-16 0-1,4 0 1,-23-2 1,32 2-1,-32-2-1,35 0 1,-35 0 0,29 0 1,-29 0-1,29 0 0,-29 0 0,33 2 0,-33-2 0,35 0 0,-14 0 0,-1 0 0,-1-2 0,1 2 0,-20 0 0,37-2 0,-37 2 2,33 0-2,-33 0 1,29-2-2,-29 2 1,31 0 1,-31 0-1,27 0 0,-27 0 0,29 0-1,-29 0 1,27 2 1,-27-2-2,24 0 1,-24 0 0,23 6 0,-23-6 0,18 2 0,-18-2 0,0 0 0,27 2 1,-27-2-1,0 0 0,21-2 0,-21 2 1,0 0-1,0 0 0,0 0-1,0 0 1,0 0 0,0 0-1,0 0-2,0 0-3,0 0-19,0 0-7,-19-2-3,19 2 2</inkml:trace>
</inkml:ink>
</file>

<file path=ppt/ink/ink1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0T23:36:56.035"/>
    </inkml:context>
    <inkml:brush xml:id="br0">
      <inkml:brushProperty name="width" value="0.08333" units="cm"/>
      <inkml:brushProperty name="height" value="0.08333" units="cm"/>
      <inkml:brushProperty name="color" value="#C00000"/>
      <inkml:brushProperty name="fitToCurve" value="1"/>
    </inkml:brush>
  </inkml:definitions>
  <inkml:trace contextRef="#ctx0" brushRef="#br0">0 10747 2,'0'0'4,"0"0"0,0 0 1,0 0-2,20 0 1,-20 0-1,0 0 0,29-9 0,-29 9 0,25-7-1,-25 7-1,27-12 1,-27 12 0,32-19 0,-32 19-1,34-24 1,-12 10 0,-22 14 0,42-30 0,-42 30-1,40-29 0,-18 18-1,-22 11 1,39-22-2,-39 22 2,37-18-1,-37 18 0,39-22 0,-39 22 0,35-30 0,-16 9 1,-1-1-1,6-3 0,-2 3 0,3-1 0,-3 4 0,5-2 0,-5 4 0,5 3-1,-2-2 1,-3 2 1,-22 14-1,42-33-1,-25 9 2,3 0-1,4-1-1,1-4 1,-1-1-1,1 1 1,-3 1-1,3 5 0,2-6 0,0 3 1,-5 1-1,5 1 1,-5-2 0,5-2-1,0-3 1,3-2-1,-3 0 1,2 3 0,-2-1 0,5-4 0,-2 4-1,-1 8 0,6-6 1,-8 3 0,7 5 0,-2-7 0,0 2 0,0-2-1,3-3 2,2 1-1,-1-8 0,1-2 0,3 0 0,-1-5 0,5 7-1,-9-2 1,11 3 0,-6 4 0,-1-3-1,-2 6 1,-3 2 0,6-1 0,-8 1 0,2-5 0,-4 0 1,4-4-1,-4-4-1,2 4 2,0-6 1,-3 3-2,1 0 1,-3 5-1,2 0 1,-7 2-1,5 2 1,3 1-1,-3-1 0,-3-2 1,1-2-1,7-5 1,7-3-1,-4-4 0,-1-2 1,6-6-2,-1 4 1,3-3 0,-3 2-1,-4 2 1,4 6-1,-5 4 1,1 7 0,-3 0 0,2 2 0,-4 3 0,-1-5 0,3 0 1,-2-7-1,-1-5 0,1-4 0,9-6 0,0-3-1,3-1 1,2 2-1,-4 3 1,2 2-1,-1 3 1,-1 6 0,-6 6 0,-4-3 0,-1 7 0,-4-5 0,-1 5 1,1-12-1,-3 5 0,3-12 0,4-2 0,-2 2 0,0-4 0,10-1-1,-7 1 2,4 6-1,-7 3 1,-2 5 0,-1 4-1,-4 8 1,0-1 0,-6 3-1,-1 0 1,4-8-2,3 1 1,-3-7 0,7-8 0,1 3 0,5-5-1,-3 0 1,5 1 0,-8 4 0,1-1 0,-1 6 0,-2 4 0,-4-2 0,-1 7 0,-2-4 0,-3-1 0,3-7-1,2 1 1,3-6 0,-1 1-1,8-8 1,3 5-1,-8-2 1,7 5-1,-2 4 1,-2 3-1,-8 4 1,5 10-1,-9-5 1,-1 0 0,3 7 0,-3-7-1,3 5 1,2-10 0,3-2 0,-6-3 0,14-1-1,-11-3 1,12 4-1,-9-4 1,0 5-1,-1 6 1,1 1-1,-3 0 1,-2-1-1,0 1 1,-1-3-1,1 3 1,2-10 0,3 1-1,2-6 1,0 1-1,0-8 0,1 5 0,-4 1 0,6 1 0,-8 5 0,0 3 0,-7 4 1,2 5-1,-2 3 1,-2-1-1,-1 3 1,0-3 0,-2-2 0,8-2-1,-1 0 1,0-8 0,5 3 0,1-2-1,1-3 1,-2 5 0,1 0 0,-1 5-1,-7-3 1,5 5-1,-6 0 0,4 0 1,-6 5-1,0-3 0,6 3 1,-3-7 1,7 2-1,-7-5 0,4-2 0,1 2 0,0-2 0,-3-4 0,-2 4-1,0 2 0,-3-2 1,1 9-1,-4-4 0,4 7 1,-3-1 0,0 6 0,0-5 0,2 2 0,-2 5 0,0-5-1,-3-5 2,8 3-1,-7 7 0,2-10 0,-3 5 0,0-2 0,1 4 1,2-2-1,0 0 0,-8-4 0,8 2 1,0-1-1,-5 6 0,5-10 0,-5 5 0,2-3 1,-2 7-1,3-4 1,-3 28-1,0-40 0,0 40 2,0-35-2,0 35 1,0-38 0,0 38 0,2-38 0,3 17-1,-5 21 1,13-42-1,-8 18 1,-5 24-1,14-44 1,-14 44-1,15-43 1,-15 43 0,17-42 0,-17 42 0,8-38 1,-6 17-1,-2 21 0,5-40 0,-3 21 1,1-7-1,-1 5 1,-2-3-1,3 1 1,-3 2 0,2 2-1,-4-5 1,2 24-1,2-35 0,-2 35 0,-2-28-1,2 28 1,0-31-1,0 31 0,-5-33 0,5 33 0,0-33 1,0 33-1,0-45 0,0 24 1,0 0-1,0-2 1,0-1 0,0 5-1,-3-7 1,3 5-1,0 21 1,3-40-1,-3 40 0,5-38 0,-5 38 1,5-42-1,-5 42 1,7-45-1,-7 45 1,3-37 0,-3 37 0,7-38-1,-7 38 1,5-28 0,-5 28-1,2-31 1,-2 31-1,5-38 1,-5 38 0,5-37 0,-5 37 0,10-36 0,-10 36 0,12-37 1,-12 37-1,5-29 0,-5 29 0,8-28 1,-8 28-1,0-26-1,0 26 1,0-23-1,0 23 1,0-29-1,0 29 1,0-28-1,0 28 1,2-33-1,-2 33 1,0-33-1,0 33 1,-5-26 0,5 26-1,-2-21 0,2 21 1,0 0-1,0 0 0,0 0 1,-13-21-1,13 21 0,0 0 1,0 0-1,0 0 0,3-24 0,-3 24 1,0 0-1,0 0 0,0 0 1,0 0-1,0 0 0,0 0 0,-10-23 0,10 23 1,0 0-2,0 0 2,0 0-1,0 0-1,0 0 1,0 0 0,-7-26 0,7 26 0,0 0 0,0 0 0,0 0 0,0 0 1,0 0-2,0 0 1,0 0 0,0 0 0,0 0 0,0 0-1,0 0 1,0 0 0,0 0 1,0 0-1,0 0 0,0 0 0,0 21 0,0-21-1,0 0 0,0 0-2,-10 31-4,10-31-10,0 0-7,-22 23-2</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21:25.996"/>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1059 6,'0'0'7,"0"0"0,0 0 0,0 0 0,0 0-1,0 0-1,0 0 0,0 0-2,0 0 0,0 0 0,0 0 0,0 0 0,0 0-1,0 0 1,0 0 0,0 0 0,0 0 0,0 0-1,0 0 0,0 0 2,0 0-2,19 0 1,-19 0-1,0 0 0,0 0-1,0 0 1,0 0-1,0 0 1,0 0-1,0 0 0,0 0 0,25-18 0,-25 18 0,0 0 0,0 0 1,0 0-1,0 0 0,16-15 0,-16 15-1,0 0 1,0 0-1,0 0 1,0 0-1,0 0 0,0 0 0,0 0 0,0 0 0,0 0 0,21-14 0,-21 14 0,0 0 0,0 0 1,0 0-1,0 0 0,0 0 1,18-18-1,-18 18 0,0 0 0,0 0 1,0 0-1,23-15 0,-23 15 1,0 0-1,23-10 0,-23 10 1,0 0-1,18-14 1,-18 14-1,0 0 0,0 0 0,21-11 1,-21 11-1,0 0 1,0 0-1,0 0 0,0 0 0,0 0 1,20-14-1,-20 14 1,0 0-1,0 0 0,0 0 0,25-18 0,-25 18 1,0 0-1,21-11 0,-21 11 0,0 0 0,20-14 0,-20 14 0,0 0 1,21-10-1,-21 10 0,0 0 0,0 0 0,22-17 0,-22 17 0,0 0 1,23-14-2,-23 14 2,19-6-1,-19 6 0,18-14 0,-18 14 0,23-13 0,-23 13 0,25-10 0,-25 10 0,24-14 0,-24 14 0,27-13 0,-27 13 0,27-10 0,-27 10 0,27-12 0,-27 12 0,28-8 1,-28 8-2,29-13 2,-29 13-1,27-12 0,-27 12 0,25-12 0,-25 12 0,20-11 0,-20 11 0,27-10 0,-27 10 0,23-10 0,-23 10 0,27-14 0,-27 14 0,30-19 0,-30 19 0,31-18 0,-31 18 0,31-19 0,-31 19-1,25-14 2,-25 14-1,23-12 0,-23 12 0,24-13-1,-24 13 1,21-12 0,-21 12 1,27-14-1,-27 14 0,31-15 0,-31 15 0,30-16 0,-30 16 0,38-12 0,-38 12 0,32-15 0,-32 15 0,35-16 0,-35 16 0,33-12 0,-16 1 0,-17 11 0,33-18 0,-33 18 0,37-17 0,-37 17 0,33-18 0,-15 8 0,-18 10 0,31-11 0,-31 11 0,33-12 0,-33 12 0,25-10 1,-25 10-1,27-10-1,-27 10 1,35-13 1,-35 13-1,39-12 0,-21 6 0,5-2 0,-4 2 0,5-1 0,-24 7 0,27-16 0,-27 16 0,31-12 1,-31 12-1,27-13 0,-27 13-1,33-18 2,-17 10-1,5 2 0,-3-1 0,5 3-1,0-2 1,-7 2 1,5 0-1,-21 4 0,31-6 0,-31 6 0,35-4 1,-35 4-1,28-8 0,-28 8 1,31-7-1,-31 7 0,33-12 1,-33 12-1,33-10 0,-33 10 0,33-8 0,-33 8 0,33-11 0,-33 11 1,35-8-1,-35 8 1,33-8-1,-14 4 0,-1-2 1,-18 6-1,37-6 0,-37 6 0,31-7 0,-31 7 0,27-4 1,-27 4-1,29-4 0,-29 4 0,26-4 1,-26 4-1,25-2 0,-6 0 0,-19 2 0,33-6 0,-15 4 0,1 0 0,-1 0 0,3 0 0,-3 0 0,-18 2 0,33-2 0,-33 2 0,33-4 1,-33 4-1,29-5 0,-29 5 1,37-2-1,-37 2 0,33-2 1,-33 2-1,33-2 1,-33 2-1,29 0 1,-29 0-1,33 0 0,-33 0 0,31-2 0,-31 2 0,29-2 1,-29 2-2,30 0 1,-30 0 1,31-2-1,-31 2 0,31 0 0,-31 0 1,29 0-1,-29 0 0,29-6 0,-29 6 1,27-4-1,-27 4 0,33-8 0,-17 6 0,3 0 1,3 2-1,-1 0 0,-1 0 1,1 0-1,-2 0 0,1 0 1,1 0-1,-3 0 0,3 0 0,-3 0 0,1-2 1,2 4-1,-21-2 0,35-2 0,-17-1 0,1 3 0,-19 0 0,33 0 0,-33 0 0,33 0 1,-33 0-1,33 0 0,-33 0 0,32 0 0,-32 0 1,33 0-1,-33 0 0,29 3 0,-29-3 0,27 0 0,-27 0 0,23-3 0,-23 3 0,24 3 1,-24-3-1,33 0 1,-33 0-1,33 0 0,-14 0 0,-1 0 0,3 0 1,-3 2-1,-18-2 0,33-5 0,-12 3 0,-2-4 1,3 8-1,-3-4 0,3 2 0,-1-4 0,0 4 1,-1 4-1,-20-4 0,33 6 0,-33-6 0,27 5 0,-27-5 1,21 6-1,-21-6-1,18 0 1,-18 0 0,21 2 0,-21-2 0,22 0 0,-22 0 0,25 0 0,-25 0 1,27 2-1,-27-2 0,33 2 1,-33-2-1,26 2 0,-26-2 0,25 0 0,-25 0 0,0 0-1,25-6 1,-25 6 0,18-4 0,-18 4 0,21-4 0,-21 4 0,29-3 1,-29 3-1,33 0 0,-33 0 0,31 3 0,-31-3 1,33 2-1,-33-2 0,29-2 0,-29 2 0,35 2 0,-35-2 0,35-5 0,-35 5-1,30-2 2,-30 2-1,33-2-1,-33 2 1,29-2 0,-8 4 0,-21-2 1,35 2-1,-19 3 0,5-5 0,-1 2 0,-1-2 0,0 2 0,-19-2 0,35 2 0,-15-2 0,-20 0 0,35 4 0,-35-4 1,33 2-1,-33-2 0,33 4 0,-33-4 0,29 0 0,-11 0 0,-18 0 0,35 4 0,-16-2 0,-1 0 0,1 0 0,0 4 0,1-4 0,-20-2 0,29 2-1,-29-2 1,27 0 1,-27 0-1,27 0-1,-27 0 2,22 2-1,-22-2 0,23 3 0,-23-3 1,25 0-1,-25 0 0,28 2 0,-9-2 0,2 0 0,-1 0 0,3 0 0,-3 0 0,3 0 0,2 0 0,-5-2 0,1 2 0,2 0 0,-5 0 1,3 2-2,-3-2 1,3-2 1,-1-1-1,3 3-1,2-2 1,-5 0 0,9 2 0,-6 0 0,2 2 0,-3-2 0,-3 5 0,1-5 1,-1 2-1,-19-2 0,33 2 0,-33-2 0,29 0 0,-29 0 0,33 0 0,-33 0 0,35 0 0,-15 0 0,1-2 0,-5 2 0,7-2 0,-5-1 0,1 3-1,-3 0 1,-16 0 0,33 3 0,-33-3 0,33 4 0,-33-4 0,33 0 0,-33 0 0,29 2 0,-10-4 0,1 2 0,-1-2 0,-19 2 0,35 0 0,-13 0 0,-3 4 0,0-4 1,3 0-2,-3 0 2,3 0-2,-3 0 1,-1 0 0,5 0 0,-23 0 0,33-2 0,-16 0 0,-17 2 0,30-2 0,-30 2-1,33 0 1,-33 0 0,37 2 0,-37-2 0,31 0 0,-31 0 0,31 2 0,-31-2 1,31 0-1,-31 0-1,33 0 2,-33 0-1,33-4 0,-10 1 0,-3 1-1,1 2 1,-21 0 1,33 0-1,-33 0-1,29-2 2,-29 2-1,26 2 0,-26-2 0,27 2 0,-27-2 0,31-4 0,-12 4 0,-19 0-1,37-2 2,-19 2-1,-18 0 0,33 0 0,-33 0 0,35 0-1,-35 0 2,33 0-1,-33 0 0,27 4 0,-27-4-1,31-4 2,-31 4-1,27 2 0,-27-2 0,26 2-1,-26-2 1,21-2 0,-21 2 0,0 0 0,21-2 0,-21 2 0,0 0-1,0 0 1,18-2 0,-18 2 0,0 0 1,21 4-1,-21-4 0,0 0 0,22 4 0,-22-4 0,0 0 0,19 0 0,-19 0-1,0 0 1,0 0 0,0 0 0,0 0 0,0 0 0,0 0-1,0 0-1,0 0-3,0 0-12,0 0-15,-27-8 0,27 8 0,-33-10 0</inkml:trace>
</inkml:ink>
</file>

<file path=ppt/ink/ink2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0T23:37:16.887"/>
    </inkml:context>
    <inkml:brush xml:id="br0">
      <inkml:brushProperty name="width" value="0.08333" units="cm"/>
      <inkml:brushProperty name="height" value="0.08333" units="cm"/>
      <inkml:brushProperty name="color" value="#00B050"/>
      <inkml:brushProperty name="fitToCurve" value="1"/>
    </inkml:brush>
  </inkml:definitions>
  <inkml:trace contextRef="#ctx0" brushRef="#br0">0 10746 2,'0'0'6,"0"0"-1,0 0 0,0 0 0,0 0 0,0 0 0,0 0-1,0 0 0,0 0-1,0 0 1,0 0-1,0 0-1,0 0 0,0 0 0,0 0 0,0 0-1,0 0 0,0 0 0,0 0 0,0 0 0,0 0 0,0 0 0,0 0 0,0 0 0,0 0 0,0 0-1,0 0 1,0 0 0,0 0 0,0 0 1,0 0-1,0 0 0,0 0 1,0 0-1,0 0 1,0 0-1,0 0 0,0 0 1,0 0-2,0 0 1,0 0-1,0 0 1,0 0-1,0 0 1,0 0-1,0 0 1,0 0 0,0 0 0,0 0-1,0 0 1,0 0-1,0 0 1,26 3-1,-26-3 1,0 0-1,0 0 1,21-3-1,-21 3 1,0 0-1,0 0 0,19 0 1,-19 0-1,0 0 1,0 0-1,25 0 1,-25 0-1,21-2 1,-21 2 0,19 0-1,-19 0 1,19-4 0,-19 4 0,20-2-1,-20 2 1,24-3-1,-24 3 1,27-6-1,-27 6 1,33-7-1,-14 2 1,-19 5-1,38-6 1,-19 1-1,6-1 0,-4-1 1,6 2 0,-3 1-1,7-3 1,-2 0-1,3-1 1,2 1-1,1-2 0,5-2 0,4 0-1,0-5 1,-4 5-1,6-7-1,-2 4 1,7-1 1,-3-1-1,-4 1 0,2-6 1,3 6-1,-1-5 1,2 0-1,-6-1 0,13 8 1,-4-7-1,1 4 0,1 3 1,1-3 0,1 3-1,4-5 1,-4 2 0,-3 1 0,1-3-1,-3-2 3,-1 0-2,1 0 1,-4-1-2,3 4 2,-1-4-2,-2 1 2,1 2-1,-1 1-1,0-4 0,3-1 1,-5 4-1,4-6 1,-4 4 0,5-5-1,-3 5 1,4-7 0,1 5-1,-5 4 1,3-5-1,1 6 1,-4-6-1,3 5 1,5-4 0,-7 2-1,5 0 1,-8-7 0,9 2 0,2-1 0,-1 1 1,1-2-1,-4 3 1,1-1-1,-1 0 0,3 1 0,-3-1 1,-9 7-2,6-6 2,-1 4-2,3-5 1,-2 1-1,-1 1 1,12-6-1,-7 2 1,5 1 0,-5-3-1,5 2 1,-2-5-1,-5 3 0,5 3 1,-9 3 0,5-4-1,-7 3 1,2-3 0,3 7 1,1 0-2,3-7 2,-3 0-1,5 0 1,0-2-2,3-2 2,1 0-1,-4-7-1,2 9 1,4-5-1,0-2 1,0 1-1,-2 3 1,2-8 0,2 4-1,-2 3 1,0-7 0,-3 0-1,3 4 1,-2-4 0,-2 2 2,-2 4-2,6-2 0,-11 1 0,7-1 1,-11 2-1,5 3 0,-5-3 0,0 5-2,3-2 2,-7 0 0,2 2 0,2 0 0,3 0-1,-3-3 2,2 1-2,-6 2 1,5-2 0,-1 2 0,-6-7 0,8 5 0,-4-5-1,3 0 1,-5 3 0,2-5 0,2 0 0,-2-5 0,-2 3 1,3 0-1,-5-7 0,0 7-1,4-3 1,2 1 0,-2-5 0,3 7 0,-3 2 0,2-5 0,-4 1 0,2 2 1,-2-3-1,-4 3 0,4 0 0,-6-1 0,4 4 0,0-1 0,0 4 0,-4-6 0,2 9 0,-2-3 0,-1 5 0,3-2 0,-4-10-1,6 8 2,0-7-2,4-3 2,-2-1-2,4-3 2,-1 0-2,1 0 1,-2 9 1,-2-9-1,2 2 0,-6 9 0,4-8 1,-8 6-1,0-9 0,4 4 1,-5-8-1,3 2 0,-2 2 0,1-2 0,-1 0-1,4 2 1,4 0 0,-8 0 0,4 4-1,-3-1 2,1-1-2,4 7 2,0-2-1,-6-5 0,4 5 0,-2 0 0,6-5 0,-4 7 0,1-4 0,-1-1 0,0 1 0,0-3 0,-2 5 0,-2-3 0,-3 5 0,1 0 0,-3 0 0,-1 0 1,-1-2-1,0 2 0,-1-4 0,1-1 0,-2-4-1,5 5 0,-3-5 1,1 0 0,1 7 0,-1-3-1,5 1 1,-1 4 0,-7 4 0,0-1 1,-4 3-1,9-3 0,-13-1 0,4 7 0,0-7 0,0 5 0,2-3 0,-4 1 0,5 1 0,-3-1 0,6 4 1,-6-5-1,2 3 0,-2 0 0,0 0 0,1 4 0,-1-2 0,-2 2 0,0 5 0,0-5 0,0 2 0,-3-2 0,-3 7 0,6-4-1,-2-3 2,-2 7-1,2-9 0,0 2 0,-3 0 0,5 0 0,0-2 1,-4 2-2,-2-2 1,4 0 0,0 2 1,-5 1-1,1-3 0,0 2-1,4-4 1,-3 6 1,1-4-1,-4 2 0,6-2 0,-5 2 1,3 0-1,0-2 0,0 3 0,-2-3 0,1 6 1,1-4-1,-6 7-1,5-2 1,-1 2 0,2 0-1,-17 20 0,31-38 0,-31 38 1,26-34-1,-26 34 1,23-31-3,-23 31 5,21-29-2,-21 29-2,21-27 2,-21 27 0,27-27 0,-27 27 0,23-27 2,-23 27-2,21-24 1,-21 24-1,10-25 1,-10 25-2,13-22 2,-13 22-1,13-25 1,-13 25-1,16-22 0,-16 22 0,17-31 1,-17 31-1,19-32 0,-19 32-1,13-26 1,-13 26 0,14-27 0,-14 27 0,13-20 0,-13 20 0,17-25 0,-17 25 1,21-27-1,-21 27 0,19-27 0,-19 27 0,17-26 0,-17 26 0,14-27-1,-14 27 1,17-27 0,-17 27 0,19-27 0,-19 27 1,21-27-1,-21 27 0,19-26 0,-19 26 1,21-32-1,-21 32 0,14-29 0,-14 29 0,15-35 0,-9 14 0,-6 21 0,15-35 0,-9 17-1,1-2 1,1-3 1,1 1-1,-3 2 0,-2-7 0,7 0 1,-1-8-1,-2-1 0,3 0 0,-3 0 0,1-2 1,1 3-1,1-3 0,-1 2 0,-4 7 0,7-5 0,-5 7 1,3-2-1,-5 5 0,1-1 0,1 3 1,-2-3-1,3 3 0,-5 0 0,2-1 0,-2 1 1,1 2-2,3-5 1,-2 5 0,1-2 1,1 2-2,0 0 1,-8 20 0,19-36 1,-19 36-1,19-36 0,-19 36 0,19-31 0,-19 31 1,17-27 0,-17 27-1,12-27 0,-12 27 0,9-33 1,-3 13-1,-6 20 1,11-36 0,-7 16-1,2 0 1,-4-3 0,-2 23-1,11-33 1,-11 33 0,10-34-1,-10 34 1,11-33-1,-11 33 1,10-38-1,-10 38 1,13-38 0,-13 38-1,14-38 1,-14 38-1,13-34 1,-13 34-1,8-29 1,-8 29-1,11-27 0,-11 27 0,4-20 0,-4 20 1,9-22-1,-9 22 0,6-20 0,-6 20 0,8-23 1,-8 23-1,9-17 1,-9 17-1,0 0 0,4-29 1,-4 29-1,0 0 0,0 0 0,6-25 0,-6 25 0,0 0 0,0 0 0,4-20 0,-4 20-1,0 0 1,0 0 0,0 0 0,0 0-3,0 0-5,-19 18-20,1-5 2,-8 1-2</inkml:trace>
</inkml:ink>
</file>

<file path=ppt/ink/ink2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19:27.322"/>
    </inkml:context>
    <inkml:brush xml:id="br0">
      <inkml:brushProperty name="width" value="0.05833" units="cm"/>
      <inkml:brushProperty name="height" value="0.05833" units="cm"/>
      <inkml:brushProperty name="color" value="#002060"/>
      <inkml:brushProperty name="fitToCurve" value="1"/>
    </inkml:brush>
  </inkml:definitions>
  <inkml:trace contextRef="#ctx0" brushRef="#br0">18211 0 1,'0'0'2,"0"0"-1,0 0 0,0 0 1,0 0-1,0 0 1,0 0 0,-12 18 1,12-18 0,0 0 0,0 0-1,0 0 1,0 0-1,0 0-1,0 0 0,0 0 1,0 0-1,0 0 0,0 0 1,0 0 0,0 0 0,0 0 1,0 0 0,-19 12-1,19-12 1,0 0 0,0 0-1,0 0 0,0 0 1,0 0-1,0 0-1,0 0 1,0 0-1,0 0 0,0 0-1,0 0 1,0 0 0,0 0 0,-4 19 0,4-19 0,0 0 0,0 0 0,0 0 1,-4 20-1,4-20 0,0 0 0,0 0-1,0 21 1,0-21-1,0 0 0,0 20 0,0-20 0,0 0-1,0 0 1,4 25 0,-4-25 1,0 0-1,4 22 0,-4-22 0,0 0 1,2 27-1,-2-27 0,-2 21 0,2-21 0,0 0 0,0 22 0,0-22 0,0 23 0,0-23 0,2 26 0,-2-26 0,0 25 0,0-25 0,-2 29 0,2-29 0,-2 30 0,2-30 0,-4 39 0,2-20 0,0 1 1,0 1-1,2-21 0,-4 41-1,4-23 2,-2 1-1,2-19 0,-5 35 0,5-35 0,-4 30 0,4-9 0,0-21 0,-6 33 0,6-33 0,-6 36 0,6-36 0,-8 35 0,4-16 0,-1-1-1,3 3 1,-2-3 0,0 1 0,4-19 0,-6 39 0,4-21 1,-2 0-1,2 1 0,-2-1-1,0 7 1,1-5-1,-1 7 0,0-6 0,0 5 2,-2-3-3,0 3 2,2 1 0,0-8 0,-1 5 0,1-5 0,-2 3 0,2-1 0,-2 1 0,4-3 0,-4-1 0,1 1 0,-1-1 0,0 3 0,0-3 0,0 5 0,0-5 0,-1 7 0,1-3 0,-2 3 0,2-5 1,-2 5-1,-1-3 0,1 5 0,0-6 0,2 3 1,-5-3-1,3 3 0,-2-1 0,2-3 0,-1 1 0,1-1 0,-4 1 0,1 1 0,1 1 0,2-1 0,-2 7 0,1-6 0,1 5 0,-6-5 0,3 4 1,-1-7-2,4 7 1,-5-7 0,1 5 1,0-5-2,-1 1 1,1-1 1,2 1-1,2-1 0,8-20 0,-19 37 0,19-37 1,-23 35-1,15-16 0,8-19 0,-27 32 0,13-11 0,4 1 0,10-22 0,-25 37-1,8-16 1,9-1 0,8-20 0,-25 37 0,15-20 0,0 3 0,-2 1 1,1-1-1,-3-1 0,4 1 0,1 3 0,-5-5 1,4 0-1,-1 1-1,11-19 1,-20 33 0,7-15 0,13-18 0,-16 33 0,16-33 0,-21 33 0,21-33 0,-29 33 0,13-15 0,16-18 0,-29 35 0,15-15 1,-3 1-1,3-1 0,-1 3-1,-3 2 2,1-7-1,-1 9 0,1-3 0,-3 3 0,3-2 0,-3 3 0,3 1 0,1-2 2,1-1-2,1 3 0,-3-9 0,1 5 0,2 0 0,-1-1 0,1 1 0,-3-5 0,3 3 0,-1-5 0,1 5-2,-2-5 4,1 3-4,15-21 2,-29 33 0,29-33 0,-26 32 0,26-32 2,-27 29-2,27-29 0,-29 33 0,29-33 0,-25 33 0,25-33 1,-29 35-1,29-35-1,-28 32 1,28-32 0,-31 33 0,31-33 0,-33 29 0,33-29 0,-37 35 0,37-35 0,-35 39 0,18-21 0,-3 1 1,-1-3-1,4 7 0,-5-3 0,22-20 1,-31 37-1,31-37 0,-33 31-1,33-31 1,-31 30 0,31-30 0,-33 31 0,33-31 0,-33 29 0,33-29 0,-33 31 0,33-31 1,-35 30-1,35-30 0,-33 31 0,17-12 0,-3-5 0,5 6 0,-5-5 0,3 3 0,16-18 0,-29 31 0,15-13 0,14-18 0,-33 41 0,33-41 0,-31 35 0,31-35 0,-33 45 0,12-22 0,5-3-1,-5 5 2,3-4-1,-3 3 0,0-1 1,-3 3-2,1-1 1,5 0 1,-7 1-2,4-1 1,-4-1 0,1 1 0,1 0-1,3-5 1,-1 3 1,-2-1-1,3-3 0,-5 5-1,2 1 2,-1 1-2,-1-1 2,-6 4-1,4-5 0,-4 9 0,5-8 1,-7 1 0,4 1-1,0-4 2,0 1-3,0-1 2,-2 5-1,7-7 0,-7 2 0,4-3 0,0 1 1,3 5-1,-3-3 0,-2-1 0,6-3 0,-1 3 0,-7-1 0,6 3 0,-2-3 0,5-3 0,-5 5 1,2-1-1,4-3 0,-1-1 1,1 3-1,1-3 1,-1 3-1,-2-7 0,3 7 1,-3-7-1,0 9 0,3-5 1,-5-4-1,0 3 0,1-3 0,1 7 1,-4-9-1,9 6 0,-9-3 0,6 1 0,1 3 0,-3-1 0,-2 0 0,3 3 0,-3 2 0,0-3 0,-3 1 0,1-1 1,-2 5-1,-2-1-1,2 1 1,-6-3-1,4 3 0,-6 0 0,4 3 0,0-9 0,-4 3 0,2 1 1,-2 1-1,2 1 1,0-2 0,2 1 0,-6-3 0,6 5 0,-2-7 0,2 1 0,0-3 0,6 3 0,-5-1 0,3-1 1,2 1-2,2-1 2,-4-2-1,5 3 0,-1-3 0,-2-6 1,2 5-2,-3-1 1,-3 1 0,2-3 0,-2 4 0,-2 1 0,6 1 0,3 3 0,-7-7 0,4 6 1,2-3-1,-2 3 1,3-5 0,-5 5 0,0-8 0,2 7 0,-4-3 0,3-1-1,-3 3 1,0-1-1,0 1 0,-2-2 0,-2 3 1,2-5-1,-2 3 0,0 5 0,-4-3 0,4-1 1,-2 0-1,4 3 1,-6-3-1,4 1 1,0 3-1,-4-3 1,1-1-1,3 3 1,-4-5-1,4 1 0,2-1 0,-2 5 0,2-7 0,0 0 0,-2 1 0,2 1 0,-4-2 0,7 1 0,-3-1 0,6 0 0,-4-1 0,4 1 0,0 2 1,1-3-1,1 3 1,-4-4-1,2 3 1,1-1-1,-3 0 0,0-1 0,4 1 0,-4 0 0,3 1-1,-3-3 1,0 2 0,-4-1-1,4 3 1,2 3-1,-4-5 1,3 0 0,-3 1 0,4-1 0,-2 2 0,2-1 1,1-3-1,-9 4 1,6-3-1,-4-1 0,0 0 0,0 3 0,0-3-1,2 0 2,-2 1-1,4 3 0,-4 0-1,0-1 2,2 1-1,-4-4 0,-4 3 0,2 1 0,-4 1 0,6-5 0,0-2 0,-4 7 0,4-5 0,2 4 0,6-3 0,-6 1 0,2 0 0,0 1 0,3 3 0,-7-4 0,10 1 0,-8-1 0,4-2 0,-4 3 1,2-5-1,2 2 0,-6 1 0,7-1-1,-12 4 1,10-5 0,-3-1 0,2 2 0,-4 3-1,4-1 2,-2 2-2,0-1 1,2 1 1,0 0-1,-2 7 0,2-5 0,0-1 1,3-1-1,-3 3 0,2-3 0,0-2 0,-4 1 0,2-5 0,-4 2 0,2-1-1,0-1 1,2 2 0,-2 0 0,5-1 0,3 3 0,-2 0 0,2 3 0,-3-5 0,1 0 0,2-1 0,-2 1-1,1 6 1,-3-5 0,4 7 0,-6-10-1,4 13 1,-4-13 0,5 11 0,-7-11 0,4 0 0,-8 11-1,4-7 2,4 5-1,-6-9-1,4 10 0,-4-9 1,4 9-1,-2-8 1,2-3 0,1-3 0,-1 6 0,0 0 0,2-4 0,0 3 0,0-3 0,0 0 0,3 0 0,-1 1 0,0-3 0,0 0 0,-4 2 0,5 2 0,-3-4 1,0 3-1,-2-1 0,2-2 0,0-2 0,-1 2 0,3 2 0,-2-3 0,2 3 0,0-4 0,3 4 0,-3-2 0,-4 0 0,4 3 0,3-3 0,-7 0 0,4 2 0,0-2 0,-6 2 0,6 1 0,-6-1 0,0-2 0,-2 2 0,3 0 0,-1 3-1,-2-1 1,0-2 0,2 0 0,0-2 0,0 5 0,0-3 0,4 0 1,-2 0-1,2-2 0,0 3 0,-4-3 0,7 2 0,-5-4 0,4 2 0,0-2-1,0 2 1,1-1 0,1 1 0,-2 2 0,-2-6 0,5 6-1,-5-2 2,-2 2 0,0-5-1,0 3 0,0 2 1,2 2-1,5-2 1,-5 3-1,4-5 0,0 8 0,1-6 0,1 9 0,-2-13 0,1-2-1,-5 4 1,4 4 0,0-6 0,1-2-1,-3 5 1,2-5 0,-2 12 0,3-4 1,-5-6-1,0-2 0,-2 15 0,2-5 1,-2-6-2,5 2 1,-3-1 0,-2-1 0,6 4 0,-4-2-1,-1-6 2,5 4-1,-6 3 0,4-3 0,-2 0 0,-2 4 0,5-2 0,-3-2 0,0 3 0,4-3 0,-1 2 0,-1-4 0,2 4 0,0-2 0,-1-1 0,1 1 0,-2-2 0,2 0 0,-3 0 1,1-2-1,0 0 0,0 2 1,5 0-1,-5 2 1,6-4-1,-6 5 1,5-3-1,1 2 0,1-4 0,-3 2-1,2 0 1,-1 0 0,-3 0 0,4-2-1,-5 0 1,1 3 0,-2-1 0,2 0 0,-3-2 1,1 0-1,-4 4-1,2-4 2,-6 4-1,4-4 0,-2 4-1,-2 1 2,2-1-1,0 0 0,0-2 0,0 0-1,5 0 2,-5 6-1,0-10 0,2 4 0,2 1 0,0 1 0,0-2 0,3 2 0,1 0 0,0 0 0,0 2-1,5-1 1,-3-3 0,-2 0 0,7 4-1,-7-4 1,0 0 0,5 2 0,-5-2 1,0 3-1,1-1 1,-1 0-1,0-4 1,3 4-1,1 0 0,-4-2 1,7 0-1,-3 1 0,3-1 0,-1 0 0,1 2 0,-3-2 0,0-2 0,3 6 0,-1-4 0,19-4-1,-35 7 1,17-3 0,-1 0 0,1-2 1,-1 2-1,1-4 0,-1 4-1,1 0 2,-1 2-1,1-2 0,-5-2 0,4 2 0,-1 1 0,-1-1 0,-2-2 1,5 2-2,-1-4 1,-1 16 1,20-16 0,-37 10-1,18-5 1,-1 3-1,20-8 0,-37 12 1,16-6-1,0-12 0,3 10 0,1 4 0,-3-4 0,-1-1 0,21-3 1,-35 4-1,35-4 0,-35 6 0,35-6 0,-33 6 0,33-6 0,-33 10 0,33-10-1,-33 6 1,33-6 0,-35 9 0,35-9 0,-33 4 0,33-4 0,-31 6 0,31-6 1,-28 6-1,28-6 0,-33 6 0,33-6 0,-33 4 1,14 0-2,19-4 2,-41 15-2,41-15 1,-33 8 0,10-6-1,5 10 1,-1-8 0,19-4 0,-35 17-1,35-17 1,-33 8 0,33-8 0,-31 8 1,31-8-1,-26 6 0,26-6 0,-29 4 0,29-4 0,-31 6 0,31-6 0,-31 5 1,31-5-2,-31 4 1,31-4 0,-31 0 0,31 0 0,-33 2 0,33-2 0,-33 2 0,33-2 0,-33 6 0,33-6 0,-35 6 0,17-4 1,18-2-1,-35 8 0,16-6 0,1-2 0,-1 2 0,1 3 0,-3-5 0,3 0 0,-3 4 0,3-6 0,-5 0-1,4 4 1,-1 0 0,20-2 0,-33-2 0,14 6 0,1-6 0,18 2 0,-35 8 1,35-8-1,-35 4 0,35-4 0,-33 10 0,33-10 0,-35 4 0,35-4 0,-31 4 0,31-4 1,-33 7-1,33-7 0,-27 6 0,27-6 1,-29 8-1,29-8 0,-24 8 0,24-8 1,-29 6-1,29-6 0,-29 2 0,29-2 0,-25 4 0,25-4 0,-25 4 0,7-4-1,18 0 1,-31 7 0,31-7 1,-27 2-1,5-4 0,3 2 0,1 2 1,18-2 0,-33 6-1,33-6 0,-35 6 1,35-6-1,-27 6 0,27-6 1,-29-2-2,29 2 2,-27-2-1,27 2 1,-24-4-2,24 4 1,-25 2 1,25-2-1,-27 4 0,27-4 0,-23-2 0,23 2 0,-18 4 0,18-4 0,-27 2 0,27-2 0,-18 2 0,18-2 0,-27 4 0,27-4 0,-23 2 0,23-2 0,-25 4 1,25-4-1,-24 0 0,24 0 1,-25 3-1,25-3 0,-21 2 0,21-2 0,-24 0 0,24 0 0,-23 6 0,23-6 0,-25 0 0,25 0-1,-20 0 1,20 0 0,-25 4 0,25-4 0,-23 4 0,23-4 1,-24 4-1,24-4 0,-21 6 0,21-6 0,-25 2 0,25-2 0,-24 2 0,24-2 0,-21 4 0,21-4 0,-19 4 0,19-4 0,0 0 1,-22 11-1,22-11-1,0 0 1,-23 4 1,23-4-1,0 0 0,-22 4 0,22-4 0,0 0-1,-23 4 2,23-4-1,-21 2 0,21-2-1,-18 4 1,18-4 1,0 0-1,-25 4 0,25-4 0,0 0 0,-25 8 1,25-8-1,0 0 0,-22 3 0,22-3 0,0 0 0,-27 0 0,27 0 0,0 0 0,-27-3 0,27 3 0,0 0 0,-18 3 0,18-3 0,0 0 0,-19 2 0,19-2 0,0 0 0,-18 8 1,18-8-1,-19 4-1,19-4 1,0 0 1,-27 8-1,27-8 0,0 0 0,-27 8 0,27-8 0,0 0 1,-18 4-1,18-4 0,0 0 0,0 0 0,0 0 0,-21-6 0,21 6 1,0 0-1,0 0 0,0 0 0,-18 6 0,18-6 0,0 0 0,0 0 0,0 0 0,0 0-1,0 0 1,0 0 0,0 0 0,0 0 0,0 0 1,0 0-1,0 0 0,0 0 0,0 0 0,0 0 0,0 0-1,0 0-3,0 0-10,0 0-15,0 0 1,0 0-3</inkml:trace>
</inkml:ink>
</file>

<file path=ppt/ink/ink2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34:32.073"/>
    </inkml:context>
    <inkml:brush xml:id="br0">
      <inkml:brushProperty name="width" value="0.05833" units="cm"/>
      <inkml:brushProperty name="height" value="0.05833" units="cm"/>
      <inkml:brushProperty name="color" value="#808080"/>
      <inkml:brushProperty name="fitToCurve" value="1"/>
    </inkml:brush>
  </inkml:definitions>
  <inkml:trace contextRef="#ctx0" brushRef="#br0">57 3485 13,'0'0'27,"26"-20"-4,-7 5-3,-3-17-4,15 5-3,-14-20-4,9 6-2,-7-19-1,6 5-3,-7-17-1,3-6 1,-11-8-2,0-4 0,-10-6 0,0-3-1,-10-3-1,-2-1 2,-5 13-1,-3 2-1,1 12 1,-6 10 0,7 9-1,-5 16 1,3 12 0,-3 13 0,2 12 0,1 16 0,3 11 0,1 16 0,-1 12 1,9 10-1,0 9 0,8 6 1,6 8-1,2-4 1,7 6-1,9-6 0,7-2 1,4-6-1,7-7 0,1-11 0,-4-7 0,8-8-1,-1-13 2,-5-7-1,-6-7 0,0-12 0,-4-6 0,-5-6 0,1-9 0,2-14 0,-4-6 0,0-8 1,-3-4-2,1-9 2,-3-1-1,-3-3 0,-3 0 0,-5 3 0,-1-1 0,-4 13 0,0 2 0,-2 12 0,-2 8 0,0 7-1,0 22 1,0 0 0,0 0 0,0 0 1,-14 51-1,12-12 1,0 10-1,4 4 0,0 5 0,4-1 1,0-3-1,4-5 0,1-12 0,1-9 0,2-9 0,-14-19 0,29 14-1,-29-14 1,37-22 0,-16-1 0,-3-4 1,1-7-2,-3-9 2,1-3-2,-1-9 1,-3-4 0,-1-5 0,-2 1 0,1-7 0,5 0 0,-1 4 0,3-3 1,-1 11-1,5 3 0,-1 12 0,4 4 1,-1 14-1,-1 5 0,-5 8 0,1 8 0,-19 4 1,25 0-1,-25 0 0,0 0 0,0 0 0,18 6 0,-18-6 0,0 0 0,0 0 0,0 0 1,0 0-1,-24 6 0,24-6 0,-29 10 0,10 4-1,-4-1 1,1 5-1,-3 3 1,5 5-1,-5 7 1,8 14-1,1 2 1,1 3-1,5 3 2,4 3-2,6-1 2,6-2-1,2-6 1,1-12-1,5-8 0,3-10 0,1-7 0,1-12 0,5-8 0,-7-15-1,7-2 1,-1-9 0,-2-3 0,-3-12 0,-1-9 1,-3 1-1,-6-1 1,5 1 0,-9 2-1,-2 3 0,-2 3 0,-2 10 1,2 8-1,0 11 0,0 20-1,0 0 1,0 0 0,0 39 0,0 4 0,2 16 0,-2 5 0,6 14 0,-6 2 1,8 8-1,1 0 0,-5 0 1,10 0-1,-8-6 0,9 2-1,-1-10 1,7-6-1,-11-7 1,6-9-1,-1-7 0,-7-12 0,4-15 1,-12-18 0,0 0 0,0 0 0,31-18 1,-18-17 0,1-12-2,5-1 2,-5-7 0,3-6-1,-7-3 0,-2-2 1,0-1-2,-16 7 1,0 7 0,-2-2 0,-5 5-1,-10 9 1,1 5 0,-3 11-1,0 6 1,-2 9-1,5 8 1,3 14-1,0 5 1,9 5-1,4 1 1,0 4 0,10-5 0,2 3 1,6-5-1,-10-20 0,25 13 1,0-22-1,-7 1 0,5-10 0,1-11 1,-3-8-1,4-10 0,-1-4 0,1-5 1,-8-3-1,1-3 0,1 1 0,-1 6 0,-1 7 0,-7 3 0,0 10-1,-1 9 1,-9 26-1,10-27 1,-10 27 0,0 0 0,8 25 0,-8-1 0,4 7 0,-4 2 1,2 2-1,2 2 0,3 0 0,-1-1 0,2-3 0,4-2 0,-1-8 1,1-3-1,-12-20 0,27 16 1,-27-16-1,27-22 0,-15-3 0,-4-8 0,4-8 0,-1-6 0,-1-2-1,0-6 1,-1 1 0,-1 3 0,-4-2 0,2 6-1,0 6 2,3 2-1,-3 8 1,-2 6-1,-4 25 1,0 0-2,0 0 1,18 11 1,-18 11-3,-2 9 3,2 8-2,0 0 1,2-2-1,0-2 2,7-3-1,-1-3 0,0-6 1,2-1-2,-10-22 1,29 29 0,-29-29 1,29 4-1,-29-4 0,27-25 0,-15 5-1,-1-7 1,-1-8 0,0-6 0,0-2 0,-1 7 0,-3-12-1,2-1 0,0 0 2,-1 2-2,-5 2 2,6 10-1,-2-2 0,0 2 0,-2 13 0,2 3 1,-6 19-1,0 0-1,0 0 1,0 0 0,3 23 0,-6 3 0,-3 3 0,6 12 1,-4 6-2,0 2 2,4 1-2,0-7 2,6 8-2,0-6 2,5-4-2,3-10 0,1-7 1,-15-24 0,32 21 1,-32-21-1,33-19 0,-18-5 1,-5-17-1,-2-6 1,5-11 0,-7-9 0,2-1-1,7-8 0,-5-4 1,6-2-1,1 12 0,5 3 0,-1 13-1,4 11 1,-7 4-1,5 21 1,-4 6 0,1 10 0,-20 2-1,31 4 1,-31-4 0,31 8 0,-31-8 1,18 6-1,-18-6 0,0 0 0,0 0 0,0 0-1,0 0 0,0 0 0,0 0-1,0 0 0,-22-4 1,22 4-2,-31 8 1,31-8 0,-35 19 0,14 3 1,3-1-1,1 7 1,-1 3 1,1 12-1,1 6 1,-1 7 0,7 9 1,0 3 1,4 4-2,-1-11 2,7-1-2,4-11 2,5-4-2,1-18 1,4-9-1,-14-18 1,35 0-1,-14-12 1,0-19-1,-1-8 1,3-12 0,-5-17 1,1-12-1,-1-12 0,-3-13 0,3-9 0,-3-3 0,-7-6-2,-6-2 0,0 4 1,-10 8-1,0 4 1,-5 11-1,1 12 0,-4 12 1,3 17 0,1 14 0,-1 20 0,13 23-1,0 0 1,-10 35 1,12 20-1,0 23 0,2 10 1,7 21 1,-3 4 0,6 6-1,1-5 1,7 1-1,-3-16 0,12-15 1,-4-19-3,3-5 1,8-11-1,-5-14 0,8-13-3,-8-18-2,8 9-15,-12-19-14,2-3 1,-15-17 0</inkml:trace>
  <inkml:trace contextRef="#ctx0" brushRef="#br0" timeOffset="593.0339">2126 867 27,'0'0'32,"0"0"0,-20-8-4,20 8-30,0 0-15,0 0-13,0 0 0,0 0-1</inkml:trace>
  <inkml:trace contextRef="#ctx0" brushRef="#br0" timeOffset="1285.069">783 1855 29,'0'0'36,"0"0"3,0 0-1,0 0-19,0 0-7,0 0-6,0 0-2,0 0-2,0 0-2,0 0-2,0 0-1,0 0-3,0 0-19,-10 21-13,10-21 1,6 31-2</inkml:trace>
</inkml:ink>
</file>

<file path=ppt/ink/ink2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34:53.840"/>
    </inkml:context>
    <inkml:brush xml:id="br0">
      <inkml:brushProperty name="width" value="0.05833" units="cm"/>
      <inkml:brushProperty name="height" value="0.05833" units="cm"/>
      <inkml:brushProperty name="color" value="#808080"/>
      <inkml:brushProperty name="fitToCurve" value="1"/>
    </inkml:brush>
  </inkml:definitions>
  <inkml:trace contextRef="#ctx0" brushRef="#br0">0 541 22,'0'0'24,"0"0"-7,21 18-1,-9 3-3,15 22-1,-3-4-2,14 20-1,-3 5-2,8 7-2,-2-5 0,2 4-2,-10-15-1,4-6-1,-10-10 0,-2-8 1,-25-31 0,33 16 0,-33-16 0,18-34 0,-10-5 0,-3-11 0,-1-17 0,2-11-1,-2-14 0,0-9-1,2-8 0,0-1 0,5-1 0,-1 13 0,2 5-2,3 13 0,3 25-5,-16 0-7,19 30-18,-21 25-1,21 4 1,-21-4-1</inkml:trace>
  <inkml:trace contextRef="#ctx0" brushRef="#br0" timeOffset="2387.0919">1108 297 7,'0'0'26,"-4"-23"1,-2 1-2,6 22-6,-17-43-6,15 24-2,-16-16-4,9 15 0,-13-15-3,5 12 0,-1 5-2,-7 2-2,2 11 0,-3 8-1,3 13-1,-6 15 0,11 20 0,-7 10-2,6 17 2,3 4-2,10 13 2,2-5 0,8-2 2,8-14-2,2-15 2,11-12 1,-2-14-1,2-10 2,-1-25-1,3-15 1,-4-20 1,1-4-1,-5-22 0,1-1-1,-7-12 2,-3-6-2,-4 2-1,-2 9 2,-4 15-3,0 7 3,-2 14-3,-4 11 2,6 24-2,0 0 0,-2 33 1,2-1-1,2 7 1,2 8-1,0 3 1,9-1-1,-1-10 1,1-6 1,5-7-1,1-3 0,1-15 0,3-10 1,-5-8-1,3-13 1,-7-8 0,9-6 1,-15-16-2,9-2 3,-9-3-2,0 3 0,-6 0-1,4 3 2,-6 11-2,0 5 1,3 15-1,-3 21 0,0 0 0,0 0 1,22 53-1,-9-1-1,3 15 2,5 5-2,3 8 2,3 6-2,-2-2 1,2 0 0,-3-16-1,-5-7 1,-3-11 0,-1-14 1,-9-9-1,-6-27 0,4 19 1,-4-19 0,-10-23 0,1 0 1,-7-18-1,0-4-1,-5-12 2,0-9-2,-1-7 1,3-16-1,3-3 0,5 0 0,7 2-1,4 4 2,8 2-2,5 14 2,3 4-2,5 15 2,8 14-1,-5 8-1,5 17 1,0 8 0,0 10 0,-2 11 0,-3 9 0,-3 13 0,-7 4 0,-7 8 0,-9 7 3,-9-5-5,-7-4 4,-5 1-4,-6-5 2,-2-6-1,-4-9 1,7-5-2,-1-15 1,6 11 0,0-13 1,23-8-1,-20 6 1,20-6-1,0 0 1,0 0 0,0 0-1,0 0 1,0 0 0,29 12 0,-29-12 0,41-2 1,-14-8-2,3-6 2,-1-9-1,8-4 1,0-8-1,0-4 1,3-10-2,-3 4 2,-2-8 0,0-1 0,-6 1-1,-5 0 0,-5-3 0,-5 3 1,-3 4-1,-5 1 1,-4 9-1,-2 11-1,-2 3 2,2 27-1,-2-25 0,2 25-1,0 0 1,-2 37 0,2-8 0,2 0 0,0 6-1,2 1 2,0 5-1,2-4 0,-2-6 0,0 2 0,3-8 0,-1 5 1,2-5-1,0 4 0,2-3 0,1 3 0,3-4 0,1-1 0,-1 1 0,-14-25 1,31 22-1,-31-22 2,27-10-2,-13-8 1,-4-15 0,5-4-1,-5-12 1,0-1-2,-1-7 1,-5-4 0,0-1 0,-6 3 0,-4 5-1,-3 3 1,-1 12-1,-6 2 1,-3 15-2,1 7 1,-1 13 0,0 2 1,19 0-2,-32 29 2,19-2 0,3 5 0,2 7 1,4-2-1,6 2 1,4 0 0,4-6 0,4-6-1,7-9 0,6-4 0,-2-9 0,1-10 2,3-9-2,-4-8 0,-2-9 1,-5-8-1,1-8 0,-5-7 1,-4-1 0,-1 2-1,-1-5 0,-4 9-1,-2 4 1,-2 10 0,-2 13 0,-2 3 0,4 19 0,0 0 0,0 0-1,0 0 2,0 0-2,4 29 1,-4-29 0,16 18 0,-16-18 0,29 4 0,-10-12-1,3 6 1,-3-8 0,14 4 0,-6 2 0,6 2 0,-9 10 0,3 4 0,-2 17 1,-7 2-1,-1 5 1,-5 8 0,-4-1 1,1 0-1,-1 0 0,2-6 0,0-9 1,7-5-1,-1-5 0,3-5 0,4-11 0,1-4-1,-3-9 0,6-3 1,-3-7-2,1-7 0,0-7-2,-11-12-6,11 14-26,-15-8 1,1 10-2,-11-6 0</inkml:trace>
</inkml:ink>
</file>

<file path=ppt/ink/ink2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35:03.669"/>
    </inkml:context>
    <inkml:brush xml:id="br0">
      <inkml:brushProperty name="width" value="0.05833" units="cm"/>
      <inkml:brushProperty name="height" value="0.05833" units="cm"/>
      <inkml:brushProperty name="color" value="#808080"/>
      <inkml:brushProperty name="fitToCurve" value="1"/>
    </inkml:brush>
  </inkml:definitions>
  <inkml:trace contextRef="#ctx0" brushRef="#br0">0 695 21,'0'0'17,"19"-10"-2,-19 10-2,23-6-2,-23 6-1,24-12-2,-24 12-2,27-21 0,-17 3-2,13 8 1,-11-13-1,11 5 0,-13-17 0,11 0 0,-11-2-1,7-2 1,-9-8-1,2 4 0,-4-6-1,-2-1 0,-4 7-1,0 0-1,-4 8 1,-4 3 0,0 1-1,0 6 1,8 25 0,-25-24-1,25 24 1,-25-9-1,25 9 0,-24 5 0,24-5 0,-19 16-1,19-16 0,-23 35 1,13-13 0,2 9 0,-3 4 0,-1 12-1,4 6 0,6 9 0,2-1 1,2-3-1,6-3 1,9-6-2,1-4 2,9-10 0,2-12 0,4-9 0,0-6 0,-5-8 0,3-10 0,2-2-1,-6-7 2,0-9-1,0-11 0,-5-6 1,-1-5-2,-1 3 2,-3 4-1,-1-4 0,-3 6 0,-5 8 0,0 11-1,-8 22 0,8-27 0,-8 27 1,0 0-1,0 0 1,0 0-1,0 0 1,0 0 0,0 0 0,-2 31 0,0-11 0,2 13 0,-4 12 0,2 2 0,2 1-1,0-1 2,6-2-2,-2-6 1,5-6-1,5-11 1,-14-22 0,33 14 0,-14-22-1,3-2-2,-9-29-7,13 0-21,-9-6-2,-5-4 2,-1 0-1</inkml:trace>
  <inkml:trace contextRef="#ctx0" brushRef="#br0" timeOffset="172.0098">546-45 18,'0'0'28,"-25"11"0,25-11-2,0 0-31,2-23-21,-2 23 0,13-20-2</inkml:trace>
  <inkml:trace contextRef="#ctx0" brushRef="#br0" timeOffset="2554.1433">972 146 24,'0'0'27,"0"0"-5,0 0-5,0 0-6,-12-23-3,12 23-2,0 0-2,0 0 0,-31-16-2,31 16 1,-25-10-2,25 10 0,-28 8 0,28-8-1,-33 27 0,16-7 0,3 9-1,-1 2 1,5 3-1,0-3 1,6 10-1,0-10 0,6-8 0,2-5 0,4 7 1,-8-25-1,23 24 0,-23-24 1,28-10 0,-28 10 1,33-23 0,-14 5-1,-3-11 0,1 1 2,-1-9 0,-1 2-1,-3 2 0,0 4-1,-3 3 0,-1 7 1,-8 19-1,8-22 0,-8 22 0,0 0-1,0 28 1,-4-5-1,0 20 0,0 6-1,-2 11 1,-1-1-1,-1 9 1,2 3-1,2-1 1,2 2 0,2-11 1,2-5 1,2-5-1,2-8 1,4-6-1,1-10 1,3-5-1,-14-22 1,29 14 0,-29-14-1,33-22 0,-19-3 0,3-12 1,-5 3-1,1-16 0,-3 3 0,-6-6 0,-4-2 1,-2 5-1,-6-7 0,-3 10 0,-3 2 0,-5 10 0,1 6 1,-1 21-2,1 8-1,-1 6 2,3 23-2,1 0 1,7 1 0,2 3 1,2-4-2,6-9 2,2-1 0,-4-19 0,27 0 0,-27 0 1,35-43 1,-12 2-1,1-4 2,-3-11-2,4 3 1,-9-4 0,11 5 0,-11-3-1,1 10-1,-3 10 1,-4 8-2,-1 7 1,-9 20 0,16-25 0,-16 25 0,0 0 0,0 0 0,6 39 0,-8-12 0,2 2 0,-4 1 1,8 5-1,-2-6 0,2-3 0,5-5 1,-9-21-1,20 25 0,-20-25 0,31-2 0,-31 2 0,31-25 0,-12 9 0,-3-13 0,-2 2 0,1-8 1,-3 3-1,-1-5 0,1 0 0,-2 2 0,-2 4 0,-1 7 0,-3 1-1,-4 23 1,0 0-1,0 0 1,0 0-1,0 0 1,6 39 1,-4-10-1,-2-1 1,4 3 0,0-2 0,4-1 0,1-7 0,3-3 0,-12-18-1,21 25 0,-21-25 1,24 0-1,-24 0 0,19-20 0,-7-3-1,-4-4 2,3-3-1,-1-5-1,-2-4 1,1-2 0,-1 4-1,0 2 1,0 6-1,1 7 0,-5 3 0,-4 19 1,8-24-1,-8 24 0,0 0 1,0 0 0,14 18-1,-14-18 1,0 35 0,2-12 0,-2 7 1,4-3-1,-1 0 0,-3-1 1,6-3-1,-6-23 1,12 24-1,-12-24 0,0 0 0,27-6 0,-27 6-1,25-30 1,-13 11 1,0-10-2,3-1 1,-1-5-1,-2 0 1,3-2-1,5-4 1,1 6-1,-2 0 0,3 7-1,-1 3 2,-1 2-1,-1 7 1,-1 2-1,-18 14 0,27-13 1,-27 13 0,19-6 1,-19 6 0,0 0 0,0 0 0,0 0 1,0 0-1,0 0 0,0 0 0,0 0 0,0 0-1,0 0-1,-21-16 0,5 22 1,16-6-1,-39 14 1,18 1-2,-4 5 2,9 11-1,-3 0 1,3 4 0,8-1 0,-1-1 0,5 10 1,4-12 0,6 2 0,1-15 0,1 5 0,-8-23 0,33 24 0,-33-24-1,35-6 1,-35 6-1,33-39 1,-15 4-1,1-1 0,-5-20 0,-1-1 0,-1-7 0,-2-1 0,-4-5 0,-4 8 0,1-3-1,-6 3 1,-3 11-1,0 2 0,0 14 0,-2 0 1,2 15-2,6 20 1,0 0 1,0 0 1,-17 18-1,17 21 0,2 2 1,4 19-1,3-1 2,5 7-1,-2-5 0,7-1-2,-1-7 1,1-12 0,1-2-2,-20-39-3,44 43-13,-44-43-14,29 12 1,-29-12 0</inkml:trace>
  <inkml:trace contextRef="#ctx0" brushRef="#br0" timeOffset="2754.1547">1640-588 42,'0'0'34,"0"0"-2,0 0-9,0 0-51,24-4-5,-24 4 2,31-12-3</inkml:trace>
  <inkml:trace contextRef="#ctx0" brushRef="#br0" timeOffset="3507.1967">2472-1076 27,'-2'-18'29,"2"18"-4,0 0-6,0 0-7,-23 30-3,17 11-4,-13 11-1,7 15 0,-7 13-3,1 17 1,-1 7-1,5 5-1,1 0 1,5 1-1,2-5-1,-2-9-1,2-6 0,-1-16 0,5-2 0,-10-17-1,10-1-2,-12-22-1,14 9-5,0-41-9,-19 33-9,19-33 0</inkml:trace>
  <inkml:trace contextRef="#ctx0" brushRef="#br0" timeOffset="4024.2241">2573-666 11,'0'0'26,"0"-18"-8,-7-3 0,7 21-1,-6-22-5,6 22-2,0 0-3,0 0-1,13 30-2,-7 1-1,-2 6 0,4 8-3,0 0 1,5 2 0,-3-8 0,0 0-1,-2-14 2,-8-25-1,21 18 1,-21-18-1,19-24 0,-7-1 0,-2-14 0,5-4 0,-1-4 0,-2-4 0,5 4-2,-1-3 0,5 11-2,-9-6-2,13 23-10,-15-7-16,11 11-2,0 1-1</inkml:trace>
  <inkml:trace contextRef="#ctx0" brushRef="#br0" timeOffset="5101.2856">3178-836 9,'0'0'28,"6"-35"1,-16 6-12,10 29-2,-19-26-7,19 26-2,-28-6-3,28 6-2,-38 20 0,16-1 0,3 13-2,-3 3 0,3 12 1,1-1-2,3-1 3,5-4-2,8-7 1,-2-3-1,10-10 1,-6-21-1,18 8 1,-18-8 0,33-37 0,-12 12 0,-1-5 0,-1-5 1,4-2-2,-5 4 2,-3 4-1,-5 7 0,-10 22 0,14-33-1,-14 33-1,0 0-1,0 0 3,0 0-2,0 0 0,0 0 0,21 29 2,-21-29-1,14 37 2,-3-19 0,-1 5 0,-10-23 0,23 22 0,-5-7 1,-18-15-2,31 0 1,-31 0 0,25-25-1,-17-2 0,8 5 2,-5-11-2,-7-2 2,2 0-2,2 5 2,-2-7-2,3 8 1,-5 8-1,2 3 0,-6 18-1,0 0 1,0 0 1,16 27-1,-11 3 2,1 18-1,0 7 2,4 10-2,-4-3 1,1 6 0,3-7 0,-2 1-1,0-7 1,-1-12-1,-5-14 0,4-3 1,-6-7-2,0-19 1,0 0 0,0 0-1,0 0 0,0 0 0,-6-27-1,4-2 1,-5-18 0,-1-8-1,6-11 0,-4-3 1,10-9-2,0 6 2,4-2-1,5 5 1,1 9-1,5 13 1,1 10 0,1 8 0,2 15 0,-1 4 0,-1 10 1,-1 8-1,-1 8 1,-3 5 0,-5 8-1,-3 3 1,-8 3 0,-4 2 0,-9 2-1,-3-4 0,-3 4 1,-1-2-2,-1-9 0,-3-7-1,3-5 0,2-1-3,19-15 2,-22 10-4,22-10-2,0 0-6,-9-21-10,9 21-5,13-28 2</inkml:trace>
  <inkml:trace contextRef="#ctx0" brushRef="#br0" timeOffset="5807.3227">3757-1045 15,'20'-19'26,"-1"3"-4,-11-4-6,11 9-3,-19 11-5,0 0-1,16-18-3,-16 18 0,4 24 0,-2-1 0,-6 6-1,6 8 0,-2-9 0,0 9 0,2-10 0,4 4 0,-6-31-2,17 28 1,-17-28-1,23-10 0,-23 10 0,30-43 0,-13 12-1,-3-6 0,-3-2 1,1 0-1,-8-2 0,0 9-1,-8 3 1,-8 11-1,12 18 1,-35-17-1,8 23 1,4 7-1,3 11 1,3-1 0,1 3 0,10 5 0,4-4 1,8-3 1,-6-24-1,33 23 1,-13-25-1,5-4 0,6-13 1,0-9-1,-2-7 0,-1 0-1,-3-4 0,-2-4 0,1 2 1,-1 0-2,-4 4 2,-1 4-1,-1 11 0,-1-7 0,5 8 0,-5 1 0,-16 20 0,35-21 0,-35 21 0,29-2 0,-29 2 1,25 17 0,-15 3-1,-2 5 1,1 2 0,-1-1 1,0 5-1,4 0 0,-8-7 0,9 3-1,-3-9 1,-10-18-1,21 21 0,-21-21 0,29 10-1,-29-10-1,33-10-4,-29-11-28,-4 21-1,24-43-1,-13 23 1</inkml:trace>
  <inkml:trace contextRef="#ctx0" brushRef="#br0" timeOffset="7368.412">4941-1433 16,'27'-16'30,"-27"16"-1,14-27-7,9 23-6,-19-20-5,18 13-3,-13-13-1,11-1-2,-9-8-1,3 7-1,-6-7 0,5-2-2,-9 6 0,0 1-1,-4 5 0,-6 3 0,6 20 0,-17-27 0,17 27-1,-29 2 1,13 15-1,-7 1 1,5 9 0,-5 10-1,4 4 2,5 0-1,6-3 0,4 3 1,6-8-1,6-4 1,4-6 0,9-15-1,4-2 0,1-6 0,7-4 0,2-9 1,5-7-1,3-7 0,2 1 0,2-11 0,-1-6-1,-3 2 0,-2-6 1,-6 4-2,-4 2 1,-8-3 0,-5 6 0,-7 5 0,-5 8 0,-4-2 1,-4 7 0,2 20 0,-19-23 0,19 23 0,-24 0 0,24 0 0,-36 21 0,18 1 0,-3 3-1,3 4 1,-1 2 0,3 5 0,3 1 1,5-4-1,4-2 0,8 0 0,4-5 0,-8-26 1,29 27-1,-8-25 0,-1-8 0,3-6 0,0-9 0,-3-8 0,1-6 0,-2-1-1,-5-7 1,0 6 0,-3-2 0,1 6-1,-6 8 1,-6 25 0,4-24 0,-4 24 0,-6 22 0,0 7 0,-4 14 1,1 12-1,-1 15 0,0 2 1,2 6-1,3 0 1,1-3 0,6-1-1,0-12 0,7-9 1,-1-10-1,2-8 1,1-4-1,3-13 1,-14-18-1,25 19 1,-25-19-1,22-11 0,-9-9 1,-1-9-1,2-10 0,1-6-1,-3-8 0,-1-1 0,-1 1 0,-4 2 0,-4 10 0,-6 8 1,-6 15-1,-9 7 1,-4 16 0,-1 3 0,-3 4 0,2 6 0,3-7 0,3 9 0,19-20 1,-10 17-1,10-17 1,24-9-1,1-5 0,2-11 0,6 5-2,-4-19-3,12 8-6,-18-14-20,7 6-2,-7 2 0,6 7 1</inkml:trace>
  <inkml:trace contextRef="#ctx0" brushRef="#br0" timeOffset="7779.4355">5785-2593 31,'-4'-18'34,"4"18"2,-12-23-3,3 5-17,9 18-7,0 0-3,7 30-1,-7-9-3,2 18 0,-2 0-1,6 8 0,-4 2-1,-2 0-1,0 5-2,-8-19-12,14 8-20,-14-19-1,10-1 1,-2-23-2</inkml:trace>
  <inkml:trace contextRef="#ctx0" brushRef="#br0" timeOffset="8531.4751">5942-2113 18,'0'0'30,"2"-19"0,-2 19-4,0 0-13,22 7-5,-22-7-2,11 39-3,-13-17-1,4 17 1,-8-4-1,3 6 0,-3-4-1,4 0 0,0-13 0,-4-3 0,6-21-1,0 0 0,0 0 0,0 0 0,16-37-1,-9 2 1,3-2-1,-2-2 0,2-4 0,3-6 1,-1 4-1,-4 6 1,9 2 0,-7 8 1,5 5-1,-15 24 2,28-11-2,-28 11 1,25 41 0,-10-8 0,-9 2 1,-4 4-1,2 0 1,0-2-1,-8-13 0,4-3 1,0-21-1,-4 18-1,4-18 1,0 0-1,8-36 1,-6 11-2,6-4 1,5-12-2,3 4 0,-1-8 1,7 6 0,-5 0 1,7 9-2,-5-1 2,6 6 0,-1 11 1,-7 8 0,1 8 1,-18-2 0,33 22 0,-24 1 0,7 12-1,-12-7 1,4 7-1,-1-6-1,-1 2-1,0-7-1,-6-24-3,18 29-23,-18-29-5,0 0-1,25-8 0</inkml:trace>
  <inkml:trace contextRef="#ctx0" brushRef="#br0" timeOffset="19654.0995">6667-3319 13,'0'0'23,"0"0"-3,4-22-2,-4 22-1,0 0-4,6 20-3,-6-20-1,-12 45-2,1-16-3,9 27 0,-4 9-1,8 15 0,0 4-1,10 15 1,5-1-1,8 0 0,3-5 0,10-7 0,3-12-1,2-11-2,0-12 0,-2-18-2,5-4-2,-15-25-9,12 0-13,-12-8-7,-2-8 3,-9-5 1</inkml:trace>
  <inkml:trace contextRef="#ctx0" brushRef="#br0" timeOffset="21059.18">6994-3419 22,'0'0'27,"0"0"0,0 0-12,-10 23-4,16 15-2,-10 6-3,12 13-2,-8 13-1,14 5 1,-7-1-1,7-4 0,0-2-1,9-9 0,0-10-1,1-10 1,-1-16-2,2-9 1,2-8 0,-3-4 0,1-18 0,-2-7 0,-7-13 1,1-3-1,-7-5 0,-8 6 0,-10-10 0,0 9 0,-9 9-1,-1 9 0,-7 15-1,-6 14-1,2 9 2,4 5-2,3 11 1,3 4 0,3-2 1,5-2 0,7-5 0,4-28 1,15 23 1,-15-23-1,37-13 1,-10-11 0,3-9 0,5-4-1,-2-12 0,-4 0 0,2 0 0,-4-3-1,-4-1 0,-3 8-1,-3 2 1,-1 10-1,-1 0 1,-5 7-1,-2 5 1,-8 21-1,14-20 2,-14 20-1,0 0 0,3 28 1,-3-5-1,-3 10 2,6 4-2,-1 2 1,4 2-1,4-3 0,0-1 0,7-8 0,-1-4 1,9-13 0,-9-4-2,3-6 1,-19-2 1,31-18-1,-21-1 0,1-7 0,-3-7 1,-2 4-2,-6-10 1,-2 2 1,-10-6-2,1 6 1,-7 3 0,-5 7-1,-4 6 0,0 11 1,3 6 0,-3 12-1,8 13 1,-1 3-1,12 9 1,-1-4 0,9 8 1,9-9-2,3 1 1,7-15 1,-1-1-1,7-11 0,2-12 1,3-5-1,-3-11 0,2-7 1,0-2-1,-9-6-1,1-6 2,-2 0-1,-3-1 0,-6 1 1,-1 6-1,-1 6 1,-6 5-1,6 11 1,-8 19-1,0 0 0,0 0 0,15 27 1,-7 6-1,0 4 0,0 4 1,0 2-2,9-4 2,-5-5-2,9-11 0,-21-23-2,39 33-2,-39-33-17,31-21-10,-15-1-3,3-9 2</inkml:trace>
  <inkml:trace contextRef="#ctx0" brushRef="#br0" timeOffset="21217.1889">7723-3880 10,'-25'-4'25,"25"4"-1,-24-2-3,24 2-25,0 0-15,0 0-4,24-15-2</inkml:trace>
  <inkml:trace contextRef="#ctx0" brushRef="#br0" timeOffset="23027.2909">8057-3386 29,'0'0'31,"6"-25"1,-6 25-11,10-61-4,11 28-3,-17-25-7,10 7-1,-12-14-3,7 5 0,-7-5-1,-2-3-1,-2 0 0,-5 3-2,-3 5 1,-2 1 0,-3 1-1,-1 11 0,-1 8 1,1 9-1,-1 11 0,17 19 0,-30 4 1,19 19 0,3 14 0,4 10 0,2 6 0,6 13 1,4 3-1,7-5 1,3 2 0,7-7-1,2 0 0,4-13 1,-3-3-1,1-13 0,-4-5 0,0-13 0,-7-4 0,1-16 0,-19 8 0,33-37 0,-21 2 1,-2-8-1,1-6-1,-1-6 1,-4-5 0,0 9-1,0 0 0,-4 4 1,-2 10-1,0 8 0,-2 11 1,2 18-1,0 0 0,0 0 1,-14 43 0,16-8 0,2 4 0,2 6 0,7-4 1,-1-2 0,5-5 0,1-9-1,1-11 0,-19-14 2,35 5-2,-35-5 2,28-33-2,-15 6 1,-3-8 0,-2-6 1,1-2-2,-1-2 0,-4-8 0,2 6 0,2-1-2,1 3 1,3 2 0,-4 8 0,2 3 0,1 9 0,-11 23 0,22-10 1,-22 10-1,17 20 1,-5 7 1,-4 0-1,5 3 0,-3 3 1,-2-8 0,3-1-1,-11-24 1,8 31 0,-8-31 0,0 0 0,0 0-1,8-18 0,-8-1 2,0-5-2,0-7 0,0 2-2,0-8 2,0 7-1,4-5 1,-2 2-1,7 4-1,-7 3 1,-2 26 0,18-39 0,-18 39 0,0 0 0,25-9 1,-25 9 0,16 35-1,-7-14 2,-1 5-1,6 1 1,-3 0-1,3-7 0,-2-1 0,-12-19 0,33 12 0,-33-12 0,27-18 0,-13-5 0,3-4 0,-5-5 1,3-5-1,1-4 0,-1-4-1,-5 1 1,0 1 0,-4 2-1,1 2 1,-14 5 0,1 3 0,-4 2 0,0 5-1,10 24 1,-37-9-1,37 9 1,-31 27 0,16 6-1,1 2 1,10 8 1,-3 8 0,7-6 0,7-6-1,1 0 1,0-8 0,5-9 0,-13-22-1,32 21 0,-32-21 1,33-6-1,-33 6 0,27-37 0,-12 4 0,-5-4 0,-2 4 0,0-8 0,-1 2 0,-5 0 0,0 7 0,4 3 0,-6 29 0,2-31 0,-2 31 0,0 0 0,25 31 0,-11 2 0,11 16 0,2 8 1,8 15-1,4 8 1,-2 12 0,2-4 0,-4 17 0,-4-5 1,-11-1-1,-7-5-1,-11-10 1,-10-10-1,-9-13 0,-8-18 0,-1-20-1,-7-13 1,-2-20-1,2-19 1,0-20-2,2-10 1,10-13 1,11-12 0,6-13 0,12-3-1,11-2 1,11 5 0,3 9 0,0 4-1,2 12-4,-16 5-19,6 30-8,-15 12-2,-10 25 1</inkml:trace>
  <inkml:trace contextRef="#ctx0" brushRef="#br0" timeOffset="23274.305">8516-4793 53,'-21'-10'37,"3"-6"0,18 16-1,-25-31-24,25 31-6,0 0-2,-23-4-4,23 4-5,0 0-14,-10 27-17,10-27 1,8 30-3,-8-30 3</inkml:trace>
  <inkml:trace contextRef="#ctx0" brushRef="#br0" timeOffset="23747.3287">9020-5639 16,'0'0'31,"0"-21"1,0 21 1,0 0-13,-4-24-6,4 24-4,0 0-4,37 16-2,-14-4 0,10 17-1,8 6-1,11 16 0,-1 11 0,7 9-1,-7 16-1,-1 3 0,-11 10-1,-12-5 0,-9 9-2,-16-20-5,9 8-8,-20-22-18,7-15-1,-4-16 1,4-16-1</inkml:trace>
</inkml:ink>
</file>

<file path=ppt/ink/ink25.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1-11T15:57:06.350"/>
    </inkml:context>
    <inkml:brush xml:id="br0">
      <inkml:brushProperty name="width" value="0.05833" units="cm"/>
      <inkml:brushProperty name="height" value="0.05833" units="cm"/>
      <inkml:brushProperty name="fitToCurve" value="1"/>
    </inkml:brush>
  </inkml:definitions>
  <inkml:trace contextRef="#ctx0" brushRef="#br0">5993-1144 8,'0'0'29,"0"0"2,0 0-7,0 0-7,-12 44-3,12-44-3,2 51-4,0-25-1,-4 13-3,4-7 0,-6 5-1,4-5-1,-2 3 0,2-3 0,-6-8-1,6 1 0,-2-1 0,2-24-1,-4 30 1,4-30-2,0 0 0,-2 21-3,2-21-5,0 0-13,0 0-11,10-25 0,-10 25 2</inkml:trace>
  <inkml:trace contextRef="#ctx0" brushRef="#br0" timeOffset="-602.0344">6168-545 2,'0'0'30,"0"0"0,0 0 3,-14 25-19,14-25 2,4 32-6,-4-32-2,8 51-1,0-25-2,-6 15-1,6-5-1,-6 5-1,6-7-2,-6 2 2,2-7-2,-4-7 0,0-4-1,0-18 0,-2 23-1,2-23-5,0 0-11,0 0-16,-22-19-1,20 1 1</inkml:trace>
  <inkml:trace contextRef="#ctx0" brushRef="#br0" timeOffset="569.0325">6394-1132 4,'4'-18'26,"-4"18"-6,0 0-4,-8-27-3,8 27-3,0 0-2,0 0 0,0 0-1,0 0 0,0 0-1,0 0 0,0 0 0,-4 23-1,4-23-1,-2 40 0,0-9 0,-4 9-1,14 5 0,-6 3-1,2 1 1,-2 2-2,6-9 1,-4-1 0,2-7-2,-2-4 1,-2-7-2,-2-23-2,-14 30-1,14-30-9,0 0-21,0 0-3,0 0 0,0 0 1</inkml:trace>
  <inkml:trace contextRef="#ctx0" brushRef="#br0" timeOffset="202.0115">6031-919 20,'0'0'25,"32"-8"0,3-3-17,-9 7-1,10-6-3,4 6-5,-3-4-5,1-2-3,-12 2-6,-4 0-6,7-6-4</inkml:trace>
  <inkml:trace contextRef="#ctx0" brushRef="#br0" timeOffset="1343.0728">6342 934 18,'0'0'30,"-6"-20"-10,6 20 4,0 0-8,4-20-2,-4 20-3,0 0-1,-8 20-3,8-20-2,-3 32-2,3-9-1,0 9 0,3 0-1,-1 3-1,4-1 1,-2 5-1,2-11 1,2 0-1,-4-9 0,-4-19-1,8 32 0,-8-32-3,0 0-12,0 0-18,0 0-2,0 0 1,0 0 0</inkml:trace>
  <inkml:trace contextRef="#ctx0" brushRef="#br0" timeOffset="1975.1091">6206 1548 39,'0'0'31,"-6"-24"3,6 24-12,2-23-15,-2 23 0,0 0-2,0 0-2,-2 21 0,0-1-1,4 2 1,-2 8-1,0 5 1,-2 5-1,4-3 0,4 7 0,-3-3-1,-3-3-1,0-3 2,0 1-2,0-1 1,-3-1-1,1-3 0,-2-3 0,6-4 0,-4 1 0,2-7-1,0-18-1,4 22 0,-4-22-2,0 0-3,9-18-14,-9 18-14,4-31-1,0 9 1</inkml:trace>
  <inkml:trace contextRef="#ctx0" brushRef="#br0" timeOffset="2283.1266">6523 1479 13,'0'0'30,"6"-28"1,-6 28 2,0 0-25,16 24 0,-16 8 1,10-5-2,-10 23-1,8-9 0,-8 16-2,6-7 0,-2 7-1,5-8-2,-5-5 0,2-5-1,0-7 0,0-6-1,-6-26-2,12 33-2,-12-33-6,0 0-20,0 0-4,0 0 0,0 0-1</inkml:trace>
  <inkml:trace contextRef="#ctx0" brushRef="#br0" timeOffset="2539.1413">6305 1781 15,'0'0'32,"0"0"0,0 0 1,31-12-25,-31 12-1,42 2-3,-18 0-2,8-4-1,-11 2-2,7 2-1,2-8-4,-12 10-8,0-12-19,2-1 2,-20 9-1</inkml:trace>
</inkml:ink>
</file>

<file path=ppt/ink/ink26.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1-11T15:57:32.969"/>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4605-676 25,'0'0'22,"0"0"-4,21 0-2,-21 0-2,0 0-2,0 0-3,22-8 0,-22 8-2,0 0-1,0 0-1,0 0-1,0 0-1,0 0 0,0 0-1,0 0 0,8-17 0,-8 17 1,-22-8-2,4 4 1,-5 4-1,-7-2 0,-2 4 0,-2 0 1,-1 2-1,1 0-1,0 2 0,5-1 0,-3 3 0,10 0 0,0 0 0,22-8 0,-30 20 0,30-20-1,-4 22 1,4-22 0,22 27 1,-22-27-1,28 36 0,-2-18-1,6 5 2,1-3-1,5-4 0,-2 2 0,7-1 0,1-3 0,2 2 0,-7 0 0,1 0 0,-8 3-1,-3-3 1,-7 6 0,0-2 0,-10 1 0,-8-1 0,-2 2 1,-8-4-1,-2 9-1,-10-5 2,2-2-1,-7 5 0,-3-1-1,-2 0 2,-2-2-2,0-3 1,-1-7 1,3 0-1,2-12 0,2 0 1,6-8-1,18 8 1,-33-26-1,19 5 0,4 3 0,4-4 0,6 2 0,6-3 0,4 3 0,6-4 0,2-3 0,15-1 0,5 2 0,2 1-1,-1-1 2,5 2-2,-2 5 1,-3 1 0,5 4 0,-12 0-1,-3 6 1,-7 4 0,0-2 0,-22 6 0,22-6-1,-22 6-1,0 0 0,0 0-4,0 0-13,0 0-15,-22 6-1,22-6 0,0 0-1</inkml:trace>
  <inkml:trace contextRef="#ctx0" brushRef="#br0" timeOffset="991.0534">5015-784 20,'0'0'25,"0"0"-3,0 0-1,0 0-3,0 0-3,0 0-3,0 0-3,0 0-2,0 0-2,0 0-2,0 0 0,0 0-1,0 0-1,0 0 0,0 0 0,0 0 1,0 0-1,0 0 2,0 0-2,0 0 1,24 4 0,-24-4 0,28-4 0,-8 8-1,5-4 1,7-4-1,-4 4 0,2 0 0,-1 0-1,-1 0 0,-8 0 1,-2 0-2,-18 0 1,26 4 0,-26-4 0,20-4 0,-20 4 0,0 0-1,0 0 1,19 0 0,-19 0 0,0 0 0,0 0-1,0 0-2,0 0-3,0 0-21,-21-2-9,21 2-2,0 0 1</inkml:trace>
</inkml:ink>
</file>

<file path=ppt/ink/ink27.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1-11T15:57:10.172"/>
    </inkml:context>
    <inkml:brush xml:id="br0">
      <inkml:brushProperty name="width" value="0.05833" units="cm"/>
      <inkml:brushProperty name="height" value="0.05833" units="cm"/>
      <inkml:brushProperty name="fitToCurve" value="1"/>
    </inkml:brush>
  </inkml:definitions>
  <inkml:trace contextRef="#ctx0" brushRef="#br0">-5 9 10,'0'0'30,"0"0"1,2-18-13,-2 18-3,0 0-3,6 22-4,-6-22-2,4 37-1,2-13-1,-6 8-2,4-1 0,-6 7 0,2 1 0,0-5-2,2-1 1,-2-7-1,0-4 0,0-3 0,0-19 0,-2 28-1,2-28-2,0 0-1,-4 24-5,4-24-14,0 0-11,0 0 1,16-16 1</inkml:trace>
  <inkml:trace contextRef="#ctx0" brushRef="#br0" timeOffset="294.0168">84 226 29,'0'0'31,"22"-2"2,0 2-15,-4 0-8,13-10-3,-7 6-3,6-4-2,0 4-2,-8-2-1,7-3-2,-29 9-1,42-14-3,-42 14 0,28-8-3,-28 8-3,18-4-5,-18 4-4,0 0-6</inkml:trace>
  <inkml:trace contextRef="#ctx0" brushRef="#br0" timeOffset="624.034">404-60 10,'0'0'29,"0"0"1,0 0-6,0 0-12,0 0-2,0 0-3,0 0-1,-8 35-1,12-11 0,-8 19-1,6-7-1,-2 13 0,0-3-1,0 5-1,0-2 0,2-7 0,2-7-1,0-5 0,-2-4 0,-2-26-2,2 29-1,-2-29-4,0 0-13,0 0-14,0 0 0,0 0-1</inkml:trace>
  <inkml:trace contextRef="#ctx0" brushRef="#br0" timeOffset="1112.0619">142 568 24,'0'0'29,"0"0"3,10-30-16,-10 30-1,0 0-5,0 0-2,0 0-1,-8 28-2,8-28-1,0 43-1,0-15 0,0 7-1,0-7 0,2 4-1,2-3 0,-6-1 0,2-4 0,-2 1-1,2-25 0,2 32 0,-2-32-2,0 22-2,0-22-4,0 0-26,0 0-2,0 0 1,0 0-1</inkml:trace>
  <inkml:trace contextRef="#ctx0" brushRef="#br0" timeOffset="1938.1064">54 1984 20,'6'-18'30,"-6"18"1,0 0-14,14-18-4,-14 18-3,0 0-3,0 0-1,0 0-2,0 0 0,14-21-1,-14 21-1,0 0 0,0 0 0,0 0 0,-4 23 0,4-23 0,0 34-1,-2-9 0,2 7 0,2 2 0,-4 5-1,2 3 1,-2-1-1,2-5 0,0 3 0,-2-9 0,0-5-1,0-7-1,2-18-1,-4 22-3,4-22-16,0 0-12,20-8-2,-20 8 2</inkml:trace>
  <inkml:trace contextRef="#ctx0" brushRef="#br0" timeOffset="2412.1335">-78 2592 7,'0'0'30,"0"0"2,0 0-7,6-22-12,-6 22-1,0 0-3,5 30-3,-5-30 0,8 43-1,-2-15-1,-8 10-1,4 1-1,0 5 0,-2-1-2,-2-5 1,-2 1-1,2-7 0,-2-5-2,4-27 0,-13 34-4,13-34-7,0 0-15,0 0-8,0 0 2,0 0 0</inkml:trace>
  <inkml:trace contextRef="#ctx0" brushRef="#br0" timeOffset="2916.1623">455 2612 18,'-18'-24'30,"18"24"-4,0 0-3,0 0-6,0 0-3,-12 24-4,12-24-2,-7 51-1,14-21-2,-16 11 0,11-1-2,-6 7-1,4-7 1,0-1-2,0-3 0,4-7-1,-6-3 0,2-4-1,-8-4-1,8-18-4,-4 25-7,4-25-23,0 0-1,0 0 1,0 0 0</inkml:trace>
  <inkml:trace contextRef="#ctx0" brushRef="#br0" timeOffset="2644.1467">-11 2827 20,'14'-18'30,"-14"18"0,0 0-7,34-13-16,-7 13-2,7-6-2,6 2-1,5-2-1,1 2-1,0 0-1,3-4-2,-13 6-3,-2-10-6,-14 12-7,-20 0-8,33-24-2</inkml:trace>
</inkml:ink>
</file>

<file path=ppt/ink/ink28.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1-11T15:57:00.767"/>
    </inkml:context>
    <inkml:brush xml:id="br0">
      <inkml:brushProperty name="width" value="0.05833" units="cm"/>
      <inkml:brushProperty name="height" value="0.05833" units="cm"/>
      <inkml:brushProperty name="fitToCurve" value="1"/>
    </inkml:brush>
  </inkml:definitions>
  <inkml:trace contextRef="#ctx0" brushRef="#br0">3025-518 23,'0'0'28,"0"0"1,6-27-15,-6 27-2,0 0-1,0 0-3,0 0-1,-8 25-1,8-25 0,-9 34-1,11-14 0,-8 13-2,4-5-1,-2 7-1,2-5 0,2-2-1,-2-3 0,2-9-2,-2 4 0,2-20-1,2 24-1,-2-24-2,0 0-3,0 0-8,8 21-16,-8-21 0,0 0 1</inkml:trace>
  <inkml:trace contextRef="#ctx0" brushRef="#br0" timeOffset="1511.0836">3172-1209 26,'0'0'21,"8"-24"0,-8 24-2,0 0-5,0 0-4,4-23-1,-4 23-3,0 0-2,0 0-1,0 0 0,0 0-1,0 0-1,0 0 1,0 0-1,0 0 2,0 0-1,10 29 1,-8-5-1,-8 17 0,8-3 0,-6 15 0,0-3-1,-2 9 0,6-4 0,-4-3 0,0-7 0,0-6-1,2-9 1,0-8-1,2-22-2,6 22-6,-6-22-26,0 0 0,0 0-3,0 0 3</inkml:trace>
  <inkml:trace contextRef="#ctx0" brushRef="#br0" timeOffset="640.0365">2843-1197 5,'0'0'27,"0"0"0,-18-8 0,18 8-19,0 18 0,-6 7-2,10-9-3,-6 14 2,6-1-1,-6 13 1,6-8-1,-6 13-1,4-15 0,2 5 0,-4-7-1,0-3-1,0-7-1,0-20 0,0 28 0,0-28-2,0 0-1,0 0-1,0 0-1,0 0 0,0 0-1,0 0 0,2 19 1,-2-19 1,0 0-1,0 0 0,0 0-5,0 0-7,0 0-9,0 0 1</inkml:trace>
  <inkml:trace contextRef="#ctx0" brushRef="#br0" timeOffset="1098.0628">2835-964 25,'0'0'29,"36"2"-1,-1-8-14,-13 12-4,18-14-1,-4 10-3,5-10-2,-5 8 0,4-8-2,-9 6 1,-7-4-2,0 2-1,-24 4-2,28-6 0,-28 6-1,0 0-3,0 0-2,0 0-5,0 0-9,0 0-8,0 0 1</inkml:trace>
  <inkml:trace contextRef="#ctx0" brushRef="#br0" timeOffset="2307.1292">3196 904 3,'0'0'28,"0"0"0,0 0-6,0 0-6,0 0-2,0 0-3,18 18-3,-20 6 0,2-24-1,4 51-1,6-23-1,-10 13-1,8-1-2,-6 3 0,4-5 0,-2-1-1,-2-5-1,0-8 1,0-1-1,-2-23 0,6 24 0,-6-24-1,0 0-1,0 0-4,0 0-13,0 0-16,0 0-1,0 0 1</inkml:trace>
  <inkml:trace contextRef="#ctx0" brushRef="#br0" timeOffset="2939.1653">3137 1522 9,'0'0'31,"0"0"1,0 0-2,0 0-14,0 0-4,0 0-4,0 0-3,-10 40 0,10-16-2,-4 11 0,4 1 0,-2 7-1,2-1-1,0 1 1,2-7-1,-2 3-1,6-7 1,4-3-1,-3-5-1,-7-24 1,14 30-2,-14-30 0,0 0-2,24 14-3,-24-14-8,0 0-18,0 0-2,0 0 2</inkml:trace>
  <inkml:trace contextRef="#ctx0" brushRef="#br0" timeOffset="3584.2">3513 1546 33,'0'0'27,"0"0"-5,0-24-2,0 24-7,0 0-2,0 0-3,2-19-1,-2 19-1,0 0-1,-4 23-1,4-23-1,-3 40 0,3-12-1,0 15 0,3-3 0,-6 9 0,3 0-1,0-5 0,0 3-1,3-9 1,-1-1-1,0-11 0,0-2 0,4-7 0,-6-17 0,6 24-2,-6-24-1,0 0-4,0 0-14,0 0-13,0 0-3,-6-32 2</inkml:trace>
  <inkml:trace contextRef="#ctx0" brushRef="#br0" timeOffset="3216.1812">3190 1712 27,'0'0'30,"0"0"2,32 6-6,-12-6-19,15-10-1,-3 4-1,12-2-3,-7 0 0,1-1-1,-4 5-2,-6 0 0,-3-4-3,-25 8-4,30-8-7,-30 8-9,0 0-8,0 0 1</inkml:trace>
  <inkml:trace contextRef="#ctx0" brushRef="#br0" timeOffset="-10261.5395">3139 118 25,'-2'-27'29,"2"27"-8,0 0-1,-18-14-4,18 14-4,-24-4-4,24 4-1,-44 10-2,18-2-1,-7 19-1,5-3 0,-4 17-1,12-1-1,1 9 0,15-7 1,6 7-2,7-7 1,7 5 0,8-11-2,0-1 1,0-7 1,-2 1-1,3-7-1,-5-2 1,2 0 0,2 1 0,0-5 0,1-8-1,5 2 0,6-10-2,-10 6-1,17-14-3,-19 10-4,14-20-13,-10 10-11,-3-6 2,-5-1 0</inkml:trace>
</inkml:ink>
</file>

<file path=ppt/ink/ink29.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1-11T15:58:28.354"/>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brush xml:id="br2">
      <inkml:brushProperty name="width" value="0.05833" units="cm"/>
      <inkml:brushProperty name="height" value="0.05833" units="cm"/>
      <inkml:brushProperty name="color" value="#3165BB"/>
      <inkml:brushProperty name="fitToCurve" value="1"/>
    </inkml:brush>
  </inkml:definitions>
  <inkml:trace contextRef="#ctx0" brushRef="#br0">-1259 77 11,'0'0'28,"0"0"3,0 0 2,0 0-20,0 0-2,0 0-1,0 0-4,-4 23-1,8-5 0,-2 14-2,6 1-1,1 9 0,-3-1-1,-2 7 0,0-5 0,-4 2 0,4-7-1,-8-6 1,4 1-1,-4-7-1,4-8 1,0-18-1,-2 27 0,2-27 0,0 0-1,0 0 1,-2 20-1,2-20 0,0 0-1,0 0-1,0 0-2,18-20-9,-18 20-17,0 0-1,12-21 1</inkml:trace>
  <inkml:trace contextRef="#ctx0" brushRef="#br0" timeOffset="248.0142">-1192 357 14,'0'0'29,"0"0"0,0 0 2,10-24-21,-10 24-4,38-10 1,-11 5-3,7-5 0,-2 4-1,2-6-2,-3 4-1,-9 0-3,6-6-4,-28 14-10,0 0-15,20-18 1,-20 18-1</inkml:trace>
  <inkml:trace contextRef="#ctx0" brushRef="#br0" timeOffset="570.0325">-914 126 26,'-10'-24'29,"10"24"1,-22-8-14,22 8-3,0 0-4,0-25-3,0 25 0,0 0 0,0 0 0,0 0 1,0 0-2,0 0 1,-4 25-1,4-25-1,12 46-1,-6-11-1,2 9 0,2-1-1,-2 3 0,2 3-1,-8 0 0,6-7 1,-4-7-1,-2-3 0,2-8-1,-4 1 0,0-25-3,-2 28-8,2-28-23,0 0-2,0 0-1,0 0 2</inkml:trace>
  <inkml:trace contextRef="#ctx0" brushRef="#br0" timeOffset="-631.0327">-275 371 37,'0'0'33,"0"0"1,0 0-9,8 20-15,-8-20-2,0 0-1,0 0-3,0 0-1,-24-14 0,6 12 0,-6-4-2,-6 4 1,1 0-1,-7 4 0,-4 0-1,6 2 1,-3-2-1,1 4 0,6-2 0,1 0 0,5 0-1,24-4-1,-32 4-2,32-4-2,-22-4-4,22 4-17,-2-20-8,2 20 0,0 0 1</inkml:trace>
  <inkml:trace contextRef="#ctx0" brushRef="#br0" timeOffset="-100793.1847">-2541-3473 4,'0'0'27,"0"0"-1,0 0-3,8-21-12,-8 21 0,0 0-3,0 0-4,0 0 1,0 0-1,0 0 0,14 23-1,-14-23 0,0 20-1,0-20 1,2 34-1,-4-11 0,-4 7 0,6 0 0,2 11 0,-4-1 0,-2 3-1,6 1 0,-4 1 1,4-5-1,2 1 0,2-5-1,-6-3 1,2-7 0,2-2-1,-2-3 0,-2-21 0,4 28 1,-4-28-1,2 24 0,-2-24 0,2 25-1,-2-25 1,0 0-2,0 0-2,0 26-7,0-26-20,0 0-3,-4-16 1,4 16 0</inkml:trace>
  <inkml:trace contextRef="#ctx0" brushRef="#br0" timeOffset="-100423.1636">-2491-3103 20,'31'-2'26,"-11"4"-3,-20-2-11,46-8 1,-16 8-5,13-8-2,-5 6-2,8-8 0,-5 8-2,-3-2-1,0 0-3,-15 4-2,1-4-6,-24 4-7,0 0-12,0 0 1,0 0-1</inkml:trace>
  <inkml:trace contextRef="#ctx0" brushRef="#br0" timeOffset="-99996.1391">-2174-3421 20,'0'0'19,"0"0"-6,14-28 1,-14 28-1,0 0 1,0 0-3,10-22 0,-10 22-2,0 0-2,0 0-3,0 24 0,0-2-1,6 2 0,-6 13-1,6 1 0,2 13-1,-2-2 2,2 7-2,-2-5 0,-2 2 0,5-1 0,-5-7-1,4 1 0,-4-5 0,4-7 0,-8-3-1,8-5 1,-6-8-1,2 1-1,-4-19-3,2 20-5,-2-20-22,0-22-2,0 22 1,2-33-1</inkml:trace>
  <inkml:trace contextRef="#ctx0" brushRef="#br0" timeOffset="-99598.1164">-1805-3036 6,'20'-16'29,"-20"16"1,0 0-8,42-10-6,-42 10-4,43-8-2,-19 8-4,10-8-1,-8 8-2,5-9 0,-5 9-2,-2 0-1,0-2-1,-2 4-2,3-8-2,-25 6-11,20 8-15,-20-8-3,22 0 3</inkml:trace>
  <inkml:trace contextRef="#ctx0" brushRef="#br0" timeOffset="-98741.069">-396-3038 24,'0'0'32,"35"-8"-1,-17 4 1,10 4-25,8-2-3,1 2 0,7-4-3,2 0-1,-3 8-3,-1-10-5,-10 16-15,-12-8-9,7-4 1,-27 2 0</inkml:trace>
  <inkml:trace contextRef="#ctx0" brushRef="#br0" timeOffset="-97540.0003">1101-3103 28,'0'0'30,"18"-4"2,-18 4-2,34-8-27,-16 12 0,8-10-1,9 8-2,-3-2-2,8-4-5,-10 6-14,1-2-10,5-8 1,-14 6-1</inkml:trace>
  <inkml:trace contextRef="#ctx0" brushRef="#br0" timeOffset="-95803.9026">2665-3174 7,'0'0'30,"0"0"2,0 0 1,25 21-18,11-28-3,-6 18-3,12-13-3,1 8-2,9-6-1,-5 6-1,3-4-1,-8 2-1,-7-2-1,-7-4-3,-28 2-6,32-2-20,-32 2-4,0 0 1,0 0-1</inkml:trace>
  <inkml:trace contextRef="#ctx0" brushRef="#br0" timeOffset="-94883.8501">4289-3123 18,'18'-2'30,"-18"2"1,32-4 1,-32 4-25,46 0-1,-15 0-1,9-4-2,-2 2-4,-1 0-1,11-4-4,-16 12-11,7-10-15,1 0 1,-16 0 0</inkml:trace>
  <inkml:trace contextRef="#ctx0" brushRef="#br0" timeOffset="-94061.807">5779-3127 25,'0'0'32,"26"0"1,-6-2-1,0 10-25,10-18-3,1 6-1,1 2-2,2-4-1,-5 6-2,3-4-3,-14 8-5,10-16-13,-4 7-10,-3 3 2,7-6-2</inkml:trace>
  <inkml:trace contextRef="#ctx0" brushRef="#br0" timeOffset="-93656.7837">6495-3465 14,'-21'-17'29,"21"17"2,-14 17 1,10 13-25,8-4 1,-8 21-2,8-3-1,-6 19-1,4-2 0,-6 4-1,6-10-1,-4 1-1,0-7 0,0-7-1,2 1-1,6-15-1,-6 3-2,0-31-2,10 36-4,-10-36-10,0 0-14,20 12 2,-20-12 0</inkml:trace>
  <inkml:trace contextRef="#ctx0" brushRef="#br0" timeOffset="-93415.77">6464-3087 9,'0'0'27,"33"-16"1,-13 18 0,2 0-23,10-6-2,2 4-3,7-2-2,5-4-2,-12 0-3,13-4-5,-15 4-6,-10 2-8,6-16 0</inkml:trace>
  <inkml:trace contextRef="#ctx0" brushRef="#br0" timeOffset="-93100.7519">6920-3437 8,'0'0'27,"0"0"2,-18 20-12,18-20-1,2 43-4,4-19-2,-12 25-1,14-3-1,-14 17-1,12-6 0,-10 12-3,8-13-1,-6 7 0,2-10-1,0-7-1,0-7-1,2-9 0,0-1-3,-2-29-2,-8 38-9,8-38-21,0 0-1,-22-2 1,22 2 0</inkml:trace>
  <inkml:trace contextRef="#ctx0" brushRef="#br0" timeOffset="-94369.8246">5450-3388 25,'0'0'29,"-36"0"-3,3 2-14,9-4-1,-12 18-3,8-6-3,-13 16 1,15-3-1,-8 17 0,6-3-1,-3 15 0,11-7-1,10 7 0,4-9-2,8 6 0,6-9 1,8-6-1,9-1 0,5-9-1,4-4 1,2-5-1,9-9-1,-1-4-1,-4-2-1,11-14-4,-19 12-6,4-17-21,-1 5 0,-11 0 0</inkml:trace>
  <inkml:trace contextRef="#ctx0" brushRef="#br0" timeOffset="-96517.9434">2121-3350 27,'0'0'20,"-10"-22"-1,10 22-2,-20-18-1,-3 20-4,23-2-3,-44-4-1,14 6-2,-12 24-1,13-4-1,-9 13 0,4 1-1,-1 11-1,17-1 0,4 5 0,14-7-2,10 1 0,2-4 1,11-7-2,7-4 1,10-5 0,-2-3 0,1-6-1,1-4 1,-2-4 0,-1-4 0,1-6 0,-4-4 0,-6-6 0,7-6 0,-9-6 0,0-5 0,-6-5 0,-6-5 1,-1 1-1,-7-3 0,-4 1 0,-6 1 1,-4 3-1,-3 6 0,-1 5 0,-2 5-1,-2 2 0,-2 6 0,18 12-1,-36-17-1,36 17-4,-33-8-6,33 8-19,-24-24-2,24 24 1</inkml:trace>
  <inkml:trace contextRef="#ctx0" brushRef="#br0" timeOffset="-95172.8665">3877-3362 20,'-12'-20'30,"12"20"0,-8-25-11,-18 23-5,26 2-3,-47-6-5,25 8 0,-18 12-3,6 1 0,-13 9-1,11 2 2,0 11-2,5-1 0,3 9-1,8-3 1,8 7-1,14-2 0,4 1 1,8-5-2,6-3 1,7-3-1,5-7 0,8-6 0,4 3 0,5-11-1,-1-4 1,5-8-1,1 0-1,-5-4-1,9-12-3,-20 12-7,-1-18-18,-3 4-4,-4 1 1,-10-1 1</inkml:trace>
  <inkml:trace contextRef="#ctx0" brushRef="#br1" timeOffset="-45206.252">1314-2760 24,'0'0'15,"0"0"2,0 0-1,0 0 2,18 2-4,-18-2-2,0 0-3,0 0-2,0 0-3,0 0 0,-16-19-2,16 19 0,-18-10-1,18 10 2,-26-12-2,26 12 1,-26-6 0,26 6 0,-22-6 0,22 6-1,-29-4 1,29 4-2,-30 2 2,30-2-3,-34 10 3,16 0-3,18-10 1,-35 18 1,35-18-1,-26 23 0,26-23 0,-20 22 1,20-22-1,-10 20 0,10-20-1,-4 20 2,4-20-1,2 23 0,-2-23 0,10 22 0,-10-22 0,18 24 0,-18-24 0,26 21 1,-26-21-1,37 20 1,-19-8-2,2-2 2,2 2-1,2 0 0,1 7 1,-3-5-2,2 0 1,-24-14 0,36 32 1,-36-32-2,28 29 2,-28-29-1,17 26 0,-17-26 0,6 28 0,-6-28 0,2 29 0,-2-29 1,-2 32 1,2-32-2,-6 31 0,6-31 0,-8 26 1,8-26-1,-19 18 0,19-18-1,-26 16-1,26-16 1,-32 8 0,32-8 1,-26 9-2,26-9 2,-22 6-1,22-6 1,-21 2 2,21-2-3,-18-6 2,18 6-2,-20-11 3,20 11-3,-20-16 2,20 16-2,-16-26 1,16 26 0,-12-30 0,8 11 0,4 19 0,-2-34 0,2 34 0,-2-33 0,2 33 0,4-26 0,-4 26 0,12-24 0,-12 24-1,22-22 1,-2 11-1,4 1 2,2 0-1,-3 0 0,7 2 0,2 0 0,-4 2 1,-3 2-1,1 2 1,-8 0-1,-18 2 0,34-2 0,-34 2-1,24 0 1,-24 0 0,0 0 0,19-2-2,-19 2 0,0 0-5,0 0-12,0 0-14,0 0-3,-25-17 2</inkml:trace>
  <inkml:trace contextRef="#ctx0" brushRef="#br1" timeOffset="-44628.2216">1468-2829 19,'18'-21'28,"-18"21"-7,0 0-3,0 0-3,0 0-3,20-16-2,-20 16-1,0 0-2,0 0-1,0 0-1,0 0-1,4 18-1,-4-18-1,-2 29-1,0-7 0,2-2 0,-4 5 0,6 1-1,0 0 0,-2-3 0,4-3 0,-2 0 0,-2-20 0,10 26-1,-10-26 0,6 21-1,-6-21-1,0 0-4,0 0-8,0 0-18,0 0-2,0 0 2,0 0 0</inkml:trace>
  <inkml:trace contextRef="#ctx0" brushRef="#br1" timeOffset="-44357.2062">1389-2677 29,'0'0'29,"0"0"3,0 0-11,0 0-12,36-13 0,-36 13-3,43 2-1,-21-4-1,8-10 0,-4 6 0,0-6-1,-1 6-1,-5-8-1,-20 14-1,26-10-1,-26 10-8,0 0-24,0 0-2,0 0 1,0 0 0</inkml:trace>
  <inkml:trace contextRef="#ctx0" brushRef="#br1" timeOffset="-42322.0965">3559-2714 23,'0'0'29,"24"-4"-3,-24 4-5,0 0-6,0 0-3,0 0-4,0 0-2,0 0-1,0 0-2,0 0 1,-24-12-2,24 12 1,-23-10 0,23 10-1,-22-8 1,2 0-1,-6 14 1,-2-6-1,-3 8-1,-1 0 0,0 4 0,-2 0-1,-5 0 0,13 2 0,-4-3 0,8-3 0,-3 0 0,25-8 0,-22 22 0,22-22-1,-8 20 1,8-20 0,16 25 1,-16-25-1,43 24 0,-11-8 0,6 0 0,5 7 1,7-5-2,-2 0 2,1 6-2,-3-5 1,-10 3 0,-3 2 0,-9-3 0,-10 1 0,-4-2 0,-8 2 0,-6 3-1,0-3 1,-8-2 0,-6 2 0,4-3 0,-6-5-1,-3-4 1,1 0-1,-2-4 1,-4-4-1,6-4 0,3 2-1,-1-8 2,0 0 0,20 8 0,-28-30 0,28 30 0,-10-37 0,18 15 0,-2-2 0,8-3 0,8 1 0,6 2 2,7-1-2,3-1-2,2 2 2,-7 1 0,7 5 0,-8 2 0,-4 0-1,-3 6 0,-25 10 0,36-17-2,-36 17-3,0 0-13,0 0-16,0 0 1,0 0-1</inkml:trace>
  <inkml:trace contextRef="#ctx0" brushRef="#br1" timeOffset="-41638.0574">3661-2633 28,'0'0'34,"0"0"0,25-2-4,-25 2-18,36 0-2,-16 4-3,10-6-3,3 8 0,7-10-3,-2 8 0,-3-4-1,-1-4 1,-4 2-3,2 0 1,-14-2-3,7-4-3,-25 8-11,0 0-17,0 0 0,0 0 0</inkml:trace>
  <inkml:trace contextRef="#ctx0" brushRef="#br1" timeOffset="-41893.0718">3857-2732 26,'0'0'31,"0"0"0,-22-8-5,22 8-19,0 0 0,0 0 0,0 0-3,0 0 1,-24 26 0,24-26 1,-8 33-2,8-11 1,-4 6-3,4-4 0,-2 9 1,2-7-2,-2-1-1,0-1 0,2-8-1,0-16 0,0 24-3,0-24 0,0 0-7,-19 17-11,19-17-12,0 0-2,-20-33 3</inkml:trace>
  <inkml:trace contextRef="#ctx0" brushRef="#br0" timeOffset="-5319.1424">-39-1126 23,'0'0'29,"-2"-20"-6,2 20-3,0 0-4,0 0-3,0 0-4,0 0 0,0 0-2,0 0-1,2 20-1,-2 2-3,2 1 0,0 5-1,-2 3 0,2 1-1,0-2 1,-2 1-1,2-3 0,2-6 0,-2-1 0,-2-21 0,4 28 0,-4-28 0,4 18-1,-4-18 1,0 0 0,0 0-1,7 18 0,-7-18-1,0 0 0,0 0-1,0 0-2,0 0-2,0 0-3,18-12-5,-18 12-8,0 0-11,0 0 3,22-24 0</inkml:trace>
  <inkml:trace contextRef="#ctx0" brushRef="#br0" timeOffset="-4509.1413">48-970 14,'0'0'26,"0"0"0,0 0-11,0 0-4,0 0-3,0 0-4,0 0-1,0 0 1,0 0 0,0 0 0,-4 18 1,4-18 0,0 0 0,30-10 0,-30 10 0,28-4 0,-28 4-1,31-8-2,-31 8 0,34-8-1,-34 8 0,36-6-1,-36 6 0,31-6 0,-31 6 0,22-2-1,-22 2 0,0 0 0,18-2 0,-18 2-1,0 0-2,0 0-2,0 0-7,0 0-11,0 0-9,0 0 1,0 0 0</inkml:trace>
  <inkml:trace contextRef="#ctx0" brushRef="#br0" timeOffset="-3532.0915">117-559 10,'0'0'32,"0"-22"-1,0 22 3,4-20-18,-4 20-3,0 0-2,0 0-4,0 0-2,-13 40-1,13-21 0,-2 11 0,2-4-2,2 15-1,1-7 0,1-1 0,-2 1 0,-2-6-1,-2-3 0,4-7-2,-8 0-6,6-18-25,0 0-1,0 0-3,0 0 1</inkml:trace>
  <inkml:trace contextRef="#ctx0" brushRef="#br0" timeOffset="-4005.1186">278-1128 6,'8'-30'25,"-8"30"-3,0 0-4,2-29-3,-2 29-3,0-20-3,0 20 0,0 0 0,-8-18-3,8 18 1,0 0-1,0 0-2,0 0 0,0 0-1,0 0 0,-8 18-1,8-18 0,4 37-1,0-15 0,2 6 0,-6 9 0,8-1 0,-6 3 0,4-3 1,-4 1-2,0-5 1,-2-2-1,2-5 1,0-3-1,-2-22 1,-2 30-2,2-30 1,0 0-2,0 23-2,0-23-5,0 0-18,0 0-8,0 0-1,0 0 1</inkml:trace>
  <inkml:trace contextRef="#ctx0" brushRef="#br0" timeOffset="-2780.0668">1115-1073 2,'0'0'31,"-10"-20"-1,10 20 3,0 0-17,0 0-3,0 0-4,0 18-2,2 2-1,6-2-1,-8 13-1,8-3-1,-6 13 0,2-7-1,-4 5 0,2-3-1,-4-4 0,0-5-2,2-7 2,-2-2-2,2-18-1,-2 20-1,2-20-1,0 0-3,0 0-9,0 0-16,0 0-2,0 0 0,0 0 2</inkml:trace>
  <inkml:trace contextRef="#ctx0" brushRef="#br0" timeOffset="-2540.0665">1105-864 10,'0'0'33,"20"0"-2,-20 0 1,22 6-15,6-21-7,-6 17-3,11-8-2,-3 4-2,0-2-3,-2-2-1,-7 6-1,7-12-7,-28 12-9,22 0-15,-22 0-1,0 0 1</inkml:trace>
  <inkml:trace contextRef="#ctx0" brushRef="#br0" timeOffset="-1580.0652">1282-486 16,'0'0'32,"18"-24"0,-18 24 2,16-20-21,-16 20-2,0 0-3,0 0-1,0 0-1,6 30-1,-6-30-1,4 41 0,-2-11-2,-2 2 0,2-1-1,0 5 0,0-1-1,-2-7 1,3 9-1,-3-9 0,0-2 0,2-6 0,-7 1-2,5-21-3,-8 34-13,8-34-17,0 0-2,0 0 0,0 0 1</inkml:trace>
  <inkml:trace contextRef="#ctx0" brushRef="#br0" timeOffset="-2120.0659">1379-1132 16,'0'0'30,"0"-20"1,0 20-9,0 0-5,6-26-5,-6 26-3,0 0-2,0 0-1,0 0-2,0 0-1,0 0 0,0 0 0,0 0-1,0 0 1,-6 24 0,8-6 0,0 2-1,-2 13-1,4 1 1,-2 1-1,4 5-1,-4 3 1,0-3 0,0 1-1,0-3 0,-2-3 1,0-7-2,6-4 1,-6-1-3,0-23-2,2 26-9,-2-26-22,0 0-1,0 0 0,22-10 1</inkml:trace>
  <inkml:trace contextRef="#ctx0" brushRef="#br1" timeOffset="14582.7621">3494-757 14,'0'0'31,"0"0"0,0 0 1,-22 16-18,22-16-2,0 0-4,0 0-1,0 0-1,0 0-2,0 0 0,0 0-1,0 0-1,26-2 1,-26 2-1,34-6 0,-13 6 0,9-6 0,0 4-1,4-4 0,-1 4 0,5-6 0,-8 8 0,0 0 0,-1 0-1,-1 0-1,-6 0 2,-2 2-2,-20-2 1,22 6-2,-22-6 1,0 0-4,23-8-7,-23 8-24,-23 0-1,5-2 0,18 2-1</inkml:trace>
  <inkml:trace contextRef="#ctx0" brushRef="#br1" timeOffset="13921.7243">3202-709 1,'0'0'26,"0"0"1,-4-22-4,4 22-9,0 0-3,0 0-3,0 0-2,0 0-1,0 0 1,-12-18-1,12 18 0,0 0-1,-29-2 0,29 2-2,-20-6 0,20 6 0,-28 0-1,28 0 0,-32 2 0,14 2 0,-1 0 0,-1 4 0,-2 4-1,4-4 1,-4 2 0,22-10-1,-31 17 1,31-17-1,-24 24 1,24-24-2,-10 24 2,10-24-1,-2 27 0,2-27 0,10 24 0,-10-24 0,28 26 0,-11-10 1,13-5-1,-2 5 0,6 0 1,-3 0-1,7 2 0,-4 5 0,0-7 0,-3 4 0,-5 0 1,-6 3-1,-4-3-1,2 0 1,-8 3 1,-1-1-1,-5-4 0,-4 0 0,-2 1 0,2-19 0,-19 30 1,19-30-1,-38 30 1,14-16-1,0-3 1,-5-1 0,-1-10-1,6 0 0,0-6 0,2-9 0,22 15 0,-31-30 0,19 8-1,6 4 1,6-3 0,2 3 0,6-2 0,6 0 0,1-1-1,9 5 2,4-4-2,2 0 1,0 1 0,7 3 0,-7 0-1,-2 2 1,-6 4 0,-1 0 0,-21 10-1,22-13 1,-22 13-1,0 0 0,0 0-1,0 0-2,0 0-8,0 0-20,0 0-3,0 0 1,0 0 0</inkml:trace>
  <inkml:trace contextRef="#ctx0" brushRef="#br1" timeOffset="15979.8398">5297-741 10,'0'0'29,"-18"-12"1,18 12 1,-16-18-21,16 18-1,-27-6-2,9 10-3,18-4 0,-42 2 0,18-4 0,-5 10 0,3 0-1,-2 2-2,4 0 1,0 4-1,24-14 1,-23 29-2,23-29 1,0 32-1,0-32 1,31 39 0,-7-21-1,4 2 1,8 2-1,-3 3 1,9-1-2,-2 2 2,-1 1-1,-11-1 0,2-2-1,-4 5 1,-6-3 1,-1 0-1,-7 1 0,-8-5 0,-2 0 1,-4 2 0,-10-1-2,-5-3 2,-1-2-1,-4-2 0,-2 3 0,-2-3 0,0-2 0,1-6-1,3 0 1,4-6 0,0-2 0,18 0-1,-28-16 1,28 16 0,-12-30 0,12 9 0,2 1 0,4-2-1,8 0 1,2-5 1,4 5 0,4-4-2,2-3 1,5 3 0,1 0 0,0-1 0,-2 5 0,1 2-1,-7 4 1,-4 3-1,-20 13 0,32-16-1,-32 16-2,0 0-10,16-6-19,-16 6-2,0 0 1,0 0 0</inkml:trace>
  <inkml:trace contextRef="#ctx0" brushRef="#br1" timeOffset="16804.887">5531-627 13,'-25'-11'31,"25"11"1,0 0 0,31-16-18,-31 16-2,48-4-2,-28 4-3,13-8-2,-5 4-1,6-4-1,-4 4-2,-3 0 0,-7 0-1,6 0 0,-2 2 0,-4 0-1,2-2 0,-22 4 0,31-4-1,-31 4 0,28-5-1,-28 5-2,0 0-3,0 0-11,0 0-14,0 0-1,0 0 1</inkml:trace>
  <inkml:trace contextRef="#ctx0" brushRef="#br1" timeOffset="16497.8694">5684-848 11,'0'0'30,"-4"-23"1,4 23 2,0 0-20,0 0-1,0 0-3,0 0-1,0 0-1,0 0-2,0 0 0,0 0-2,0 0 1,2 23-2,-4-5-1,2 6 0,2 9 0,0 3 0,4 5-1,-6-1 0,2 3 1,4-3-1,0-3 0,-4-5 0,2-6 0,-6-3 0,2-23-1,4 30 0,-4-30-2,0 0-3,0 0-1,-20 12-10,20-12-19,-18-24 0,10 6 0,8 18 2</inkml:trace>
  <inkml:trace contextRef="#ctx0" brushRef="#br0" timeOffset="-16802.6826">352 175 21,'0'0'17,"0"0"-1,0 0-1,0 0-2,0 0-1,0 0-1,0 0-2,0 0-2,0 0-2,0 0 0,0 0 0,0 0-2,0 0 1,0 0-1,0 0 0,0 0 0,-6-21 0,6 21-1,-12-26 1,6 8-1,6 18 0,-16-33-1,16 33 1,-24-34 1,24 34-2,-26-26 0,26 26 0,-26-17 0,26 17 0,-35 0 0,15 9 0,-6 7-1,2 6 1,-1 10-1,-3 13 1,2 6 0,2 3 0,10 5-1,4 4 0,6-2 1,6-5-1,8-5 0,6-6 0,6-9-1,4-6 2,0-11-1,3-9 0,5-8-1,-2-6 1,2-6 0,1-5-1,-7 1-1,4-8-2,-14 12-4,17-18-11,-35 28-16,28-27-2,-28 27 1,16-24 1</inkml:trace>
  <inkml:trace contextRef="#ctx0" brushRef="#br0" timeOffset="-16493.6649">611 343 31,'16'-14'31,"-16"14"1,30-8 0,-30 8-24,46-3-3,-19 3-1,7-6-2,0 4-1,2-6 1,-1 6-1,-1-6-1,2 2-3,-10 4-3,5-14-11,-7 8-15,-24 8-1,32-16 0</inkml:trace>
  <inkml:trace contextRef="#ctx0" brushRef="#br0" timeOffset="-15938.6349">1502 96 23,'0'0'31,"-12"-19"1,12 19-1,-14-30-22,-2 26-1,16 4-3,-27-20-2,9 16-1,-8 4 1,0 2-3,0 12 3,-5-2-1,3 10 1,-2 7-1,4 7 0,7-3 0,5 9-1,8-1 0,4 1 0,10-5-2,2 1 1,11-5-1,1-5 1,2-2 0,2-6 0,0-5 1,1-7-1,-1 0 1,6-10-2,-8-2 0,6-4-3,-9 4-5,17-15-12,-12 7-13,-4 0-1,-3 4 1</inkml:trace>
  <inkml:trace contextRef="#ctx0" brushRef="#br0" timeOffset="-15337.6005">1943 256 33,'0'0'35,"0"0"2,0 0-2,0 0-19,23 4-11,-1-4-1,14-2-2,0 0-1,11 2-1,1-2 0,3 0 0,-1-2 0,0 2 2,-5 2-2,-5 0-2,-6-4-1,-34 4-4,29-11-22,-29 11-6,0 0 0,0 0-1</inkml:trace>
  <inkml:trace contextRef="#ctx0" brushRef="#br0" timeOffset="-13015.4748">3111 13 3,'0'0'28,"-6"-25"1,6 25-11,-12-32 1,12 32-3,-20-28-5,20 28-2,-25-27-2,3 19-1,22 8-3,-36-6 1,10 8-3,-4 8 0,3 2 0,-3 13 0,0-1 1,2 12-1,7 3 0,5 1 1,10 3-1,6 4 0,8-3 0,8 1 0,1-5-1,9-5 0,4-3 0,2-12 0,7-8 1,-3-8-1,2-12 0,3-4 0,5-10 0,-6-6 0,-1-5 0,-9-3 0,-8-3 2,-8-3-2,-4 3 0,-14 3 1,-8 1-1,-10 3 0,-2 2 0,-5 3-1,-3 7-2,8 2 0,-6 10-3,22-13-10,8 21-18,0 0-2,0 0 2,0 0 0</inkml:trace>
  <inkml:trace contextRef="#ctx0" brushRef="#br0" timeOffset="-12610.4556">3502 94 25,'0'0'32,"0"0"1,22 12 0,3-16-22,-25 4-2,52 0-4,-22 2-2,11-8-2,3 4 0,4 0-1,1 0 0,-3 0-1,2 2 0,-7 4-2,3-6-3,-24 16-8,-2-14-19,-18 0-1,25 6 1</inkml:trace>
  <inkml:trace contextRef="#ctx0" brushRef="#br0" timeOffset="-12211.4328">4307-56 29,'0'0'33,"-20"-25"2,20 25-1,0 0-22,0 0-3,0 0-3,0 0-2,-2 37-1,2-3 0,6 3 0,-4 3-1,4 9-1,-4 2 0,6-3-1,-2 1 0,0-3 0,-2-7-1,0-1 1,0-9 0,-2-1 0,4-10-2,-2 1 0,-4-19-1,0 0-1,22 10-3,-22-10-8,0 0-19,0 0-3,12-31 3,-12 31-1</inkml:trace>
  <inkml:trace contextRef="#ctx0" brushRef="#br0" timeOffset="-10597.3439">4357 193 20,'0'0'14,"0"0"0,18 4-2,-18-4 0,0 0-1,0 0 1,0 0-1,0 0-3,0 0 0,0 0-2,0 0-2,0 0 0,0 0-2,0 0 0,0 0 0,0 0-1,0 0 1,0 0-1,0 0 0,0 0 0,0 0 0,18-18-1,-18 18 1,0 0 0,0 0-1,0 0 0,-22-4 1,22 4-1,0 0 1,0 0-1,0 0 0,0 0 1,0 0 0,0 0-1,0 0 0,0 0 1,24-17-1,-24 17 1,37-6-1,-13 2 0,4 0 0,-2 0 1,7 0-2,-5 2 1,4 0 0,-6 2-1,-1 0 0,-25 0 0,36 2-1,-36-2-1,24-2-3,-24 2-10,0 0-17,0 0-2,0 0 3</inkml:trace>
  <inkml:trace contextRef="#ctx0" brushRef="#br0" timeOffset="-12002.4208">4408 163 23,'0'0'32,"2"-19"1,-2 19-2,30-14-22,-10 14-5,8-4-1,8 2-3,3-2 0,7-2-3,-3 4-4,11-12-10,-8 6-15,-7-1 2,-1-1-2</inkml:trace>
  <inkml:trace contextRef="#ctx0" brushRef="#br0" timeOffset="-11716.4045">4835-72 26,'0'0'32,"-18"-13"3,18 13-11,0 0-7,-10 37-4,16-15-4,-12 19-2,10-5 0,-4 19-2,0-5-2,-2 11-1,0-4-1,-4-2 0,2-5 0,2-5-1,-2-7 0,4-9-1,-2-1-1,2-28-2,-8 36-6,8-36-27,0 0 0,10-18 0,-10 18 0</inkml:trace>
  <inkml:trace contextRef="#ctx0" brushRef="#br0" timeOffset="-8694.235">4242-188 24,'0'0'17,"0"0"-2,0 0-1,0 0-3,0 0 0,0 0-2,2 20-2,-2-20-2,0 0-1,0 0 0,0 0-2,22 10 0,-22-10 0,0 0-1,0 0 1,10 19 0,-10-19 1,0 0 0,7 22 0,-7-22 1,0 0 0,0 0-1,14 22 0,-14-22 0,0 0 0,10 23-1,-10-23 0,6 24 0,-8-6 1,4 0-2,-6 9 0,2-5 1,2 0-1,-2 7-1,0-3 1,2 2-1,4 3 1,4-5-1,-4 2 1,10 1-1,-2-3 1,-2 0-1,-2-1 1,2-1-1,-4-8 0,-6-16 0,8 33 0,-8-33 0,-6 26 0,6-26 0,2 16 0,-2-16 0,-8 20 0,8-20-1,0 0 0,0 0-1,0 0-3,-10 19-7,10-19-23,0 0-2,0-19 0,0 19 1</inkml:trace>
  <inkml:trace contextRef="#ctx0" brushRef="#br0" timeOffset="-9696.2923">4889-123 10,'0'0'20,"0"0"-1,0 0-3,0 0-2,0 0-2,9-20-2,-9 20-2,0 0-1,0 0-1,0 0-1,0 0-1,0 0 0,0 0-1,8-25 0,-8 25 0,0 0 0,0 0 0,0 0-1,0 0 1,0 0-1,-8 27 0,8-27 0,-7 32-1,5-10 1,-6 1-2,4 1 1,-2 10 0,2 1 0,0 1-1,-2 1 1,2-1-1,2 1 2,4 5-2,0-9 1,0 1-1,4-2 0,0-1 0,0-5 1,-2-2-1,-2-5 1,-2-19-1,0 32 0,0-32-1,-6 22 2,6-22-2,0 0 0,-14 19-2,14-19-1,0 0-6,0 0-23,0 0-2,0 0-2,0 0 2</inkml:trace>
  <inkml:trace contextRef="#ctx0" brushRef="#br2" timeOffset="72040.7935">5321 205 9,'0'0'15,"0"0"-2,0 0-1,4-20-1,-4 20 1,0 0 1,0 0-3,0 0-1,-18-2-2,18 2-1,0 0-1,0 0 0,0 0-1,0 0 0,0 0 1,0 0-2,0 0 1,0 0-1,0 0-1,0 0 0,28-8 0,-10 8-1,2 2-1,7-2 1,1 4-1,2-4 1,4 0-1,-1 0 0,-1 0 0,2-4 0,-6 2 0,-7 2 0,1-2-2,-22 2-2,36-6-7,-36 6-22,0 0-2,0 0 1,0 0 0</inkml:trace>
  <inkml:trace contextRef="#ctx0" brushRef="#br2" timeOffset="72640.8279">5972 181 12,'0'0'24,"0"0"-3,0 0-1,0 0-3,16 0-3,-16 0-3,0 0-3,0 0-2,21 0-2,-21 0 1,30 0-2,-30 0 0,40 2 0,-18 0-1,5-2 0,-1 4 0,2-8 0,-4 8-1,4-4 0,-5 2-1,-3-4 1,-20 2-1,30 2 0,-30-2 0,22 2-2,-22-2 1,0 0-1,22 10 1,-22-10-4,0 0-3,0 0-19,23 8-7,-23-8 0,0 0 2</inkml:trace>
  <inkml:trace contextRef="#ctx0" brushRef="#br2" timeOffset="73166.858">6628 175 24,'18'0'30,"-18"0"-5,0 0-3,22 0-8,-22 0-3,0 0-3,24 8-1,-4-12-2,-20 4-1,45 4-1,-17-2 0,12-2 0,-10 0-1,9 0-1,1 2 1,-6-4-2,1 4 1,-7-2-1,-8 0-1,-20 0 1,34 4 0,-34-4-1,0 0-1,0 0-3,0 0-12,0 0-16,0 0-1,0 0 0,0 0 0</inkml:trace>
  <inkml:trace contextRef="#ctx0" brushRef="#br2" timeOffset="87315.5272">9533 1068 11,'0'0'10,"0"0"0,-18 0 0,18 0 0,0 0-2,0 0 0,0 0-2,0 0 0,-22 6 0,22-6-1,0 0 0,0 0 0,0 0 0,0 0 0,0 0 0,0 0 0,0 0 0,0 0-1,0 0 1,0 0 0,0 0 0,0 0-1,0 0 0,28-6 0,-10 8-1,13-4 0,-3 2-1,8-6 1,-2 4-2,7 0 1,-1-2-1,0 2 0,1 2 0,3-2-1,-2-2 1,3 0-1,-3 4 1,-2-4 0,-5 4-2,-3-2 1,-4 2 1,-10 0-1,-18 0-1,25 0 1,-25 0-1,0 0-1,0 0-3,0 0-6,0 0-21,0 0-3,0 0 0,0 0 1</inkml:trace>
  <inkml:trace contextRef="#ctx0" brushRef="#br2" timeOffset="87871.559">10527 1007 14,'0'0'29,"0"0"0,0 0-6,0 0-7,0 0-4,39-4-3,-39 4-2,42-2-2,-14 4 0,9-4-1,1 2-2,12-6 1,1 4-2,3 2 0,1 0 0,-11-2 0,0 4-1,-1-2 0,-3 0 0,-16 2 1,0 0-1,-5-2 0,-19 0 0,34 4-1,-34-4 1,26-4-1,-26 4 0,24-2-2,-24 2-2,0 0-8,22-8-20,-22 8-1,0 0 1,21-8-1</inkml:trace>
  <inkml:trace contextRef="#ctx0" brushRef="#br2" timeOffset="88540.5971">11630 971 8,'0'0'13,"-22"14"-2,22-14 0,0 0-1,-26 8 0,26-8 1,0 0 1,0 0 0,-20 2-2,20-2 2,0 0-1,28-16-2,-28 16 0,32-2-4,-12 4 1,9-4-4,-1 2 2,6 0-3,1 0-1,7-4 1,-2 4-1,-1 0 0,7 0 2,-6 0-2,3 4 0,-5-4 0,0 2 0,-10-2 0,-7 2 0,-1-2 0,-20 0 0,22 4 0,-22-4 0,0 0-3,0 0 1,0 0-4,0 0-12,0 0-16,0 0-2,0 0 1,0 0 0</inkml:trace>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12-06T23:49:41.194"/>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0 1,'0'0'6,"0"0"1,0 0-1,0 0 0,0 0 0,0 0 0,0 0 0,0 0-1,0 0 1,0 0-2,0 0 1,0 0-1,0 0 0,0 0-1,0 0-1,0 0 0,0 0 1,0 0 0,0 0-2,0 0 1</inkml:trace>
</inkml:ink>
</file>

<file path=ppt/ink/ink30.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1-11T15:56:56.477"/>
    </inkml:context>
    <inkml:brush xml:id="br0">
      <inkml:brushProperty name="width" value="0.05833" units="cm"/>
      <inkml:brushProperty name="height" value="0.05833" units="cm"/>
      <inkml:brushProperty name="fitToCurve" value="1"/>
    </inkml:brush>
  </inkml:definitions>
  <inkml:trace contextRef="#ctx0" brushRef="#br0">1649-585 30,'0'0'25,"0"0"-9,2-24 0,-2 24-4,0 0-4,0 0 0,0 0-1,0 0-1,0 0 0,-2 28-2,2-28-1,4 42 0,2-21-1,-4 9-1,4-4-1,1 5 1,-1-7-1,-2 0 1,-2-3-1,-2-21 0,2 32 0,-2-32 0,0 22-1,0-22-1,-8 19-1,8-19-2,0 0-3,0 0-5,0 18-7,0-18-8,0 0-4,0 0 2</inkml:trace>
  <inkml:trace contextRef="#ctx0" brushRef="#br0" timeOffset="860.0408">1496-1130 18,'-14'-18'26,"14"18"0,0 0-14,0 0-1,-14 30-3,14-30-2,2 28-1,-2-28 1,4 45 0,0-21-2,-6 11 1,8-5-2,-8 5-1,2-5 1,-2 4-2,2-7 0,0-1 0,-2-6 0,0-1-1,2-19 0,-4 26 1,4-26-1,0 0-2,0 0-1,0 0-3,0 0-5,0 0-9,0 0-11,0 0-1,0 0 1</inkml:trace>
  <inkml:trace contextRef="#ctx0" brushRef="#br0" timeOffset="1653.0577">1853-1112 8,'-4'-26'24,"4"26"-3,0 0-3,0 0-3,0 0-3,0 0-1,0 0-2,0 0-2,0 0-1,0 0 0,6 24-2,-6-24 0,2 49-1,6-21-1,-6 13 0,0-1 0,-8 9-1,8-9-1,-2 3 2,0-9-2,0-3 0,-2-5 1,4-2-1,-2-24 0,6 29 0,-6-29-1,-2 18 0,2-18-2,0 0-2,0 0-13,0 0-15,0 0-1,0 0 0</inkml:trace>
  <inkml:trace contextRef="#ctx0" brushRef="#br0" timeOffset="1090.0411">1577-822 0,'0'0'23,"34"-2"-2,-8-4-6,-2 0-8,3 2-8,-3-4-10,12-9-11,-36 17-1</inkml:trace>
  <inkml:trace contextRef="#ctx0" brushRef="#br0" timeOffset="2502.1063">1734 966 9,'-10'-20'29,"10"20"1,0 0-8,0 0-6,0 0-2,0 0-5,0 0-2,0 0-1,-8 25 0,8-25-2,2 42-1,-2-14 0,0 9-1,0 1 0,-4 5-2,4-7 1,2 1 0,-2-5-1,-2-5 0,0-1-2,2-26-2,-4 34-8,4-34-22,0 0-1,0 0 0,0 0 0</inkml:trace>
  <inkml:trace contextRef="#ctx0" brushRef="#br0" timeOffset="3066.1385">1516 1536 19,'0'0'31,"0"0"2,-8-19 0,8 19-23,0 0 0,-8 39-2,12-19-4,-8 15 0,8 1-1,-8 11-1,6-1 0,-6 7 0,4-2 0,-2-3-1,2-5-1,0-3 0,0-7 1,0-7-1,0-2-1,0-24-1,0 25-2,0-25-3,0 0-12,0 0-15,12-33-2,-10 7 2</inkml:trace>
  <inkml:trace contextRef="#ctx0" brushRef="#br0" timeOffset="3494.1608">2010 1572 57,'0'0'36,"0"0"0,-6 22-9,-2 9-20,12-3-2,-10 13-1,6 9-2,-8 1-1,6 4-1,-4-5 0,4 1 0,-2-6-2,0-9-1,6-4-3,-8-3-2,6-29-19,0 0-8,20 20-2,-20-20 2</inkml:trace>
  <inkml:trace contextRef="#ctx0" brushRef="#br0" timeOffset="3261.1497">1547 1761 27,'0'0'27,"40"0"1,-6 0-12,0 0-13,11-2 1,1-1-3,1-1-2,1-4-4,-10 8-8,-8-8-15,5-6 0,-17 8 1</inkml:trace>
  <inkml:trace contextRef="#ctx0" brushRef="#br0" timeOffset="-7166.3998">1835 126 6,'-20'-10'26,"20"10"0,-22-18-12,5 20 0,17-2-3,-38-5-5,20 5 0,-8 15-1,4-9 1,-9 18 0,7-6 1,-14 25-1,14-5-1,-9 19 0,11-8 0,-2 9-2,14-3 0,8 8-1,6-13-1,10-5-1,12-6 0,4-7 0,3-14 0,7-10-1,-4-6 0,5-10-1,-3-4-1,8-10-5,-23 12-13,9-17-12,-8 7-2,-2 4 1</inkml:trace>
</inkml:ink>
</file>

<file path=ppt/ink/ink31.xml><?xml version="1.0" encoding="utf-8"?>
<inkml:ink xmlns:inkml="http://www.w3.org/2003/InkML">
  <inkml:definitions>
    <inkml:context xml:id="ctx0">
      <inkml:inkSource xml:id="inkSrc0">
        <inkml:traceFormat>
          <inkml:channel name="X" type="integer" max="16520" units="in"/>
          <inkml:channel name="Y" type="integer" max="26312" units="in"/>
          <inkml:channel name="F" type="integer" max="255" units="dev"/>
        </inkml:traceFormat>
        <inkml:channelProperties>
          <inkml:channelProperty channel="X" name="resolution" value="2540.36597" units="1/in"/>
          <inkml:channelProperty channel="Y" name="resolution" value="2540.01343" units="1/in"/>
          <inkml:channelProperty channel="F" name="resolution" value="3.97878E-7" units="1/dev"/>
        </inkml:channelProperties>
      </inkml:inkSource>
      <inkml:timestamp xml:id="ts0" timeString="2011-01-11T15:59:08.536"/>
    </inkml:context>
    <inkml:brush xml:id="br0">
      <inkml:brushProperty name="width" value="0.05833" units="cm"/>
      <inkml:brushProperty name="height" value="0.05833" units="cm"/>
      <inkml:brushProperty name="fitToCurve" value="1"/>
    </inkml:brush>
    <inkml:brush xml:id="br1">
      <inkml:brushProperty name="width" value="0.05833" units="cm"/>
      <inkml:brushProperty name="height" value="0.05833" units="cm"/>
      <inkml:brushProperty name="color" value="#ED1C24"/>
      <inkml:brushProperty name="fitToCurve" value="1"/>
    </inkml:brush>
    <inkml:brush xml:id="br2">
      <inkml:brushProperty name="width" value="0.05833" units="cm"/>
      <inkml:brushProperty name="height" value="0.05833" units="cm"/>
      <inkml:brushProperty name="color" value="#3165BB"/>
      <inkml:brushProperty name="fitToCurve" value="1"/>
    </inkml:brush>
  </inkml:definitions>
  <inkml:trace contextRef="#ctx0" brushRef="#br0">1650 3142 42,'0'0'23,"0"0"1,0 0-3,0 0-3,16-34-3,-16 34-4,32-27-4,-10 11-1,3-8-2,5 0-2,6-3-1,1 3 0,-1-6 0,2 3-1,-3 1 0,-3 8 0,2-5-1,-3 1 0,-13 12 0,4-8-2,-22 18-2,32-23-1,-32 23-3,16-12-5,-16 12-9,0 0-11,0 0 0,0 0 2</inkml:trace>
  <inkml:trace contextRef="#ctx0" brushRef="#br0" timeOffset="533.0305">2409 2332 28,'-10'-18'31,"10"18"0,0 0-12,0 0-3,0 0-5,0 0-3,-6 24-2,-2 0-2,8 1-1,-6 9 0,6 5-1,-2 1 0,2 1-1,2-3-1,0 3 0,2-7 1,-2-2-1,0-7 0,0-1 0,-2-6 0,2 1 1,-2-19-1,0 28 0,0-28-1,-2 18 0,2-18-1,0 0-1,0 0-2,0 0-4,0 0-9,0 0-14,18-16-1,-18 16-1</inkml:trace>
  <inkml:trace contextRef="#ctx0" brushRef="#br0" timeOffset="818.0468">2439 2611 4,'0'0'27,"0"0"0,0 0-2,0 0-11,0 0-3,0 0-2,32-6-2,-32 6 0,41-10-1,-17 2-2,8-2-1,-1 4 0,-1 2-2,0-4-1,-2 4 0,3-4-2,-11 8 0,4-2-4,-24 2-3,30-8-8,-30 8-9,0 0-7,23 0 2</inkml:trace>
  <inkml:trace contextRef="#ctx0" brushRef="#br0" timeOffset="1231.0665">2802 2338 12,'2'-28'28,"-2"28"1,-4-23-7,4 23-7,0 0-3,8-28-4,-8 28-1,0 0 0,0 0-1,0 0-1,0 0 0,0 0-1,0 0-1,-18 30 0,10-5 1,2 5-2,2 11 1,2 3-2,-4 7 1,6-3-1,0 3 0,0-2-1,4-9 1,-2 3-1,2-17 1,-6-2 0,2-5-1,0-19-1,-2 28 0,2-28-2,0 0-7,0 0-25,0 0-1,0 0-1,0 0 0</inkml:trace>
  <inkml:trace contextRef="#ctx0" brushRef="#br1" timeOffset="15454.808">3383 2020 34,'0'0'31,"0"0"0,-18-16-7,0 16-16,18 0-2,-34-6-2,13 4-1,-7 6 0,6-6 0,-12 10-1,14-8 1,-11 8-1,11-6-1,-6 12 1,26-14-1,-28 18-1,28-18 1,-16 29-1,16-29 0,6 36 1,4-14 0,10 5-1,2-3 0,4 2 1,7 1 0,-1 3-1,0-4 1,2-1 0,1-1-1,-1 0 1,-10 1-1,-6-5 0,0 2 1,-8-4-1,-5 7 0,-7-7 0,-5 4 0,-7-3 0,14-19 0,-32 28 1,8-14-2,-6-6 1,5-2 0,1-6 0,-4-6-1,4 0 1,4-4 0,20 10-1,-29-32 1,29 13 0,0-3 0,15-2 0,1-5 1,16 3-2,-4 0 1,6-3 1,1 3-1,1 2-1,0-1 1,-5 1 0,-7 8-1,-4-2 0,-20 18 0,28-25-3,-28 25-7,0 0-21,0 0-3,-24-8 2,24 8-1</inkml:trace>
  <inkml:trace contextRef="#ctx0" brushRef="#br1" timeOffset="15890.8331">3670 1860 46,'0'0'31,"0"0"1,-2-18-10,2 18-15,0 0 0,-3 20-3,3-20 0,5 38 0,1-17-1,-2 13 1,4-5 0,-4 13 0,8-3-2,-2 1 0,-6-3 0,2 3-1,-4-8 0,0 3-1,-4-5 0,2-11-2,-8-3-1,8-16-5,-18 20-9,18-20-17,0 0-3,-22-28 2,22 28-1</inkml:trace>
  <inkml:trace contextRef="#ctx0" brushRef="#br1" timeOffset="16123.8464">3595 2089 32,'0'0'33,"0"0"0,0 0 1,-24-4-21,44-6-4,-20 10-3,42-4-3,-14 2-1,9-4 0,1 1 1,6-3-2,-9 8 0,3-8-2,-10 6 0,-6 0-3,5-4-11,-27 6-20,0 0-1,0 0 1,0 0-1</inkml:trace>
  <inkml:trace contextRef="#ctx0" brushRef="#br0" timeOffset="-38373.0211">94 1348 4,'0'0'31,"2"-21"1,-2 21 2,0 0-15,0 0-3,0 0-5,-2 21-3,2-21-2,-2 42-2,2-14-1,2 7-1,0-1-1,-2 7 0,0-5-1,2 3 0,2-5 0,-2-1 0,-2-7 1,4-2-2,-6-2-1,2-22-3,5 27-1,-5-27-6,0 0-13,0 0-10,0 0 0,18-16 1</inkml:trace>
  <inkml:trace contextRef="#ctx0" brushRef="#br0" timeOffset="-38162.0092">149 1538 12,'20'-10'29,"-20"10"0,32-6 2,-8-2-19,-1 8-5,3-6-2,6 3-3,-6 1-3,3-6-8,-3 10-14,-8-4-8,2-4 1,-20 6 0</inkml:trace>
  <inkml:trace contextRef="#ctx0" brushRef="#br0" timeOffset="-38951.0543">254 817 22,'0'0'27,"-16"-16"-2,16 16-7,0 0-3,0 0-4,0 0-3,0 0-1,-25-11 0,25 11-1,0 0-1,-6 23 1,2 1-1,6-2-1,-6 13 1,10-3 0,-4 15-2,2-7-1,2 5 0,-2-7-2,-2-1 1,2-7-1,-4-3 0,-2-9-1,2-18-2,-12 24-5,12-24-28,0 0 0,0 0-1,-24-18 0</inkml:trace>
  <inkml:trace contextRef="#ctx0" brushRef="#br0" timeOffset="-37839.9908">459 1396 11,'-14'-22'23,"14"22"-4,0 0-6,-10-26-3,10 26 1,0 0-1,0 0 0,2-27 2,-2 27 0,0 0-1,0 0-1,0 0-3,0 27 0,0-27-1,8 40-2,-2-14-1,-8 15-1,10-3-1,-10 7-1,8-3 1,-8 7 0,6-8-1,-6-1 0,2-8 0,6-7 0,-4-3-1,-2-22-1,2 28-7,-2-28-27,0 0-1,2-32 0,0 16 0</inkml:trace>
  <inkml:trace contextRef="#ctx0" brushRef="#br0" timeOffset="-36525.9558">1314 1323 16,'0'0'29,"0"0"3,23-14-5,-23 14-11,0 0-2,0 0-3,0 0-1,8 39-1,-8-39-2,2 44-2,2-14-1,-4 7-2,0 3-1,0 7 0,0-4 0,2-1-1,-4-3 0,2-3 0,-2-4 0,4-5 0,-2-5 0,0-22-1,2 28-1,-2-28-1,0 0-3,0 0-9,0 0-19,0 0-3,0 0 0,16-32 0</inkml:trace>
  <inkml:trace contextRef="#ctx0" brushRef="#br0" timeOffset="-36237.9532">1373 1538 18,'0'0'33,"0"0"1,28-8-1,-8-4-16,-20 12-8,39-8-3,-17 3-2,6-3-2,2 2-1,-2-2 0,1 4-2,-9 0-1,4 0-2,-24 4-2,30-6-7,-30 6-13,0 0-8,0 0 1,0 0 1</inkml:trace>
  <inkml:trace contextRef="#ctx0" brushRef="#br0" timeOffset="-35854.9312">1667 1307 33,'0'0'31,"0"0"-5,-4-26-5,4 26-5,0 0-3,0 0-3,0 0-2,0 0-2,0 0 0,0 0-3,12 26 0,-12-8-1,8 7-1,-4 7 0,2 6 1,-2 5-1,-2 2 0,5 1 0,-3 1 1,4 5-1,-8-7 0,2-5 0,0-1 0,-2-9-1,0-3 0,-2-7 0,2-20-1,0 20-2,0-20-5,0 0-30,0 0 1,0-30-2,0 30 2</inkml:trace>
  <inkml:trace contextRef="#ctx0" brushRef="#br0" timeOffset="-37095.9566">1385 730 23,'0'0'32,"-4"-23"0,4 23-11,6-20-5,-6 20-5,-2-18-3,2 18-1,0 0-1,0 0-2,0 0-1,0 0 0,0 0 1,-2 26-2,6-1 0,2 7-1,0 2 1,-2 5-1,4 3 0,-2 1 0,0-5 0,2 3-1,-4-11 1,0 3-2,-2-9 1,2-2-1,-2-3 0,-2-19-3,0 18-6,0-18-25,0 0-1,0 0-1,0 0 1</inkml:trace>
  <inkml:trace contextRef="#ctx0" brushRef="#br2" timeOffset="35206.8346">3254 2668 7,'0'0'15,"0"0"-3,0 0 0,0 0 0,0 0 0,0 0-1,0 0 0,0 0-1,0 0-2,0 0 0,0 0-2,0 0-2,0 0 0,0 0-1,0 0 0,0 0-1,0 0 1,0 0 0,30 10 0,-30-10 0,27-6 0,-27 6 0,30-2 0,-30 2-1,40-2 0,-16-2-1,3 4 1,3 0-2,0 0 2,2 0-1,-1 0-1,3 0 1,0 0 0,-2 0-1,1-2 0,-5 6 1,-2-6-2,0 2 1,-3 0 0,-23 0-1,24 0 1,-24 0-1,0 0-2,0 0-2,0 0-5,0 0-23,0 0-1,0 0-2,0 0 1</inkml:trace>
  <inkml:trace contextRef="#ctx0" brushRef="#br2" timeOffset="35778.8367">4061 2624 29,'0'0'19,"0"0"0,0 0 0,0 0-4,0 0-1,0 0-4,22 4-2,-22-4-2,28 0-1,-28 0 0,42 0-2,-9 0 0,1-4-1,-4 4-1,3 0 0,-3 0-1,0 4 1,-2-4-1,-2 2 1,-9 0-1,5 2 0,-2-4 0,0 0 1,-20 0-1,32 0 0,-32 0 0,23 0 0,-23 0-1,0 0-2,20-4-3,-20 4-11,0 0-16,0 0-2,0 0 1</inkml:trace>
  <inkml:trace contextRef="#ctx0" brushRef="#br2" timeOffset="36259.8642">4883 2628 20,'0'0'27,"0"0"-2,0 0-8,0 0-5,0 0-3,0 0-3,0 0 0,0 0 0,0 0-1,0 0-2,25 0 1,-25 0 0,28 0 0,-4 0 0,12-4-1,-1 8 0,13-8-1,-2 8 0,9-4-1,-3 4 1,3-2-2,-11 4 1,-2-4 0,-5 2-1,-9 0-1,-8-2 0,-20-2-1,18 2-4,-18-2-15,-20 6-14,20-6 0,-26-2 0</inkml:trace>
  <inkml:trace contextRef="#ctx0" brushRef="#br0" timeOffset="-654.0373">1202 3264 8,'0'0'29,"-2"-25"0,2 25 2,2-30-18,-2 30-3,0 0-3,-35-16-2,35 16 0,0 0-1,-14-20 1,14 20 0,-22-9-1,22 9 0,-26 0 0,6 9-2,-1-1 0,-3 8 1,2 2-2,-4 8-1,4 5 1,-1 3-1,3 5 0,6 1 0,4 3 0,6 3 0,8 1 0,10 2 0,0-5 1,6-1-2,3-3 1,5-7 0,4-9 0,0-2 0,1-16 1,-1-6 0,6-8-2,1-8 2,-1-6-1,-2-9 1,1-3-1,-5-3 1,-6-5 0,-3-1-1,-9-1 1,-10 1 0,-6-1-1,-6 5 1,-9 1-1,-9-1 0,-2 9 0,-4-3-1,-5 11 1,9 2-2,-2 6 0,8 4-5,-11 10-5,33 0-23,-20 6-1,20-6 0,0 0 0</inkml:trace>
  <inkml:trace contextRef="#ctx0" brushRef="#br0" timeOffset="2192.1215">1605 3726 21,'0'0'15,"0"0"-1,0 0 1,-18-11-1,18 11 0,0 0-3,0 0 0,0 0-2,0 0-1,0 0-1,0 0-2,-26-10 0,26 10-2,0 0-1,0 0 1,0 0-1,0 0 1,0 0 0,0 0 0,10 25 1,8-15-2,2 8 1,17 4 0,1 3-1,17-1 0,5 4-1,11 1 0,2-3 0,-3 2-1,5-3 1,-13 3 0,-3-2-1,-17-3 0,-5-1 1,-11-4-1,-6-2 0,-20-16 0,16 21-1,-16-21 0,0 0-1,0 0-2,18 4-15,-18-4-18,0 0 1,-22-2-3,22 2 3</inkml:trace>
  <inkml:trace contextRef="#ctx0" brushRef="#br0" timeOffset="2864.1533">2659 3908 12,'-6'-22'29,"6"22"0,0 0-2,-4-29-10,4 29-3,0 0-4,0 0-1,0 0-1,-10 41 0,12-17 0,-6 21-4,6 3 1,-4 15-2,2-2-1,-4 6 0,4 0-1,0-3-1,4-7 1,-6-6-1,0-11 0,2-5 0,2-3 1,-2-14-1,0-18 0,2 27-1,-2-27 1,0 0-1,0 0-1,0 0-1,0 0-2,16-21-7,-16 21-13,0-22-11,4 4 0,6-8 0</inkml:trace>
  <inkml:trace contextRef="#ctx0" brushRef="#br0" timeOffset="3124.1536">2726 4291 10,'0'0'29,"0"0"1,0 0-2,16-21-12,-16 21-3,28-8-4,-28 8-1,41-8-2,-15 8-2,2-8 0,0 8-3,-2-2-1,3-4-2,-11 8-2,10-10-5,-28 8-4,28-2-9,-28 2-10,24-2 0,-24 2 1</inkml:trace>
  <inkml:trace contextRef="#ctx0" brushRef="#br0" timeOffset="3654.1544">3055 3944 11,'0'0'24,"0"-20"-5,0 20-4,0 0-2,0 0-2,8-24-1,-8 24-1,0 0 0,0 0-3,4-18 1,-4 18-2,0 0 0,0 0-1,0 0 0,0 0 0,-8-19-1,8 19 0,0 0-1,0 0 1,0 0 0,-19 19 0,19-19-1,-6 42 1,4-9-1,0 15 0,2 7 0,4 8 0,2-3 0,0 11-2,5-6 1,-1 0 0,0-8-1,0-5 1,2-9-1,-4-9 0,-2-1 0,2-13-1,-8 0 1,0-20 0,0 0-1,0 0 0,0 0-1,0 0-4,0 0-11,-18-4-19,18 4 0,-10-26-1,10 26 0</inkml:trace>
  <inkml:trace contextRef="#ctx0" brushRef="#br1" timeOffset="12495.6489">469 3201 8,'0'0'28,"0"0"1,-8-22 1,8 22-17,0 0-2,-14-29-4,14 29-1,-26-8-1,26 8 0,-32-4-1,10 6 0,3-2-1,-3 8 1,0-6-2,-4 10 0,8-3 0,-4 7-1,3-6 0,19-10 0,-30 28-1,30-28 1,-14 31-1,18-13 1,4 2-1,2-2 0,6 3 0,5 1 0,1 4 2,4 5-2,2-5 0,4 6 1,-3 1-1,-3 1 0,2 3 1,-2-1-1,-4-1 1,-1-1-1,-9 0 0,-6-1 0,-4-1 1,-4-3-1,-8-5 0,-6 2 0,-3-1 0,-3-3 0,0-4 1,-2-4-1,2-2 0,0-6 0,3-6 0,1-4 1,18 4-2,-30-22 1,30 22 0,-16-36 0,12 11 0,0 1 0,8-4-1,4-3 1,4-3 0,8 1 0,2 1-1,11 2 1,-1 1 0,0 1 0,-2 8 0,1-1 0,-3 9-1,-4-2 1,-24 14-1,30-16-2,-30 16 0,20-8-4,-20 8-7,0 0-20,0 0-1,0 0 0,0 0 2</inkml:trace>
  <inkml:trace contextRef="#ctx0" brushRef="#br1" timeOffset="13953.7273">693 2869 13,'0'0'28,"0"0"-3,0 0-4,0 0-4,0 0-4,0 0-3,0 0-2,0 0-2,0 0-2,0 0 0,-24-2-1,24 2 0,0 0-1,0 0 0,0 0 0,0 0 1,-18 8-1,18-8 0,0 0 2,20-6-2,-20 6 0,30 4 0,-12-4-1,7 2 1,3-2-1,4-2-1,-4 2 1,1 0-1,-3-4 0,0 2 0,-4 0 0,-2 0 0,-20 2 0,23-4 0,-23 4-1,0 0 0,18-2-1,-18 2-3,0 0-14,0 0-17,0 0-1,-18-11 0,18 11 1</inkml:trace>
  <inkml:trace contextRef="#ctx0" brushRef="#br1" timeOffset="17384.9163">3621 4580 9,'0'0'31,"-12"-24"0,12 24 1,-40-16-14,26-2-5,-17 18-5,7-8-3,-8 14-1,0-6-1,-5 8 0,7 2-1,0 6-1,4 0 0,7 7 0,7-3 0,6 6 0,10 3 0,10-5-1,13 2 1,3 9-1,6-5 1,5 2-1,-1-1 1,-2 1-1,-2-3 0,-7 1 2,-5-2-2,-14-1 0,-10-1 0,-12-2 0,-6-3 0,-10 1-2,-3-2 2,-3-6 0,0-2-1,-1-6 1,7-1-1,6-8 1,2 1 0,20 2 0,-12-28 0,22 8 0,0-6 1,12-3-1,2-1 1,7-5-1,3 1 0,2 6 0,2-5 2,1 5-4,-5 1 4,0 3-2,-1 2 0,-7 4-2,-6 3 2,-2 1-2,-18 14-2,22-20-11,-22 20-20,0 0 1,0 0 0,0 0 1</inkml:trace>
  <inkml:trace contextRef="#ctx0" brushRef="#br1" timeOffset="18083.9563">3813 4645 38,'0'0'31,"0"0"3,0 0-5,18-2-18,8-8-3,-4 14-2,6-10-2,1 6-2,3-6 0,-2 2-1,-2 2 0,-1-2-1,-7 2-1,0-4-2,-20 6-3,34-8-15,-34 8-12,0 0-2,18-4 1</inkml:trace>
  <inkml:trace contextRef="#ctx0" brushRef="#br1" timeOffset="17827.9416">3950 4447 21,'-8'-25'29,"8"25"1,0 0 1,2-22-20,-2 22-1,0 0-3,0 0-2,0 0 2,-6 28-2,6-28 1,0 41-1,4-15 0,-8 17-2,6-3-1,0 7-1,-2 0 0,0-5 0,0-3-1,-2-5 0,2-6-1,2-7 0,-6-3-2,4-18-2,-4 20-7,4-20-16,0 0-7,2-24-1,-2 24 2</inkml:trace>
  <inkml:trace contextRef="#ctx0" brushRef="#br2" timeOffset="37304.924">3395 4198 21,'0'0'29,"0"0"-4,0 0-3,31-7-5,-31 7-4,22 0-3,-22 0-2,40 5-3,-20-3-1,12-4-1,3 2-1,7-7 0,-2 7 0,-3-8 0,3 6-1,-4-6-1,-1 2 1,-7 2-2,-4 0 2,-4 2-2,-20 2 0,24 0-1,-24 0-2,0 0-7,0 0-22,0 0-1,0 0-1,0 0 1</inkml:trace>
  <inkml:trace contextRef="#ctx0" brushRef="#br2" timeOffset="37784.9492">4238 4169 18,'0'0'25,"0"0"2,0 0-15,0 0 0,0 0-4,0 0-1,0 0 0,0 0 0,0 0 0,0 0 0,0 0-1,0 0 0,20 10 0,-20-10-1,37 2-1,-11 6-2,8-8 2,4 0-2,7 2-1,5 3 0,-5-3 0,-1 0-1,4-2 1,-5 0-1,-5 0 0,-8 2 0,-2 2 0,-9-4 0,-19 0-1,24 0 0,-24 0-1,0 0-4,0 0-5,0 0-22,0 0-2,-16-25-1,16 25 1</inkml:trace>
  <inkml:trace contextRef="#ctx0" brushRef="#br2" timeOffset="38191.9725">5210 4155 19,'0'0'30,"22"0"2,-22 0 0,18 0-13,5-8-13,-3 12-1,8-8-2,-4 6 0,8-4-1,5 4 1,1-4-1,-4 4-1,-1-4 0,1 2 0,-4 0 1,0 0-2,-11 0 1,-19 0-2,30 0 1,-30 0-1,0 0 0,20 0-2,-20 0-4,0 0-23,0 0-3,0 0-1,0 0 1</inkml:trace>
</inkml:ink>
</file>

<file path=ppt/ink/ink3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0T23:36:56.035"/>
    </inkml:context>
    <inkml:brush xml:id="br0">
      <inkml:brushProperty name="width" value="0.08333" units="cm"/>
      <inkml:brushProperty name="height" value="0.08333" units="cm"/>
      <inkml:brushProperty name="color" value="#C00000"/>
      <inkml:brushProperty name="fitToCurve" value="1"/>
    </inkml:brush>
  </inkml:definitions>
  <inkml:trace contextRef="#ctx0" brushRef="#br0">0 10747 2,'0'0'4,"0"0"0,0 0 1,0 0-2,20 0 1,-20 0-1,0 0 0,29-9 0,-29 9 0,25-7-1,-25 7-1,27-12 1,-27 12 0,32-19 0,-32 19-1,34-24 1,-12 10 0,-22 14 0,42-30 0,-42 30-1,40-29 0,-18 18-1,-22 11 1,39-22-2,-39 22 2,37-18-1,-37 18 0,39-22 0,-39 22 0,35-30 0,-16 9 1,-1-1-1,6-3 0,-2 3 0,3-1 0,-3 4 0,5-2 0,-5 4 0,5 3-1,-2-2 1,-3 2 1,-22 14-1,42-33-1,-25 9 2,3 0-1,4-1-1,1-4 1,-1-1-1,1 1 1,-3 1-1,3 5 0,2-6 0,0 3 1,-5 1-1,5 1 1,-5-2 0,5-2-1,0-3 1,3-2-1,-3 0 1,2 3 0,-2-1 0,5-4 0,-2 4-1,-1 8 0,6-6 1,-8 3 0,7 5 0,-2-7 0,0 2 0,0-2-1,3-3 2,2 1-1,-1-8 0,1-2 0,3 0 0,-1-5 0,5 7-1,-9-2 1,11 3 0,-6 4 0,-1-3-1,-2 6 1,-3 2 0,6-1 0,-8 1 0,2-5 0,-4 0 1,4-4-1,-4-4-1,2 4 2,0-6 1,-3 3-2,1 0 1,-3 5-1,2 0 1,-7 2-1,5 2 1,3 1-1,-3-1 0,-3-2 1,1-2-1,7-5 1,7-3-1,-4-4 0,-1-2 1,6-6-2,-1 4 1,3-3 0,-3 2-1,-4 2 1,4 6-1,-5 4 1,1 7 0,-3 0 0,2 2 0,-4 3 0,-1-5 0,3 0 1,-2-7-1,-1-5 0,1-4 0,9-6 0,0-3-1,3-1 1,2 2-1,-4 3 1,2 2-1,-1 3 1,-1 6 0,-6 6 0,-4-3 0,-1 7 0,-4-5 0,-1 5 1,1-12-1,-3 5 0,3-12 0,4-2 0,-2 2 0,0-4 0,10-1-1,-7 1 2,4 6-1,-7 3 1,-2 5 0,-1 4-1,-4 8 1,0-1 0,-6 3-1,-1 0 1,4-8-2,3 1 1,-3-7 0,7-8 0,1 3 0,5-5-1,-3 0 1,5 1 0,-8 4 0,1-1 0,-1 6 0,-2 4 0,-4-2 0,-1 7 0,-2-4 0,-3-1 0,3-7-1,2 1 1,3-6 0,-1 1-1,8-8 1,3 5-1,-8-2 1,7 5-1,-2 4 1,-2 3-1,-8 4 1,5 10-1,-9-5 1,-1 0 0,3 7 0,-3-7-1,3 5 1,2-10 0,3-2 0,-6-3 0,14-1-1,-11-3 1,12 4-1,-9-4 1,0 5-1,-1 6 1,1 1-1,-3 0 1,-2-1-1,0 1 1,-1-3-1,1 3 1,2-10 0,3 1-1,2-6 1,0 1-1,0-8 0,1 5 0,-4 1 0,6 1 0,-8 5 0,0 3 0,-7 4 1,2 5-1,-2 3 1,-2-1-1,-1 3 1,0-3 0,-2-2 0,8-2-1,-1 0 1,0-8 0,5 3 0,1-2-1,1-3 1,-2 5 0,1 0 0,-1 5-1,-7-3 1,5 5-1,-6 0 0,4 0 1,-6 5-1,0-3 0,6 3 1,-3-7 1,7 2-1,-7-5 0,4-2 0,1 2 0,0-2 0,-3-4 0,-2 4-1,0 2 0,-3-2 1,1 9-1,-4-4 0,4 7 1,-3-1 0,0 6 0,0-5 0,2 2 0,-2 5 0,0-5-1,-3-5 2,8 3-1,-7 7 0,2-10 0,-3 5 0,0-2 0,1 4 1,2-2-1,0 0 0,-8-4 0,8 2 1,0-1-1,-5 6 0,5-10 0,-5 5 0,2-3 1,-2 7-1,3-4 1,-3 28-1,0-40 0,0 40 2,0-35-2,0 35 1,0-38 0,0 38 0,2-38 0,3 17-1,-5 21 1,13-42-1,-8 18 1,-5 24-1,14-44 1,-14 44-1,15-43 1,-15 43 0,17-42 0,-17 42 0,8-38 1,-6 17-1,-2 21 0,5-40 0,-3 21 1,1-7-1,-1 5 1,-2-3-1,3 1 1,-3 2 0,2 2-1,-4-5 1,2 24-1,2-35 0,-2 35 0,-2-28-1,2 28 1,0-31-1,0 31 0,-5-33 0,5 33 0,0-33 1,0 33-1,0-45 0,0 24 1,0 0-1,0-2 1,0-1 0,0 5-1,-3-7 1,3 5-1,0 21 1,3-40-1,-3 40 0,5-38 0,-5 38 1,5-42-1,-5 42 1,7-45-1,-7 45 1,3-37 0,-3 37 0,7-38-1,-7 38 1,5-28 0,-5 28-1,2-31 1,-2 31-1,5-38 1,-5 38 0,5-37 0,-5 37 0,10-36 0,-10 36 0,12-37 1,-12 37-1,5-29 0,-5 29 0,8-28 1,-8 28-1,0-26-1,0 26 1,0-23-1,0 23 1,0-29-1,0 29 1,0-28-1,0 28 1,2-33-1,-2 33 1,0-33-1,0 33 1,-5-26 0,5 26-1,-2-21 0,2 21 1,0 0-1,0 0 0,0 0 1,-13-21-1,13 21 0,0 0 1,0 0-1,0 0 0,3-24 0,-3 24 1,0 0-1,0 0 0,0 0 1,0 0-1,0 0 0,0 0 0,-10-23 0,10 23 1,0 0-2,0 0 2,0 0-1,0 0-1,0 0 1,0 0 0,-7-26 0,7 26 0,0 0 0,0 0 0,0 0 0,0 0 1,0 0-2,0 0 1,0 0 0,0 0 0,0 0 0,0 0-1,0 0 1,0 0 0,0 0 1,0 0-1,0 0 0,0 0 0,0 21 0,0-21-1,0 0 0,0 0-2,-10 31-4,10-31-10,0 0-7,-22 23-2</inkml:trace>
</inkml:ink>
</file>

<file path=ppt/ink/ink3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0T23:37:16.887"/>
    </inkml:context>
    <inkml:brush xml:id="br0">
      <inkml:brushProperty name="width" value="0.08333" units="cm"/>
      <inkml:brushProperty name="height" value="0.08333" units="cm"/>
      <inkml:brushProperty name="color" value="#00B050"/>
      <inkml:brushProperty name="fitToCurve" value="1"/>
    </inkml:brush>
  </inkml:definitions>
  <inkml:trace contextRef="#ctx0" brushRef="#br0">0 10746 2,'0'0'6,"0"0"-1,0 0 0,0 0 0,0 0 0,0 0 0,0 0-1,0 0 0,0 0-1,0 0 1,0 0-1,0 0-1,0 0 0,0 0 0,0 0 0,0 0-1,0 0 0,0 0 0,0 0 0,0 0 0,0 0 0,0 0 0,0 0 0,0 0 0,0 0 0,0 0-1,0 0 1,0 0 0,0 0 0,0 0 1,0 0-1,0 0 0,0 0 1,0 0-1,0 0 1,0 0-1,0 0 0,0 0 1,0 0-2,0 0 1,0 0-1,0 0 1,0 0-1,0 0 1,0 0-1,0 0 1,0 0 0,0 0 0,0 0-1,0 0 1,0 0-1,0 0 1,26 3-1,-26-3 1,0 0-1,0 0 1,21-3-1,-21 3 1,0 0-1,0 0 0,19 0 1,-19 0-1,0 0 1,0 0-1,25 0 1,-25 0-1,21-2 1,-21 2 0,19 0-1,-19 0 1,19-4 0,-19 4 0,20-2-1,-20 2 1,24-3-1,-24 3 1,27-6-1,-27 6 1,33-7-1,-14 2 1,-19 5-1,38-6 1,-19 1-1,6-1 0,-4-1 1,6 2 0,-3 1-1,7-3 1,-2 0-1,3-1 1,2 1-1,1-2 0,5-2 0,4 0-1,0-5 1,-4 5-1,6-7-1,-2 4 1,7-1 1,-3-1-1,-4 1 0,2-6 1,3 6-1,-1-5 1,2 0-1,-6-1 0,13 8 1,-4-7-1,1 4 0,1 3 1,1-3 0,1 3-1,4-5 1,-4 2 0,-3 1 0,1-3-1,-3-2 3,-1 0-2,1 0 1,-4-1-2,3 4 2,-1-4-2,-2 1 2,1 2-1,-1 1-1,0-4 0,3-1 1,-5 4-1,4-6 1,-4 4 0,5-5-1,-3 5 1,4-7 0,1 5-1,-5 4 1,3-5-1,1 6 1,-4-6-1,3 5 1,5-4 0,-7 2-1,5 0 1,-8-7 0,9 2 0,2-1 0,-1 1 1,1-2-1,-4 3 1,1-1-1,-1 0 0,3 1 0,-3-1 1,-9 7-2,6-6 2,-1 4-2,3-5 1,-2 1-1,-1 1 1,12-6-1,-7 2 1,5 1 0,-5-3-1,5 2 1,-2-5-1,-5 3 0,5 3 1,-9 3 0,5-4-1,-7 3 1,2-3 0,3 7 1,1 0-2,3-7 2,-3 0-1,5 0 1,0-2-2,3-2 2,1 0-1,-4-7-1,2 9 1,4-5-1,0-2 1,0 1-1,-2 3 1,2-8 0,2 4-1,-2 3 1,0-7 0,-3 0-1,3 4 1,-2-4 0,-2 2 2,-2 4-2,6-2 0,-11 1 0,7-1 1,-11 2-1,5 3 0,-5-3 0,0 5-2,3-2 2,-7 0 0,2 2 0,2 0 0,3 0-1,-3-3 2,2 1-2,-6 2 1,5-2 0,-1 2 0,-6-7 0,8 5 0,-4-5-1,3 0 1,-5 3 0,2-5 0,2 0 0,-2-5 0,-2 3 1,3 0-1,-5-7 0,0 7-1,4-3 1,2 1 0,-2-5 0,3 7 0,-3 2 0,2-5 0,-4 1 0,2 2 1,-2-3-1,-4 3 0,4 0 0,-6-1 0,4 4 0,0-1 0,0 4 0,-4-6 0,2 9 0,-2-3 0,-1 5 0,3-2 0,-4-10-1,6 8 2,0-7-2,4-3 2,-2-1-2,4-3 2,-1 0-2,1 0 1,-2 9 1,-2-9-1,2 2 0,-6 9 0,4-8 1,-8 6-1,0-9 0,4 4 1,-5-8-1,3 2 0,-2 2 0,1-2 0,-1 0-1,4 2 1,4 0 0,-8 0 0,4 4-1,-3-1 2,1-1-2,4 7 2,0-2-1,-6-5 0,4 5 0,-2 0 0,6-5 0,-4 7 0,1-4 0,-1-1 0,0 1 0,0-3 0,-2 5 0,-2-3 0,-3 5 0,1 0 0,-3 0 0,-1 0 1,-1-2-1,0 2 0,-1-4 0,1-1 0,-2-4-1,5 5 0,-3-5 1,1 0 0,1 7 0,-1-3-1,5 1 1,-1 4 0,-7 4 0,0-1 1,-4 3-1,9-3 0,-13-1 0,4 7 0,0-7 0,0 5 0,2-3 0,-4 1 0,5 1 0,-3-1 0,6 4 1,-6-5-1,2 3 0,-2 0 0,0 0 0,1 4 0,-1-2 0,-2 2 0,0 5 0,0-5 0,0 2 0,-3-2 0,-3 7 0,6-4-1,-2-3 2,-2 7-1,2-9 0,0 2 0,-3 0 0,5 0 0,0-2 1,-4 2-2,-2-2 1,4 0 0,0 2 1,-5 1-1,1-3 0,0 2-1,4-4 1,-3 6 1,1-4-1,-4 2 0,6-2 0,-5 2 1,3 0-1,0-2 0,0 3 0,-2-3 0,1 6 1,1-4-1,-6 7-1,5-2 1,-1 2 0,2 0-1,-17 20 0,31-38 0,-31 38 1,26-34-1,-26 34 1,23-31-3,-23 31 5,21-29-2,-21 29-2,21-27 2,-21 27 0,27-27 0,-27 27 0,23-27 2,-23 27-2,21-24 1,-21 24-1,10-25 1,-10 25-2,13-22 2,-13 22-1,13-25 1,-13 25-1,16-22 0,-16 22 0,17-31 1,-17 31-1,19-32 0,-19 32-1,13-26 1,-13 26 0,14-27 0,-14 27 0,13-20 0,-13 20 0,17-25 0,-17 25 1,21-27-1,-21 27 0,19-27 0,-19 27 0,17-26 0,-17 26 0,14-27-1,-14 27 1,17-27 0,-17 27 0,19-27 0,-19 27 1,21-27-1,-21 27 0,19-26 0,-19 26 1,21-32-1,-21 32 0,14-29 0,-14 29 0,15-35 0,-9 14 0,-6 21 0,15-35 0,-9 17-1,1-2 1,1-3 1,1 1-1,-3 2 0,-2-7 0,7 0 1,-1-8-1,-2-1 0,3 0 0,-3 0 0,1-2 1,1 3-1,1-3 0,-1 2 0,-4 7 0,7-5 0,-5 7 1,3-2-1,-5 5 0,1-1 0,1 3 1,-2-3-1,3 3 0,-5 0 0,2-1 0,-2 1 1,1 2-2,3-5 1,-2 5 0,1-2 1,1 2-2,0 0 1,-8 20 0,19-36 1,-19 36-1,19-36 0,-19 36 0,19-31 0,-19 31 1,17-27 0,-17 27-1,12-27 0,-12 27 0,9-33 1,-3 13-1,-6 20 1,11-36 0,-7 16-1,2 0 1,-4-3 0,-2 23-1,11-33 1,-11 33 0,10-34-1,-10 34 1,11-33-1,-11 33 1,10-38-1,-10 38 1,13-38 0,-13 38-1,14-38 1,-14 38-1,13-34 1,-13 34-1,8-29 1,-8 29-1,11-27 0,-11 27 0,4-20 0,-4 20 1,9-22-1,-9 22 0,6-20 0,-6 20 0,8-23 1,-8 23-1,9-17 1,-9 17-1,0 0 0,4-29 1,-4 29-1,0 0 0,0 0 0,6-25 0,-6 25 0,0 0 0,0 0 0,4-20 0,-4 20-1,0 0 1,0 0 0,0 0 0,0 0-3,0 0-5,-19 18-20,1-5 2,-8 1-2</inkml:trace>
</inkml:ink>
</file>

<file path=ppt/ink/ink3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19:27.322"/>
    </inkml:context>
    <inkml:brush xml:id="br0">
      <inkml:brushProperty name="width" value="0.05833" units="cm"/>
      <inkml:brushProperty name="height" value="0.05833" units="cm"/>
      <inkml:brushProperty name="color" value="#002060"/>
      <inkml:brushProperty name="fitToCurve" value="1"/>
    </inkml:brush>
  </inkml:definitions>
  <inkml:trace contextRef="#ctx0" brushRef="#br0">18211 0 1,'0'0'2,"0"0"-1,0 0 0,0 0 1,0 0-1,0 0 1,0 0 0,-12 18 1,12-18 0,0 0 0,0 0-1,0 0 1,0 0-1,0 0-1,0 0 0,0 0 1,0 0-1,0 0 0,0 0 1,0 0 0,0 0 0,0 0 1,0 0 0,-19 12-1,19-12 1,0 0 0,0 0-1,0 0 0,0 0 1,0 0-1,0 0-1,0 0 1,0 0-1,0 0 0,0 0-1,0 0 1,0 0 0,0 0 0,-4 19 0,4-19 0,0 0 0,0 0 0,0 0 1,-4 20-1,4-20 0,0 0 0,0 0-1,0 21 1,0-21-1,0 0 0,0 20 0,0-20 0,0 0-1,0 0 1,4 25 0,-4-25 1,0 0-1,4 22 0,-4-22 0,0 0 1,2 27-1,-2-27 0,-2 21 0,2-21 0,0 0 0,0 22 0,0-22 0,0 23 0,0-23 0,2 26 0,-2-26 0,0 25 0,0-25 0,-2 29 0,2-29 0,-2 30 0,2-30 0,-4 39 0,2-20 0,0 1 1,0 1-1,2-21 0,-4 41-1,4-23 2,-2 1-1,2-19 0,-5 35 0,5-35 0,-4 30 0,4-9 0,0-21 0,-6 33 0,6-33 0,-6 36 0,6-36 0,-8 35 0,4-16 0,-1-1-1,3 3 1,-2-3 0,0 1 0,4-19 0,-6 39 0,4-21 1,-2 0-1,2 1 0,-2-1-1,0 7 1,1-5-1,-1 7 0,0-6 0,0 5 2,-2-3-3,0 3 2,2 1 0,0-8 0,-1 5 0,1-5 0,-2 3 0,2-1 0,-2 1 0,4-3 0,-4-1 0,1 1 0,-1-1 0,0 3 0,0-3 0,0 5 0,0-5 0,-1 7 0,1-3 0,-2 3 0,2-5 1,-2 5-1,-1-3 0,1 5 0,0-6 0,2 3 1,-5-3-1,3 3 0,-2-1 0,2-3 0,-1 1 0,1-1 0,-4 1 0,1 1 0,1 1 0,2-1 0,-2 7 0,1-6 0,1 5 0,-6-5 0,3 4 1,-1-7-2,4 7 1,-5-7 0,1 5 1,0-5-2,-1 1 1,1-1 1,2 1-1,2-1 0,8-20 0,-19 37 0,19-37 1,-23 35-1,15-16 0,8-19 0,-27 32 0,13-11 0,4 1 0,10-22 0,-25 37-1,8-16 1,9-1 0,8-20 0,-25 37 0,15-20 0,0 3 0,-2 1 1,1-1-1,-3-1 0,4 1 0,1 3 0,-5-5 1,4 0-1,-1 1-1,11-19 1,-20 33 0,7-15 0,13-18 0,-16 33 0,16-33 0,-21 33 0,21-33 0,-29 33 0,13-15 0,16-18 0,-29 35 0,15-15 1,-3 1-1,3-1 0,-1 3-1,-3 2 2,1-7-1,-1 9 0,1-3 0,-3 3 0,3-2 0,-3 3 0,3 1 0,1-2 2,1-1-2,1 3 0,-3-9 0,1 5 0,2 0 0,-1-1 0,1 1 0,-3-5 0,3 3 0,-1-5 0,1 5-2,-2-5 4,1 3-4,15-21 2,-29 33 0,29-33 0,-26 32 0,26-32 2,-27 29-2,27-29 0,-29 33 0,29-33 0,-25 33 0,25-33 1,-29 35-1,29-35-1,-28 32 1,28-32 0,-31 33 0,31-33 0,-33 29 0,33-29 0,-37 35 0,37-35 0,-35 39 0,18-21 0,-3 1 1,-1-3-1,4 7 0,-5-3 0,22-20 1,-31 37-1,31-37 0,-33 31-1,33-31 1,-31 30 0,31-30 0,-33 31 0,33-31 0,-33 29 0,33-29 0,-33 31 0,33-31 1,-35 30-1,35-30 0,-33 31 0,17-12 0,-3-5 0,5 6 0,-5-5 0,3 3 0,16-18 0,-29 31 0,15-13 0,14-18 0,-33 41 0,33-41 0,-31 35 0,31-35 0,-33 45 0,12-22 0,5-3-1,-5 5 2,3-4-1,-3 3 0,0-1 1,-3 3-2,1-1 1,5 0 1,-7 1-2,4-1 1,-4-1 0,1 1 0,1 0-1,3-5 1,-1 3 1,-2-1-1,3-3 0,-5 5-1,2 1 2,-1 1-2,-1-1 2,-6 4-1,4-5 0,-4 9 0,5-8 1,-7 1 0,4 1-1,0-4 2,0 1-3,0-1 2,-2 5-1,7-7 0,-7 2 0,4-3 0,0 1 1,3 5-1,-3-3 0,-2-1 0,6-3 0,-1 3 0,-7-1 0,6 3 0,-2-3 0,5-3 0,-5 5 1,2-1-1,4-3 0,-1-1 1,1 3-1,1-3 1,-1 3-1,-2-7 0,3 7 1,-3-7-1,0 9 0,3-5 1,-5-4-1,0 3 0,1-3 0,1 7 1,-4-9-1,9 6 0,-9-3 0,6 1 0,1 3 0,-3-1 0,-2 0 0,3 3 0,-3 2 0,0-3 0,-3 1 0,1-1 1,-2 5-1,-2-1-1,2 1 1,-6-3-1,4 3 0,-6 0 0,4 3 0,0-9 0,-4 3 0,2 1 1,-2 1-1,2 1 1,0-2 0,2 1 0,-6-3 0,6 5 0,-2-7 0,2 1 0,0-3 0,6 3 0,-5-1 0,3-1 1,2 1-2,2-1 2,-4-2-1,5 3 0,-1-3 0,-2-6 1,2 5-2,-3-1 1,-3 1 0,2-3 0,-2 4 0,-2 1 0,6 1 0,3 3 0,-7-7 0,4 6 1,2-3-1,-2 3 1,3-5 0,-5 5 0,0-8 0,2 7 0,-4-3 0,3-1-1,-3 3 1,0-1-1,0 1 0,-2-2 0,-2 3 1,2-5-1,-2 3 0,0 5 0,-4-3 0,4-1 1,-2 0-1,4 3 1,-6-3-1,4 1 1,0 3-1,-4-3 1,1-1-1,3 3 1,-4-5-1,4 1 0,2-1 0,-2 5 0,2-7 0,0 0 0,-2 1 0,2 1 0,-4-2 0,7 1 0,-3-1 0,6 0 0,-4-1 0,4 1 0,0 2 1,1-3-1,1 3 1,-4-4-1,2 3 1,1-1-1,-3 0 0,0-1 0,4 1 0,-4 0 0,3 1-1,-3-3 1,0 2 0,-4-1-1,4 3 1,2 3-1,-4-5 1,3 0 0,-3 1 0,4-1 0,-2 2 0,2-1 1,1-3-1,-9 4 1,6-3-1,-4-1 0,0 0 0,0 3 0,0-3-1,2 0 2,-2 1-1,4 3 0,-4 0-1,0-1 2,2 1-1,-4-4 0,-4 3 0,2 1 0,-4 1 0,6-5 0,0-2 0,-4 7 0,4-5 0,2 4 0,6-3 0,-6 1 0,2 0 0,0 1 0,3 3 0,-7-4 0,10 1 0,-8-1 0,4-2 0,-4 3 1,2-5-1,2 2 0,-6 1 0,7-1-1,-12 4 1,10-5 0,-3-1 0,2 2 0,-4 3-1,4-1 2,-2 2-2,0-1 1,2 1 1,0 0-1,-2 7 0,2-5 0,0-1 1,3-1-1,-3 3 0,2-3 0,0-2 0,-4 1 0,2-5 0,-4 2 0,2-1-1,0-1 1,2 2 0,-2 0 0,5-1 0,3 3 0,-2 0 0,2 3 0,-3-5 0,1 0 0,2-1 0,-2 1-1,1 6 1,-3-5 0,4 7 0,-6-10-1,4 13 1,-4-13 0,5 11 0,-7-11 0,4 0 0,-8 11-1,4-7 2,4 5-1,-6-9-1,4 10 0,-4-9 1,4 9-1,-2-8 1,2-3 0,1-3 0,-1 6 0,0 0 0,2-4 0,0 3 0,0-3 0,0 0 0,3 0 0,-1 1 0,0-3 0,0 0 0,-4 2 0,5 2 0,-3-4 1,0 3-1,-2-1 0,2-2 0,0-2 0,-1 2 0,3 2 0,-2-3 0,2 3 0,0-4 0,3 4 0,-3-2 0,-4 0 0,4 3 0,3-3 0,-7 0 0,4 2 0,0-2 0,-6 2 0,6 1 0,-6-1 0,0-2 0,-2 2 0,3 0 0,-1 3-1,-2-1 1,0-2 0,2 0 0,0-2 0,0 5 0,0-3 0,4 0 1,-2 0-1,2-2 0,0 3 0,-4-3 0,7 2 0,-5-4 0,4 2 0,0-2-1,0 2 1,1-1 0,1 1 0,-2 2 0,-2-6 0,5 6-1,-5-2 2,-2 2 0,0-5-1,0 3 0,0 2 1,2 2-1,5-2 1,-5 3-1,4-5 0,0 8 0,1-6 0,1 9 0,-2-13 0,1-2-1,-5 4 1,4 4 0,0-6 0,1-2-1,-3 5 1,2-5 0,-2 12 0,3-4 1,-5-6-1,0-2 0,-2 15 0,2-5 1,-2-6-2,5 2 1,-3-1 0,-2-1 0,6 4 0,-4-2-1,-1-6 2,5 4-1,-6 3 0,4-3 0,-2 0 0,-2 4 0,5-2 0,-3-2 0,0 3 0,4-3 0,-1 2 0,-1-4 0,2 4 0,0-2 0,-1-1 0,1 1 0,-2-2 0,2 0 0,-3 0 1,1-2-1,0 0 0,0 2 1,5 0-1,-5 2 1,6-4-1,-6 5 1,5-3-1,1 2 0,1-4 0,-3 2-1,2 0 1,-1 0 0,-3 0 0,4-2-1,-5 0 1,1 3 0,-2-1 0,2 0 0,-3-2 1,1 0-1,-4 4-1,2-4 2,-6 4-1,4-4 0,-2 4-1,-2 1 2,2-1-1,0 0 0,0-2 0,0 0-1,5 0 2,-5 6-1,0-10 0,2 4 0,2 1 0,0 1 0,0-2 0,3 2 0,1 0 0,0 0 0,0 2-1,5-1 1,-3-3 0,-2 0 0,7 4-1,-7-4 1,0 0 0,5 2 0,-5-2 1,0 3-1,1-1 1,-1 0-1,0-4 1,3 4-1,1 0 0,-4-2 1,7 0-1,-3 1 0,3-1 0,-1 0 0,1 2 0,-3-2 0,0-2 0,3 6 0,-1-4 0,19-4-1,-35 7 1,17-3 0,-1 0 0,1-2 1,-1 2-1,1-4 0,-1 4-1,1 0 2,-1 2-1,1-2 0,-5-2 0,4 2 0,-1 1 0,-1-1 0,-2-2 1,5 2-2,-1-4 1,-1 16 1,20-16 0,-37 10-1,18-5 1,-1 3-1,20-8 0,-37 12 1,16-6-1,0-12 0,3 10 0,1 4 0,-3-4 0,-1-1 0,21-3 1,-35 4-1,35-4 0,-35 6 0,35-6 0,-33 6 0,33-6 0,-33 10 0,33-10-1,-33 6 1,33-6 0,-35 9 0,35-9 0,-33 4 0,33-4 0,-31 6 0,31-6 1,-28 6-1,28-6 0,-33 6 0,33-6 0,-33 4 1,14 0-2,19-4 2,-41 15-2,41-15 1,-33 8 0,10-6-1,5 10 1,-1-8 0,19-4 0,-35 17-1,35-17 1,-33 8 0,33-8 0,-31 8 1,31-8-1,-26 6 0,26-6 0,-29 4 0,29-4 0,-31 6 0,31-6 0,-31 5 1,31-5-2,-31 4 1,31-4 0,-31 0 0,31 0 0,-33 2 0,33-2 0,-33 2 0,33-2 0,-33 6 0,33-6 0,-35 6 0,17-4 1,18-2-1,-35 8 0,16-6 0,1-2 0,-1 2 0,1 3 0,-3-5 0,3 0 0,-3 4 0,3-6 0,-5 0-1,4 4 1,-1 0 0,20-2 0,-33-2 0,14 6 0,1-6 0,18 2 0,-35 8 1,35-8-1,-35 4 0,35-4 0,-33 10 0,33-10 0,-35 4 0,35-4 0,-31 4 0,31-4 1,-33 7-1,33-7 0,-27 6 0,27-6 1,-29 8-1,29-8 0,-24 8 0,24-8 1,-29 6-1,29-6 0,-29 2 0,29-2 0,-25 4 0,25-4 0,-25 4 0,7-4-1,18 0 1,-31 7 0,31-7 1,-27 2-1,5-4 0,3 2 0,1 2 1,18-2 0,-33 6-1,33-6 0,-35 6 1,35-6-1,-27 6 0,27-6 1,-29-2-2,29 2 2,-27-2-1,27 2 1,-24-4-2,24 4 1,-25 2 1,25-2-1,-27 4 0,27-4 0,-23-2 0,23 2 0,-18 4 0,18-4 0,-27 2 0,27-2 0,-18 2 0,18-2 0,-27 4 0,27-4 0,-23 2 0,23-2 0,-25 4 1,25-4-1,-24 0 0,24 0 1,-25 3-1,25-3 0,-21 2 0,21-2 0,-24 0 0,24 0 0,-23 6 0,23-6 0,-25 0 0,25 0-1,-20 0 1,20 0 0,-25 4 0,25-4 0,-23 4 0,23-4 1,-24 4-1,24-4 0,-21 6 0,21-6 0,-25 2 0,25-2 0,-24 2 0,24-2 0,-21 4 0,21-4 0,-19 4 0,19-4 0,0 0 1,-22 11-1,22-11-1,0 0 1,-23 4 1,23-4-1,0 0 0,-22 4 0,22-4 0,0 0-1,-23 4 2,23-4-1,-21 2 0,21-2-1,-18 4 1,18-4 1,0 0-1,-25 4 0,25-4 0,0 0 0,-25 8 1,25-8-1,0 0 0,-22 3 0,22-3 0,0 0 0,-27 0 0,27 0 0,0 0 0,-27-3 0,27 3 0,0 0 0,-18 3 0,18-3 0,0 0 0,-19 2 0,19-2 0,0 0 0,-18 8 1,18-8-1,-19 4-1,19-4 1,0 0 1,-27 8-1,27-8 0,0 0 0,-27 8 0,27-8 0,0 0 1,-18 4-1,18-4 0,0 0 0,0 0 0,0 0 0,-21-6 0,21 6 1,0 0-1,0 0 0,0 0 0,-18 6 0,18-6 0,0 0 0,0 0 0,0 0 0,0 0-1,0 0 1,0 0 0,0 0 0,0 0 0,0 0 1,0 0-1,0 0 0,0 0 0,0 0 0,0 0 0,0 0-1,0 0-3,0 0-10,0 0-15,0 0 1,0 0-3</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01-11T00:21:27.810"/>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11569 10237 0,'0'0'0</inkml:trace>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21:39.978"/>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63 0 12,'0'0'12,"0"0"0,0 0-2,0 0-1,0 0-1,0 0-2,0 0-1,0 0 0,0 0-1,0 0 2,0 0-2,0 0 1,0 0 0,0 0 0,0 0-1,0 0 0,0 0-1,0 0 0,0 0-1,0 0-1,0 0 0,0 0 0,-10 20 0,10-20 1,0 0 0,0 0 0,0 0 0,-10 25 0,10-25 0,0 0 0,-6 21-1,6-21 1,0 26-1,0-26-1,0 33 1,0-15-1,0-18 0,0 31 1,0-31-1,2 29 0,-2-29 0,4 27 0,-4-27 0,-2 26 1,2-26-1,-2 31 0,0-11 0,2-20 0,-2 33 0,2-33 0,0 33 0,0-33 1,0 27-2,0-27 1,0 28 0,0-28 0,2 29 0,-2-29 0,-2 27 0,2-27 0,0 28 0,0-28 0,4 29 0,-4-29 0,2 23 0,-2-23 0,4 28 0,-4-28 1,2 21-1,-2-21 0,2 22 0,-2-22 0,0 23 0,0-23 0,0 23 0,0-23 1,2 24-2,-2-24 1,0 27 0,0-27 0,2 22 1,-2-22-1,0 21 0,0-21-1,2 20 2,-2-20-1,2 23 0,-2-23 0,0 20 0,0-20 1,2 27-1,-2-27-1,-2 23 1,2-23-1,0 22 1,0-22-1,0 23 1,0-23-1,-2 20 1,2-20 0,0 27 0,0-27 0,0 24 0,0-24 0,2 33 0,-2-33 1,0 35-1,0-35 1,0 29-2,0-29 2,2 29-1,-2-29 1,0 24-1,0-24 0,0 27 0,0-27 0,0 31 1,0-31-1,2 30 0,-2-30 0,2 29 0,-2-29 0,0 27 0,0-27 1,2 22-1,-2-22 0,2 21 0,-2-21 0,0 16 0,0-16 0,0 25-1,0-25 2,0 32-1,3-11 0,-3-3 0,0 1 0,0-19 1,4 27-1,-4-27 0,2 22 0,-2-22 0,0 21 0,0-21 0,2 24 1,-2-24-1,-6 31 0,4-11 1,2-20-1,-7 35 0,7-35 0,-6 31 1,6-31-1,0 31 0,0-31 0,0 0 0,2 22 0,-2-22 1,2 21-1,-2-21-1,0 18 2,0-18-1,-2 25 0,2-25 0,-2 27 0,2-27 0,-4 24 0,4-24 1,0 23-2,0-23 2,0 0-1,0 18-1,0-18 1,0 0 0,0 23 0,0-23 0,0 0 1,-2 18-1,2-18 0,0 0 1,0 27 0,0-27-1,0 0 0,-2 22 0,2-22 0,0 0 0,0 21 0,0-21 0,0 0-1,-2 18 1,2-18 0,0 0 0,-2 23 0,2-23 0,0 22 0,0-22 0,-2 23 0,2-23 0,0 0 0,0 22 0,0-22 1,0 0-1,0 0 0,-2 23 0,2-23 0,0 0 0,0 21 1,0-21-1,0 18-1,0-18 1,0 0 0,-2 27 0,2-27 0,0 0 0,-2 24 0,2-24-1,0 0 1,-2 23-1,2-23 1,-3 18 0,3-18-1,-4 23 1,4-23 0,-2 24 0,2-24 0,-4 29 0,4-29 0,-4 27 0,4-27 0,-4 24-1,4-24 1,-2 23 1,2-23-1,0 0 0,0 18 0,0-18 0,0 0 0,0 0 0,-2 25 1,2-25-2,0 0 1,-2 20 0,2-20 0,0 0 0,-4 25-1,4-25 2,0 0-1,-2 23 0,2-23 1,0 0-1,0 18 0,0-18 1,0 0-1,0 21 0,0-21 0,0 0-1,0 0 2,-2 22-2,2-22 1,0 0 0,0 0 1,0 0-2,0 0 1,0 0 0,0 0-1,0 0-1,0 0-2,0 0-9,0 0-19,0 0-1,0 0 0,0 0 1</inkml:trace>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21:37.462"/>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68 0 4,'0'0'11,"0"0"-2,0 0-2,0 0-1,0 0 0,0 0-1,12 18 0,-12-18 0,0 0 0,0 0 0,0 0-1,0 0 0,0 0 0,0 0-1,0 0 2,0 21-1,0-21-1,0 0 1,0 0 0,0 0 0,0 0 0,4 20 0,-4-20-1,0 0-1,0 0 0,0 0 0,0 0-1,-4 21 0,4-21 0,0 0 0,0 0 0,0 0 0,0 0 0,0 0 0,0 20 1,0-20-1,0 0 0,0 0 0,0 0 0,0 0 0,0 0-1,0 0 1,0 0 0,0 0-1,0 0 1,0 0-1,0 0 0,0 0 1,0 0 0,0 0 0,0 0-1,0 0 0,0 0 0,0 0 1,0 0-1,-8 19 1,8-19-1,0 0 0,-10 26 0,10-26 1,-7 19-1,7-19 0,-6 27-1,6-27 1,-4 36 0,4-17 1,0-19-1,-6 33 0,2-13 0,4-20 0,-6 35 1,4-16-1,2-19 1,-4 30-1,4-9 0,0-5 0,0 3 1,2 3-1,-2-22 0,2 33 0,-2-15 0,0-18 0,-2 29 0,2-29 0,0 27 0,0-27 0,2 26 1,-2-26-1,-2 25 0,2-25 0,0 29 1,0-29-1,0 20 0,0-20 1,-2 23-1,2-23 0,0 24 0,0-24 0,0 25 0,0-25 0,-3 29 0,3-29 0,0 22 0,0-22 0,0 21 0,0-21 1,3 18-1,-3-18 0,0 0 0,0 21 0,0-21 0,0 18 0,0-18 1,-3 21-3,3-21 3,0 18-1,0-18 0,0 0 0,-2 21 0,2-21 1,0 0-1,0 0 1,0 0 0,0 18-1,0-18 0,0 0-2,0 0 2,-2 19-2,2-19 2,0 0-1,0 0 1,0 0-2,0 0 2,0 0 0,0 0-1,0 0 3,0 0-4,4-21 1,-4 21-1,7-35 0,-1 15-3,-8-7 2,6 4-2,-8-9-1,8 7 0,-10-10 0,6 13-1,-9-7-1,9 29-4,-8-31-11,-4 15-2,12 16 0</inkml:trace>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21:44.260"/>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1700 3,'0'0'4,"0"0"0,0 0 1,0 0 0,0 0 1,0 0 0,0 0 1,0 0 0,0 0 0,0 0 0,0 0 0,0 0 0,0 0-1,0 0 1,0 0-2,0 0-1,0 0 0,21-16-1,-21 16 0,0 0 0,14-25-1,-14 25 0,0 0 0,21-18 1,-21 18-1,0 0 0,19-25 0,-19 25-1,0 0 1,22-24-1,-22 24 0,13-19-1,-13 19 1,0 0-1,18-24 1,-18 24 0,0 0-1,19-21 1,-19 21 0,14-20 1,-14 20-2,19-21 1,-19 21 0,18-20 0,-18 20 0,23-25 0,-23 25-1,18-16 0,-18 16 0,21-17 1,-21 17-1,25-18 0,-25 18 0,26-25 0,-26 25 1,31-26-1,-31 26 0,29-21 0,-29 21 1,33-29 0,-33 29-1,33-26 1,-33 26 0,33-25 0,-33 25-1,35-29 0,-35 29 1,31-20-1,-31 20 0,29-25 0,-29 25 0,31-22 0,-31 22 0,35-27 0,-17 13 0,-1-1 0,5 1 0,-1 0 0,-1-11 0,9 11 0,-4-9 0,-4 3 0,9-1 1,1 1-1,-2-7 0,4 2 0,6 5 1,-4-3-1,0 3 0,6 1 0,-8-1 1,2 8-1,-2-5 0,0 7 0,-2-2 1,0-1-1,0 1 1,2-2-1,0 4 0,2-7 1,2-1-1,-4 1 1,4 1-2,0-1 1,-2 3 0,2 0 0,0-1 0,-2 3 1,0 0-1,2-3-1,-4 5 2,4 2-1,-4-2 0,0 4 0,0-5 0,-2 3 0,0 2 0,-2 0 0,2 0 0,2-2 0,0-3 0,-3 1 1,3 2-1,7 2 0,-3-3 1,2 1-1,0 2 0,0 0 0,0-2 0,-4 6 0,0-4 0,-2-1 0,-2-3 0,-4 6 0,0-4-1,3 4 1,-3 0 0,0-2 1,0 1-1,4 1 0,-5 0 0,3 0 0,2 2 0,0-2 0,2 0 0,-2 2 0,0-4 0,2-5 0,0 7 0,2-6 1,-4 6-1,-3-4 0,-1 6 0,2-6 1,-2 1-1,2 3 0,-3 2 1,1-2-1,2-2 0,-2 2 0,4-10 0,0 11 0,-1-3 1,-3 2-1,8-6 0,-2 6 1,0 0-1,-2-2 0,2 2 0,-4-1 1,4 1-1,-2 0 0,-3 4 0,1-4 0,0-2 0,0 4 0,2 0 0,-6 0 0,3 0 0,3 0 0,-6-2 0,0 2 0,-1 2 0,-5-2 0,4-1 0,-5 3-1,5-4 1,-5 0 0,7-2 0,-2 0 1,-1 2-1,3 0 0,2-2 0,0 2 0,-3 4 0,1 0 0,0-7 0,2 5 0,-3 2 0,5-2 0,-4 2 1,2-2 0,-1 0-1,1 0 1,-2 2 1,4-2-1,-1 0 0,1 4-1,2-4 0,0 0-1,0 0 1,-2 2-1,2-2 1,0 2-3,-3 2 3,-1-4 0,0 4 1,-2-2-1,4 0 0,-3 0 0,3 0 2,0-2-2,0 0 0,0 4 0,1-4 0,1 4 1,2-2-1,-2 0 0,-2 0 0,2 2 0,0-2 0,-2-2 0,-3 4 0,3-2-1,-2 2 1,2-4 1,4 6-1,0-2 1,-4-2-1,4 2 0,0-2 0,4 0 1,-2 0-1,0 4 0,0-6 0,6 0 0,-4 2 0,0-2 0,2 2 0,0 0 0,0-2 0,-4 0 0,0-2 0,0 2 0,0 0 0,-2 2 0,0-2 0,-2 2 0,2-2 0,0 4 0,0-2 0,0 2 0,2-4 0,-2 4-1,2-2 1,0 0 0,0 2 0,2-2 0,0 2 0,0-2 0,0-2 0,2 0 0,7 6 0,-5-2 0,6 0 0,-1-2 0,-1 2-1,2-2 1,3 2 0,-3 0 0,-2-2 0,5 0 0,-5-2 0,2 0 1,-3 4-1,-3-2 0,0 2 0,4 0 0,-1-2 1,3 0-1,-2 0 0,3 4-1,3-4 1,1 0 0,3 0 0,-1-2 0,-1 0 0,-1 0 0,1 0 0,3 0 0,-3-2 0,-1 4 0,-3-2-1,-3 0 1,-1 0 0,-2 2 0,-6 2 0,0-4 1,5 2-1,-3-2 0,-2 4 0,2-2 0,2 2 0,-4-2 0,4 2-1,-2 0 1,-2 2-1,3-4 1,-5-2 1,0 4-1,0-2 0,-4 0 0,4-2 0,-2 2 0,-7-2 0,-1 2 0,0-2 0,-1 2 0,-7 0 0,-17 0 0,27-4 0,-27 4 1,18-4-1,-18 4 0,0 0 0,25 0 0,-25 0 0,27-2 0,-7 2 0,-3 0 0,3 2 0,3-2 0,-2-2 0,-1 4 0,-20-2 0,33 0 0,-33 0 0,19-2 0,-19 2 0,0 0 0,0 0 0,0 0 0,0 0 0,0 0-1,0 0 0,0 0-2,0 0-5,-35-13-20,35 13-6,-42-8-1,20 2 2</inkml:trace>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22:27.405"/>
    </inkml:context>
    <inkml:brush xml:id="br0">
      <inkml:brushProperty name="width" value="0.08333" units="cm"/>
      <inkml:brushProperty name="height" value="0.08333" units="cm"/>
      <inkml:brushProperty name="color" value="#3165BB"/>
      <inkml:brushProperty name="fitToCurve" value="1"/>
    </inkml:brush>
  </inkml:definitions>
  <inkml:trace contextRef="#ctx0" brushRef="#br0">0-7 1,'0'0'5,"0"0"0,0 0 0,0 0 0,0 0-1,0 0-1,0 0 0,0 0 1,0 0-1,0 0 1,0 0-1,0 0 1,0 0 0,0 0 0,10-19 0,-10 19 0,0 0 0,0 0-1,0 0-1,0 0 0,0 0-1,0 0 0,0 0-1,0 0 0,0 0 1,0 0-1,0 0 1,0 0-1,0 0 1,0 0 0,0 0 0,21 4 1,-21-4-1,0 0 0,0 0 0,0 0-1,0 0 1,18 17-1,-18-17 1,0 0 0,0 0 0,0 0-1,0 0 1,0 0-1,17 20 1,-17-20 0,0 0 0,0 0-1,0 0 0,18 17 1,-18-17-1,0 0 0,0 0 1,19 10-1,-19-10 0,0 0 1,0 0-1,0 0 0,23 16 0,-23-16 1,0 0-1,0 0 0,20 10 1,-20-10 0,0 0-1,17 9 1,-17-9-1,0 0 0,18 14 0,-18-14 1,0 0-1,23 14 1,-23-14-1,0 0 0,25 11 1,-25-11-1,0 0 0,26 10 1,-26-10-1,21 12 0,-21-12 1,18 15-1,-18-15 0,19 14 0,-19-14 1,23 12-1,-23-12 0,18 12 0,-18-12 1,0 0-1,25 11 0,-25-11 0,0 0 0,20 18 1,-20-18-1,0 0 0,27 19 0,-27-19 1,0 0-1,25 16 1,-25-16-1,21 10 0,-21-10 1,18 11-1,-18-11 0,19 6 0,-19-6 1,22 6-1,-22-6 0,21 2 0,-21-2 0,20 4 0,-20-4 0,21 4 0,-21-4 0,23 8 1,-23-8-1,20 8 0,-20-8 0,25 9 0,-25-9 0,23 10 0,-23-10 0,22 8-1,-22-8 2,21 8-1,-21-8 0,25 13 0,-25-13 0,22 10 1,-22-10-1,23 12 0,-23-12 0,20 12 0,-20-12 0,17 9 0,-17-9 0,0 0 0,25 10 0,-25-10 0,0 0 0,24 12-1,-24-12 1,21 8 0,-21-8 0,23 11 1,-23-11-1,24 6 0,-24-6 0,25 14 1,-25-14-1,31 19 0,-10-13 0,-5 4 0,3-2 0,1 0 0,1-1 0,-3 3 0,-18-10 0,35 10 1,-35-10-1,29 14 1,-29-14-1,25 15 0,-25-15 0,27 14 0,-27-14 0,26 12 0,-26-12 0,33 11 0,-14-7 0,-1 4 0,1-4 0,2 4 0,-3-4 0,1 5 0,-1-1 0,-18-8 1,35 14-1,-35-14 0,35 12 0,-14-5 1,-21-7-1,37 16 0,-17-8 0,5-2 0,-6 0 0,-1 5 0,5-5 0,-5 2 0,5-4 0,-2 2 0,1 0-1,-3-1 1,6-3 0,-3 4 1,3-2-1,0-2 1,-5 0-1,11 2 1,-6-2-1,2 2 1,-1-4-1,-1 4 0,2-2 0,-2 2 1,-1-1-1,3-1 0,-2 2 1,-3-2-1,-3 2 1,6-4-1,-5 2 1,3 0 0,-3-2-1,5 4 1,-2-6-1,4 6 1,-3-6-1,1 6 0,-2-4 0,1 2 0,-5 0 0,-1-2 0,-18 0 0,31 2 0,-31-2 0,25-4 1,-25 4-1,21 0 0,-21 0 0,0 0 1,22 0-1,-22 0 0,0 0 0,0 0 1,23 2-2,-23-2 1,0 0 0,19 0 1,-19 0-2,0 0 2,0 0-2,22-4 2,-22 4-1,0 0 0,0 0 1,0 0-2,21-2 1,-21 2 0,0 0 0,16-2 0,-16 2 0,0 0 0,25 0 0,-25 0 0,0 0 0,18 0 0,-18 0 0,0 0 0,0 0 0,19 2 0,-19-2 1,0 0-1,0 0 0,0 0 0,0 0 0,19 4 0,-19-4 0,0 0 0,0 0 0,0 0 0,22 4-1,-22-4 2,0 0-2,0 0 1,19-2 1,-19 2-1,0 0 0,0 0-1,0 0 2,0 0-1,0 0 0,0 0 0,0 0 0,18-2-1,-18 2 1,0 0 1,0 0-1,0 0 0,0 0 0,21 0 0,-21 0 0,0 0 0,0 0 0,20 2 0,-20-2 0,0 0 0,27-4-1,-27 4 1,0 0 0,25 0 0,-25 0 0,21 0 0,-21 0 0,18 6 0,-18-6 0,21 4 0,-21-4 0,29 2 0,-29-2 0,32 2 1,-11-2-1,4 0 0,-3 3 0,3-1 0,-2 2 0,1-4 0,-1 2 0,0 0 0,-5 0 0,-18-2 0,33 0 0,-33 0 0,33 0 0,-33 0 0,33 0 0,-14 0 0,-19 0 0,35 2 0,-35-2 0,35-2 0,-35 2 0,35 0 0,-35 0 0,33 0 0,-11 2 0,-3 0 0,6 2 0,-3-2 0,-1 0 0,2-2 1,-3 2-1,5 0 0,-5 0 0,1-2 0,4-2 0,-3 4 0,-1-2 0,4 4 0,-3-4 0,-3 0-1,4 2 1,-3-2 0,-1 0 0,-19 0 0,35 0 0,-15 2 0,-1 1 0,-1-3 0,5 0 0,-2 2 0,1 0 1,1-2-1,4 2 0,-9-2 0,7 2 0,-2 0 0,-7 0 0,5-2 0,-1 4 0,-20-4 0,35 8 0,-16-8 0,3 4 0,-3-2 1,10 0-1,-5 0 0,3-2 0,2-2 0,0 2 0,0 2 0,2-2 0,-3 0 0,1 2 0,0-2 0,0 2 0,2-2 0,-4 3 0,-1-6 0,-1 6 0,0-1 0,0-2 1,-5 2-1,1-2 0,-3 0 0,1 0 0,-19 0 0,33 0 0,-33 0 0,31 2 0,-31-2 0,35 0 0,-15 0 1,3 0-1,-3 0 0,5 2 0,4-2 0,-2 2 1,2-2-2,-5 2 1,1 0 0,0-4 0,-1 6 0,-5-6 0,4 6 0,-3-2 0,-1-2 0,1 2 0,-1-4 0,-3 6 0,7-6 0,-2 2 0,3 0 0,1 2 1,0-2-1,-3-2 0,-1 2 0,2 0 0,-5 2 0,7-4 0,-7 2 0,5 0 0,2 0 0,2 0 0,-3 0 0,3 0 0,4-2 0,-4 2 0,-3-2 0,1 0 1,-4 0-1,1 2 0,-5 0 0,1-2 0,-18 2 0,33 0-1,-33 0 1,42-4 0,-26 6 0,5-2 0,1 0 0,-3 2 1,3-2-1,1 2 0,0-2 0,2 0 1,-3 0-1,3 2 0,-5-4 0,5 0 0,-2 2 0,4 0 0,-5-2 0,1 0 0,-2 0 0,1 2 0,-1-2 0,-1 2 0,1-2 0,-3 0 0,1 2 0,-19 0 1,35 0-1,-35 0 0,35 0 0,-35 0 1,35 0-1,-16 2 0,1-4 0,-1 2-1,-3 0 2,5 0-1,-21 0 0,35 0 0,-35 0 0,35 0 0,-17-3 0,-1 3 0,5 3 0,-22-3 0,33 0-1,-33 0 2,33-3-1,-33 3 0,33-2 0,-33 2 0,29-4 0,-10 6 0,1-4 0,-1 4 0,-1-4 0,1 4 0,-3-4 1,-16 2-1,37-2 0,-37 2 0,29 0 0,-29 0 0,27 0 0,-27 0 0,25 0 0,-25 0 0,22 0 0,-22 0 0,0 0 0,19-2 0,-19 2 0,0 0 0,0 0 0,0 0 0,18-6 0,-18 6 0,0 0 0,0 0 1,0 0-1,0 0 0,0 0 0,0 0 0,0 0-1,0 0 1,0 0 1,0 0-1,0 0 0,0 0 0,0 0 0,0 0-1,0 0 1,21-2 0,-21 2 0,0 0-1,0 0 1,0 0 0,0 0 0,0 0-1,0 0 1,0 0 0,0 0-1,0 0 0,0 0 1,0 0 0,0 0 0,0 0-1,0 0 0,19-2-5,-19 2-21,0 0-3,-25-6-1,25 6 0</inkml:trace>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1-01-11T00:22:51.559"/>
    </inkml:context>
    <inkml:brush xml:id="br0">
      <inkml:brushProperty name="width" value="0.08333" units="cm"/>
      <inkml:brushProperty name="height" value="0.08333" units="cm"/>
      <inkml:brushProperty name="color" value="#3165BB"/>
      <inkml:brushProperty name="fitToCurve" value="1"/>
    </inkml:brush>
  </inkml:definitions>
  <inkml:trace contextRef="#ctx0" brushRef="#br0">0 0 5,'0'0'9,"0"0"1,0 0-1,0 0-1,0 0 0,0 0 0,0 0-2,0 0-1,0 0-1,0 0 0,0 0 0,0 0-2,0 0 2,0 0-2,0 0 0,21 6 0,-21-6-1,0 0 1,0 0-1,0 0 1,0 0 0,0 0-1,0 0 1,0 0-1,0 0 1,0 0-1,0 0 0,0 0 0,0 0 0,0 0-1,0 0 1,0 0 1,0 0-1,12 19-1,-12-19 1,0 0-1,0 0 1,0 0-1,0 0 1,15 18-1,-15-18 1,0 0 0,0 0-1,18 2 1,-18-2 0,0 0-1,19 11 0,-19-11-1,0 0 1,25 12-1,-25-12 1,0 0 0,22 16 0,-22-16-1,23 7 1,-23-7 0,0 0 0,27 12 0,-27-12 1,0 0-1,20 10 0,-20-10 0,0 0 1,25 8-1,-25-8 0,0 0 0,31 6 1,-31-6 0,20 11-1,-20-11 0,23 14 1,-23-14-1,25 12 0,-25-12 1,20 13-1,-20-13 1,21 10-1,-21-10 1,18 6-1,-18-6 1,19 4-1,-19-4 0,21 8 1,-21-8-1,26 6 0,-26-6 0,25 9 1,-25-9-1,31 10 1,-31-10-1,31 8 0,-31-8 0,31 10 0,-31-10 1,35 4-1,-35-4 0,33 9 0,-15-5 0,-18-4 0,33 8 0,-14-6 1,-1 4-1,-18-6 0,37 10 0,-18-5 1,-1-1-1,5 0 0,-2 0 0,-1 0 0,3 0 0,4 0 1,-5-2-1,1 2 0,0 0 0,-1 0 0,3 1 0,-2 1 0,1-2 0,-1 0 0,2 2 0,-3-2 0,1 0 0,-2 2 0,1 1 0,-1-3 1,2 0-1,-5 2 0,1-2-1,1 0 2,-1 2-1,-1 0 0,3-1 0,-3 1 0,1 0 0,-1 2 0,3-4 1,4 2-1,-5 0 0,3-1 0,2-1 0,-3 0 0,1 2 0,-2-6 0,-1 2 0,-20-2 0,29 4 1,-29-4-1,25 6 0,-25-6 0,24 4 0,-24-4 0,31 11-1,-31-11 2,35 6-2,-12-4 1,-4 4 0,1-4 0,1 2 0,6 2 0,-3-2 0,1 2 0,-4-1 0,1 1 0,3-4 0,0 6 0,-5-4 0,1-2 0,-1 2 0,3 4 0,-4-4 0,3 3 0,-3 1 0,1-2 0,3 0 0,2-2 0,-5 2-1,3-2 1,-2 3 0,-1-3-1,3 0 1,-3 0 0,-1 2 0,-1-4 0,3 2 1,-2 0-1,-1 0-1,3 1 2,-1-1-1,3 2 0,0-4-1,1 2 1,-1 0 0,0 2 0,-3-6 0,-1 6 0,-1-6 0,-18 0 0,29 9-1,-29-9 1,27 4 0,-27-4 0,29 6 0,-29-6 0,33 6 0,-11-6 0,-5 6 0,12-2 0,-3 0 0,1 0 0,-2 3-1,0-5 1,-1 2 0,-24-4 0,37 0 1,-37 0-2,27 6 1,-27-6 0,33 4 1,-33-4-1,31 6 0,-12-4 0,-3 2 0,7-4 0,-3 2 0,3-2 0,-5 2 0,7-2 0,-25 0 0,35 2 0,-18-2 0,-17 0 0,31 2 0,-31-2-1,20 0 1,-20 0 0,23 3 0,-23-3 0,29-3 0,-29 3 0,31 0 0,-31 0 0,32 3 0,-32-3 0,36 4 0,-36-4 0,26 4 0,-26-4 0,25 4 0,-25-4 0,27 2 0,-27-2 0,22 2 0,-22-2 0,19 0 0,-19 0 0,18 0 0,-18 0 0,21-2 0,-21 2-1,17 2 1,-17-2 0,20 0 0,-20 0 1,25 0-1,-25 0 0,25 4 0,-25-4 1,26 4-1,-26-4 0,23 4 0,-23-4 0,21 0 0,-21 0-1,20 4 1,-20-4 0,17 2 0,-17-2 1,20 7-1,-20-7-1,19 2 1,-19-2-1,0 0 0,18 4 1,-18-4-1,0 0-1,0 0 1,0 0 0,0 0 0,0 0-1,0 0-4,21-9-12,-21 9-10,0 0 0,0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62467"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98308"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62471"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4C3677C0-12E8-4DC5-834A-57EA94DEBEC2}" type="slidenum">
              <a:rPr lang="en-US"/>
              <a:pPr>
                <a:defRPr/>
              </a:pPr>
              <a:t>‹#›</a:t>
            </a:fld>
            <a:endParaRPr lang="en-US"/>
          </a:p>
        </p:txBody>
      </p:sp>
    </p:spTree>
    <p:extLst>
      <p:ext uri="{BB962C8B-B14F-4D97-AF65-F5344CB8AC3E}">
        <p14:creationId xmlns:p14="http://schemas.microsoft.com/office/powerpoint/2010/main" val="156117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A1E9392-BBF5-4C71-B681-5471B6B0C357}" type="slidenum">
              <a:rPr lang="en-US" smtClean="0">
                <a:latin typeface="Times New Roman" pitchFamily="18" charset="0"/>
              </a:rPr>
              <a:pPr/>
              <a:t>1</a:t>
            </a:fld>
            <a:endParaRPr lang="en-US" smtClean="0">
              <a:latin typeface="Times New Roman" pitchFamily="18"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B834E73-A45D-4C81-A7C0-A891467F09B9}" type="slidenum">
              <a:rPr lang="en-US" smtClean="0">
                <a:latin typeface="Times New Roman" pitchFamily="18" charset="0"/>
              </a:rPr>
              <a:pPr/>
              <a:t>11</a:t>
            </a:fld>
            <a:endParaRPr lang="en-US" smtClean="0">
              <a:latin typeface="Times New Roman" pitchFamily="18"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DE84B43-CE24-462B-8D75-746A33A92DA6}" type="slidenum">
              <a:rPr lang="en-US" smtClean="0">
                <a:latin typeface="Times New Roman" pitchFamily="18" charset="0"/>
              </a:rPr>
              <a:pPr/>
              <a:t>12</a:t>
            </a:fld>
            <a:endParaRPr lang="en-US" smtClean="0">
              <a:latin typeface="Times New Roman" pitchFamily="18"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0142E8B-4FF0-4EE3-BDA4-48D1DEF6FDE0}" type="slidenum">
              <a:rPr lang="en-US" smtClean="0">
                <a:latin typeface="Times New Roman" pitchFamily="18" charset="0"/>
              </a:rPr>
              <a:pPr/>
              <a:t>18</a:t>
            </a:fld>
            <a:endParaRPr lang="en-US" smtClean="0">
              <a:latin typeface="Times New Roman" pitchFamily="18"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C15B07B-8CDB-4ED3-87C1-07531DCB48AD}" type="slidenum">
              <a:rPr lang="en-US" smtClean="0">
                <a:latin typeface="Times New Roman" pitchFamily="18" charset="0"/>
              </a:rPr>
              <a:pPr/>
              <a:t>19</a:t>
            </a:fld>
            <a:endParaRPr lang="en-US" smtClean="0">
              <a:latin typeface="Times New Roman" pitchFamily="18"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D59F107-F12E-4CD8-B940-4D3112C3941E}" type="slidenum">
              <a:rPr lang="en-US" smtClean="0">
                <a:latin typeface="Times New Roman" pitchFamily="18" charset="0"/>
              </a:rPr>
              <a:pPr/>
              <a:t>20</a:t>
            </a:fld>
            <a:endParaRPr lang="en-US" smtClean="0">
              <a:latin typeface="Times New Roman" pitchFamily="18"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CF645BB-AB89-4382-8243-F7788F4C01DB}" type="slidenum">
              <a:rPr lang="en-US" smtClean="0">
                <a:latin typeface="Times New Roman" pitchFamily="18" charset="0"/>
              </a:rPr>
              <a:pPr/>
              <a:t>21</a:t>
            </a:fld>
            <a:endParaRPr lang="en-US" smtClean="0">
              <a:latin typeface="Times New Roman" pitchFamily="18"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3A2B29E-1F87-4BFE-9425-F881B4405527}" type="slidenum">
              <a:rPr lang="en-US" smtClean="0">
                <a:latin typeface="Times New Roman" pitchFamily="18" charset="0"/>
              </a:rPr>
              <a:pPr/>
              <a:t>22</a:t>
            </a:fld>
            <a:endParaRPr lang="en-US" smtClean="0">
              <a:latin typeface="Times New Roman" pitchFamily="18"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153629D-1B80-4531-8D2D-802AAA79231C}" type="slidenum">
              <a:rPr lang="en-US" smtClean="0">
                <a:latin typeface="Times New Roman" pitchFamily="18" charset="0"/>
              </a:rPr>
              <a:pPr/>
              <a:t>23</a:t>
            </a:fld>
            <a:endParaRPr lang="en-US" smtClean="0">
              <a:latin typeface="Times New Roman" pitchFamily="18"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00D0F10-CB15-42C1-AFDB-60AB11EA6B03}" type="slidenum">
              <a:rPr lang="en-US" smtClean="0">
                <a:latin typeface="Times New Roman" pitchFamily="18" charset="0"/>
              </a:rPr>
              <a:pPr/>
              <a:t>24</a:t>
            </a:fld>
            <a:endParaRPr lang="en-US" smtClean="0">
              <a:latin typeface="Times New Roman" pitchFamily="18"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7BDF72A-2F24-421E-ADB5-CC12B520C650}" type="slidenum">
              <a:rPr lang="en-US" smtClean="0">
                <a:latin typeface="Times New Roman" pitchFamily="18" charset="0"/>
              </a:rPr>
              <a:pPr/>
              <a:t>25</a:t>
            </a:fld>
            <a:endParaRPr lang="en-US" smtClean="0">
              <a:latin typeface="Times New Roman" pitchFamily="18"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87DE46C-FF96-4D38-86CE-2E3EB7822040}" type="slidenum">
              <a:rPr lang="en-US" smtClean="0">
                <a:latin typeface="Times New Roman" pitchFamily="18" charset="0"/>
              </a:rPr>
              <a:pPr/>
              <a:t>2</a:t>
            </a:fld>
            <a:endParaRPr lang="en-US" smtClean="0">
              <a:latin typeface="Times New Roman" pitchFamily="18"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6A6AD5A-FF12-462E-81C7-6194413F3788}" type="slidenum">
              <a:rPr lang="en-US" smtClean="0">
                <a:latin typeface="Times New Roman" pitchFamily="18" charset="0"/>
              </a:rPr>
              <a:pPr/>
              <a:t>26</a:t>
            </a:fld>
            <a:endParaRPr lang="en-US" smtClean="0">
              <a:latin typeface="Times New Roman" pitchFamily="18"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09C7F3E-79DF-4690-A5A6-53ACF320D1F4}" type="slidenum">
              <a:rPr lang="en-US" smtClean="0">
                <a:latin typeface="Times New Roman" pitchFamily="18" charset="0"/>
              </a:rPr>
              <a:pPr/>
              <a:t>27</a:t>
            </a:fld>
            <a:endParaRPr lang="en-US" smtClean="0">
              <a:latin typeface="Times New Roman" pitchFamily="18"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563325D-86ED-419A-B5A3-6B598B853E03}" type="slidenum">
              <a:rPr lang="en-US" smtClean="0">
                <a:latin typeface="Times New Roman" pitchFamily="18" charset="0"/>
              </a:rPr>
              <a:pPr/>
              <a:t>28</a:t>
            </a:fld>
            <a:endParaRPr lang="en-US" smtClean="0">
              <a:latin typeface="Times New Roman" pitchFamily="18"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BE208F6-DC8C-4850-9481-38626EB2632C}" type="slidenum">
              <a:rPr lang="en-US" smtClean="0">
                <a:latin typeface="Times New Roman" pitchFamily="18" charset="0"/>
              </a:rPr>
              <a:pPr/>
              <a:t>29</a:t>
            </a:fld>
            <a:endParaRPr lang="en-US" smtClean="0">
              <a:latin typeface="Times New Roman" pitchFamily="18"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BED4D97-1C84-453D-A6E9-44E7C198B85C}" type="slidenum">
              <a:rPr lang="en-US" smtClean="0">
                <a:latin typeface="Times New Roman" pitchFamily="18" charset="0"/>
              </a:rPr>
              <a:pPr/>
              <a:t>30</a:t>
            </a:fld>
            <a:endParaRPr lang="en-US" smtClean="0">
              <a:latin typeface="Times New Roman" pitchFamily="18" charset="0"/>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D9599CC-B166-4746-B99C-E8B7704926D0}" type="slidenum">
              <a:rPr lang="en-US" smtClean="0">
                <a:latin typeface="Times New Roman" pitchFamily="18" charset="0"/>
              </a:rPr>
              <a:pPr/>
              <a:t>31</a:t>
            </a:fld>
            <a:endParaRPr lang="en-US" smtClean="0">
              <a:latin typeface="Times New Roman" pitchFamily="18" charset="0"/>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C67ACA1-20B2-448A-A439-8157EAAD863C}" type="slidenum">
              <a:rPr lang="en-US" smtClean="0">
                <a:latin typeface="Times New Roman" pitchFamily="18" charset="0"/>
              </a:rPr>
              <a:pPr/>
              <a:t>32</a:t>
            </a:fld>
            <a:endParaRPr lang="en-US" smtClean="0">
              <a:latin typeface="Times New Roman" pitchFamily="18" charset="0"/>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C9840ED-54FA-487E-A8AB-98083D8F916E}" type="slidenum">
              <a:rPr lang="en-US" smtClean="0">
                <a:latin typeface="Times New Roman" pitchFamily="18" charset="0"/>
              </a:rPr>
              <a:pPr/>
              <a:t>33</a:t>
            </a:fld>
            <a:endParaRPr lang="en-US" smtClean="0">
              <a:latin typeface="Times New Roman" pitchFamily="18" charset="0"/>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C155327-F273-4FD8-93DC-A45E7F18CF87}" type="slidenum">
              <a:rPr lang="en-US" smtClean="0">
                <a:latin typeface="Times New Roman" pitchFamily="18" charset="0"/>
              </a:rPr>
              <a:pPr/>
              <a:t>34</a:t>
            </a:fld>
            <a:endParaRPr lang="en-US" smtClean="0">
              <a:latin typeface="Times New Roman" pitchFamily="18" charset="0"/>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16571F5-D7C4-4083-8BD5-C8325A05D469}" type="slidenum">
              <a:rPr lang="en-US" smtClean="0">
                <a:latin typeface="Times New Roman" pitchFamily="18" charset="0"/>
              </a:rPr>
              <a:pPr/>
              <a:t>35</a:t>
            </a:fld>
            <a:endParaRPr lang="en-US" smtClean="0">
              <a:latin typeface="Times New Roman" pitchFamily="18" charset="0"/>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9458C33-EEC2-48ED-BF06-D452175DF2E9}" type="slidenum">
              <a:rPr lang="en-US" smtClean="0">
                <a:latin typeface="Times New Roman" pitchFamily="18" charset="0"/>
              </a:rPr>
              <a:pPr/>
              <a:t>3</a:t>
            </a:fld>
            <a:endParaRPr lang="en-US" smtClean="0">
              <a:latin typeface="Times New Roman" pitchFamily="18"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93CEB48-52D3-41C7-859A-CE1BE6D7A84F}" type="slidenum">
              <a:rPr lang="en-US" smtClean="0">
                <a:latin typeface="Times New Roman" pitchFamily="18" charset="0"/>
              </a:rPr>
              <a:pPr/>
              <a:t>36</a:t>
            </a:fld>
            <a:endParaRPr lang="en-US" smtClean="0">
              <a:latin typeface="Times New Roman" pitchFamily="18" charset="0"/>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E8A35DE-C5E0-4521-AF41-8A8FF9127023}" type="slidenum">
              <a:rPr lang="en-US" smtClean="0">
                <a:latin typeface="Times New Roman" pitchFamily="18" charset="0"/>
              </a:rPr>
              <a:pPr/>
              <a:t>37</a:t>
            </a:fld>
            <a:endParaRPr lang="en-US" smtClean="0">
              <a:latin typeface="Times New Roman" pitchFamily="18" charset="0"/>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D1EC561-809A-4F63-82BC-8964F95F6234}" type="slidenum">
              <a:rPr lang="en-US" smtClean="0">
                <a:latin typeface="Times New Roman" pitchFamily="18" charset="0"/>
              </a:rPr>
              <a:pPr/>
              <a:t>38</a:t>
            </a:fld>
            <a:endParaRPr lang="en-US" smtClean="0">
              <a:latin typeface="Times New Roman" pitchFamily="18" charset="0"/>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5B87005-0099-48DD-A840-78CDDFC8B82E}" type="slidenum">
              <a:rPr lang="en-US" smtClean="0">
                <a:latin typeface="Times New Roman" pitchFamily="18" charset="0"/>
              </a:rPr>
              <a:pPr/>
              <a:t>39</a:t>
            </a:fld>
            <a:endParaRPr lang="en-US" smtClean="0">
              <a:latin typeface="Times New Roman" pitchFamily="18" charset="0"/>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D9CE40C-124C-4F84-9E5B-DED2DEEDE2F6}" type="slidenum">
              <a:rPr lang="en-US" smtClean="0">
                <a:latin typeface="Times New Roman" pitchFamily="18" charset="0"/>
              </a:rPr>
              <a:pPr/>
              <a:t>40</a:t>
            </a:fld>
            <a:endParaRPr lang="en-US" smtClean="0">
              <a:latin typeface="Times New Roman" pitchFamily="18" charset="0"/>
            </a:endParaRPr>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AE571D2-965E-437D-ABCA-0AD6F6910333}" type="slidenum">
              <a:rPr lang="en-US" smtClean="0">
                <a:latin typeface="Times New Roman" pitchFamily="18" charset="0"/>
              </a:rPr>
              <a:pPr/>
              <a:t>41</a:t>
            </a:fld>
            <a:endParaRPr lang="en-US" smtClean="0">
              <a:latin typeface="Times New Roman" pitchFamily="18" charset="0"/>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31474D2-D78A-4752-8255-776087A5738B}" type="slidenum">
              <a:rPr lang="en-US" smtClean="0">
                <a:latin typeface="Times New Roman" pitchFamily="18" charset="0"/>
              </a:rPr>
              <a:pPr/>
              <a:t>42</a:t>
            </a:fld>
            <a:endParaRPr lang="en-US" smtClean="0">
              <a:latin typeface="Times New Roman" pitchFamily="18" charset="0"/>
            </a:endParaRPr>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B9C6615-E0B4-4F0D-9088-DDE8F9359CCF}" type="slidenum">
              <a:rPr lang="en-US" smtClean="0">
                <a:latin typeface="Times New Roman" pitchFamily="18" charset="0"/>
              </a:rPr>
              <a:pPr/>
              <a:t>43</a:t>
            </a:fld>
            <a:endParaRPr lang="en-US" smtClean="0">
              <a:latin typeface="Times New Roman" pitchFamily="18" charset="0"/>
            </a:endParaRPr>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8A9FB8A-74EF-4B9B-9F1D-F8AABF29A2B4}" type="slidenum">
              <a:rPr lang="en-US" smtClean="0">
                <a:latin typeface="Times New Roman" pitchFamily="18" charset="0"/>
              </a:rPr>
              <a:pPr/>
              <a:t>44</a:t>
            </a:fld>
            <a:endParaRPr lang="en-US" smtClean="0">
              <a:latin typeface="Times New Roman" pitchFamily="18" charset="0"/>
            </a:endParaRPr>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C08A648-1DC6-493B-8A16-1C3A0C085496}" type="slidenum">
              <a:rPr lang="en-US" smtClean="0">
                <a:latin typeface="Times New Roman" pitchFamily="18" charset="0"/>
              </a:rPr>
              <a:pPr/>
              <a:t>45</a:t>
            </a:fld>
            <a:endParaRPr lang="en-US" smtClean="0">
              <a:latin typeface="Times New Roman" pitchFamily="18" charset="0"/>
            </a:endParaRPr>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D60ADE5-9492-4E21-8F5A-0A0B1A7C42D4}" type="slidenum">
              <a:rPr lang="en-US" smtClean="0">
                <a:latin typeface="Times New Roman" pitchFamily="18" charset="0"/>
              </a:rPr>
              <a:pPr/>
              <a:t>4</a:t>
            </a:fld>
            <a:endParaRPr lang="en-US" smtClean="0">
              <a:latin typeface="Times New Roman" pitchFamily="18"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911AD30-52FB-4275-8C9B-C75005B39CE5}" type="slidenum">
              <a:rPr lang="en-US" smtClean="0">
                <a:latin typeface="Times New Roman" pitchFamily="18" charset="0"/>
              </a:rPr>
              <a:pPr/>
              <a:t>47</a:t>
            </a:fld>
            <a:endParaRPr lang="en-US" smtClean="0">
              <a:latin typeface="Times New Roman" pitchFamily="18" charset="0"/>
            </a:endParaRPr>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22F88A1-2CA8-4815-87A3-3BA7A8B238A5}" type="slidenum">
              <a:rPr lang="en-US" smtClean="0">
                <a:latin typeface="Times New Roman" pitchFamily="18" charset="0"/>
              </a:rPr>
              <a:pPr/>
              <a:t>48</a:t>
            </a:fld>
            <a:endParaRPr lang="en-US" smtClean="0">
              <a:latin typeface="Times New Roman" pitchFamily="18" charset="0"/>
            </a:endParaRPr>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EB368E5-92C4-4A72-B5C9-3025807EAB86}" type="slidenum">
              <a:rPr lang="en-US" smtClean="0">
                <a:latin typeface="Times New Roman" pitchFamily="18" charset="0"/>
              </a:rPr>
              <a:pPr/>
              <a:t>49</a:t>
            </a:fld>
            <a:endParaRPr lang="en-US" smtClean="0">
              <a:latin typeface="Times New Roman" pitchFamily="18" charset="0"/>
            </a:endParaRPr>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112D95D-4217-4DE0-BE96-A7219A143C03}" type="slidenum">
              <a:rPr lang="en-US" smtClean="0">
                <a:latin typeface="Times New Roman" pitchFamily="18" charset="0"/>
              </a:rPr>
              <a:pPr/>
              <a:t>50</a:t>
            </a:fld>
            <a:endParaRPr lang="en-US" smtClean="0">
              <a:latin typeface="Times New Roman" pitchFamily="18" charset="0"/>
            </a:endParaRPr>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1BFD9B1-6FB0-49B6-9B4E-8C724AD71D00}" type="slidenum">
              <a:rPr lang="en-US" smtClean="0">
                <a:latin typeface="Times New Roman" pitchFamily="18" charset="0"/>
              </a:rPr>
              <a:pPr/>
              <a:t>51</a:t>
            </a:fld>
            <a:endParaRPr lang="en-US" smtClean="0">
              <a:latin typeface="Times New Roman" pitchFamily="18" charset="0"/>
            </a:endParaRPr>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76D7A22-2650-4FB7-A437-8B866B6B4AF8}" type="slidenum">
              <a:rPr lang="en-US" smtClean="0">
                <a:latin typeface="Times New Roman" pitchFamily="18" charset="0"/>
              </a:rPr>
              <a:pPr/>
              <a:t>52</a:t>
            </a:fld>
            <a:endParaRPr lang="en-US" smtClean="0">
              <a:latin typeface="Times New Roman" pitchFamily="18" charset="0"/>
            </a:endParaRPr>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FEF8D50-3A30-4F65-B53F-AD59023A0D60}" type="slidenum">
              <a:rPr lang="en-US" smtClean="0">
                <a:latin typeface="Times New Roman" pitchFamily="18" charset="0"/>
              </a:rPr>
              <a:pPr/>
              <a:t>53</a:t>
            </a:fld>
            <a:endParaRPr lang="en-US" smtClean="0">
              <a:latin typeface="Times New Roman" pitchFamily="18" charset="0"/>
            </a:endParaRPr>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FC59855-676A-4CDD-9BC3-BF758EAA66D8}" type="slidenum">
              <a:rPr lang="en-US" smtClean="0">
                <a:latin typeface="Times New Roman" pitchFamily="18" charset="0"/>
              </a:rPr>
              <a:pPr/>
              <a:t>54</a:t>
            </a:fld>
            <a:endParaRPr lang="en-US" smtClean="0">
              <a:latin typeface="Times New Roman" pitchFamily="18" charset="0"/>
            </a:endParaRPr>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7BEEEB9-BDD2-49DB-BAFD-305F61E59F54}" type="slidenum">
              <a:rPr lang="en-US" smtClean="0">
                <a:latin typeface="Times New Roman" pitchFamily="18" charset="0"/>
              </a:rPr>
              <a:pPr/>
              <a:t>58</a:t>
            </a:fld>
            <a:endParaRPr lang="en-US" smtClean="0">
              <a:latin typeface="Times New Roman" pitchFamily="18" charset="0"/>
            </a:endParaRPr>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5C45CD0-E269-4319-BFE9-CAD8FEDF8643}" type="slidenum">
              <a:rPr lang="en-US" smtClean="0">
                <a:latin typeface="Times New Roman" pitchFamily="18" charset="0"/>
              </a:rPr>
              <a:pPr/>
              <a:t>59</a:t>
            </a:fld>
            <a:endParaRPr lang="en-US" smtClean="0">
              <a:latin typeface="Times New Roman" pitchFamily="18" charset="0"/>
            </a:endParaRPr>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5083883-297F-4F87-8853-4902F283D3CF}" type="slidenum">
              <a:rPr lang="en-US" smtClean="0">
                <a:latin typeface="Times New Roman" pitchFamily="18" charset="0"/>
              </a:rPr>
              <a:pPr/>
              <a:t>5</a:t>
            </a:fld>
            <a:endParaRPr lang="en-US" smtClean="0">
              <a:latin typeface="Times New Roman" pitchFamily="18"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3B7123B-A84A-4D58-A67F-D702F06F528C}" type="slidenum">
              <a:rPr lang="en-US" smtClean="0">
                <a:latin typeface="Times New Roman" pitchFamily="18" charset="0"/>
              </a:rPr>
              <a:pPr/>
              <a:t>60</a:t>
            </a:fld>
            <a:endParaRPr lang="en-US" smtClean="0">
              <a:latin typeface="Times New Roman" pitchFamily="18" charset="0"/>
            </a:endParaRPr>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1388CE4-BF93-4372-A8A9-5BBE9AFBABD0}" type="slidenum">
              <a:rPr lang="en-US" smtClean="0">
                <a:latin typeface="Times New Roman" pitchFamily="18" charset="0"/>
              </a:rPr>
              <a:pPr/>
              <a:t>61</a:t>
            </a:fld>
            <a:endParaRPr lang="en-US" smtClean="0">
              <a:latin typeface="Times New Roman" pitchFamily="18" charset="0"/>
            </a:endParaRPr>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2ECA428-C025-48EB-B1B3-18AFBA3D4C1C}" type="slidenum">
              <a:rPr lang="en-US" smtClean="0">
                <a:latin typeface="Times New Roman" pitchFamily="18" charset="0"/>
              </a:rPr>
              <a:pPr/>
              <a:t>65</a:t>
            </a:fld>
            <a:endParaRPr lang="en-US" smtClean="0">
              <a:latin typeface="Times New Roman" pitchFamily="18" charset="0"/>
            </a:endParaRPr>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9A1989B-3F19-41DE-883A-27566EE7AC4E}" type="slidenum">
              <a:rPr lang="en-US" smtClean="0">
                <a:latin typeface="Times New Roman" pitchFamily="18" charset="0"/>
              </a:rPr>
              <a:pPr/>
              <a:t>6</a:t>
            </a:fld>
            <a:endParaRPr lang="en-US" smtClean="0">
              <a:latin typeface="Times New Roman" pitchFamily="18"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806137B-DC30-451C-8328-89FF81FD4699}" type="slidenum">
              <a:rPr lang="en-US" smtClean="0">
                <a:latin typeface="Times New Roman" pitchFamily="18" charset="0"/>
              </a:rPr>
              <a:pPr/>
              <a:t>8</a:t>
            </a:fld>
            <a:endParaRPr lang="en-US" smtClean="0">
              <a:latin typeface="Times New Roman" pitchFamily="18"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E1A400A-9510-4B40-96C6-803426D26B17}" type="slidenum">
              <a:rPr lang="en-US" smtClean="0">
                <a:latin typeface="Times New Roman" pitchFamily="18" charset="0"/>
              </a:rPr>
              <a:pPr/>
              <a:t>9</a:t>
            </a:fld>
            <a:endParaRPr lang="en-US" smtClean="0">
              <a:latin typeface="Times New Roman" pitchFamily="18"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BB86FAF-5D32-400D-8D4D-6A97BCD1DD96}" type="slidenum">
              <a:rPr lang="en-US" smtClean="0">
                <a:latin typeface="Times New Roman" pitchFamily="18" charset="0"/>
              </a:rPr>
              <a:pPr/>
              <a:t>10</a:t>
            </a:fld>
            <a:endParaRPr lang="en-US" smtClean="0">
              <a:latin typeface="Times New Roman" pitchFamily="18"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16738"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smtClean="0"/>
              <a:t>Click to edit Master title style</a:t>
            </a:r>
          </a:p>
        </p:txBody>
      </p:sp>
      <p:sp>
        <p:nvSpPr>
          <p:cNvPr id="1167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CE6A5727-3569-4B21-BABC-6691534958CE}" type="slidenum">
              <a:rPr lang="en-US"/>
              <a:pPr>
                <a:defRPr/>
              </a:pPr>
              <a:t>‹#›</a:t>
            </a:fld>
            <a:endParaRPr lang="en-US"/>
          </a:p>
        </p:txBody>
      </p:sp>
    </p:spTree>
    <p:extLst>
      <p:ext uri="{BB962C8B-B14F-4D97-AF65-F5344CB8AC3E}">
        <p14:creationId xmlns:p14="http://schemas.microsoft.com/office/powerpoint/2010/main" val="261270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11F7FF2-5715-4089-8472-7291AF988768}" type="slidenum">
              <a:rPr lang="en-US"/>
              <a:pPr>
                <a:defRPr/>
              </a:pPr>
              <a:t>‹#›</a:t>
            </a:fld>
            <a:endParaRPr lang="en-US"/>
          </a:p>
        </p:txBody>
      </p:sp>
    </p:spTree>
    <p:extLst>
      <p:ext uri="{BB962C8B-B14F-4D97-AF65-F5344CB8AC3E}">
        <p14:creationId xmlns:p14="http://schemas.microsoft.com/office/powerpoint/2010/main" val="38433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FA9AFF7-BA05-4C99-B0E6-B5F338A3F709}" type="slidenum">
              <a:rPr lang="en-US"/>
              <a:pPr>
                <a:defRPr/>
              </a:pPr>
              <a:t>‹#›</a:t>
            </a:fld>
            <a:endParaRPr lang="en-US"/>
          </a:p>
        </p:txBody>
      </p:sp>
    </p:spTree>
    <p:extLst>
      <p:ext uri="{BB962C8B-B14F-4D97-AF65-F5344CB8AC3E}">
        <p14:creationId xmlns:p14="http://schemas.microsoft.com/office/powerpoint/2010/main" val="2724925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301F90B-5596-4B6E-9FD7-2747DB3EA8AB}" type="slidenum">
              <a:rPr lang="en-US"/>
              <a:pPr>
                <a:defRPr/>
              </a:pPr>
              <a:t>‹#›</a:t>
            </a:fld>
            <a:endParaRPr lang="en-US"/>
          </a:p>
        </p:txBody>
      </p:sp>
    </p:spTree>
    <p:extLst>
      <p:ext uri="{BB962C8B-B14F-4D97-AF65-F5344CB8AC3E}">
        <p14:creationId xmlns:p14="http://schemas.microsoft.com/office/powerpoint/2010/main" val="151781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8BC453C5-9877-4903-93F8-7FFBD509A718}" type="slidenum">
              <a:rPr lang="en-US"/>
              <a:pPr>
                <a:defRPr/>
              </a:pPr>
              <a:t>‹#›</a:t>
            </a:fld>
            <a:endParaRPr lang="en-US"/>
          </a:p>
        </p:txBody>
      </p:sp>
    </p:spTree>
    <p:extLst>
      <p:ext uri="{BB962C8B-B14F-4D97-AF65-F5344CB8AC3E}">
        <p14:creationId xmlns:p14="http://schemas.microsoft.com/office/powerpoint/2010/main" val="110842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A499388-4AFE-4CF3-8F0E-D7A105B10492}" type="slidenum">
              <a:rPr lang="en-US"/>
              <a:pPr>
                <a:defRPr/>
              </a:pPr>
              <a:t>‹#›</a:t>
            </a:fld>
            <a:endParaRPr lang="en-US"/>
          </a:p>
        </p:txBody>
      </p:sp>
    </p:spTree>
    <p:extLst>
      <p:ext uri="{BB962C8B-B14F-4D97-AF65-F5344CB8AC3E}">
        <p14:creationId xmlns:p14="http://schemas.microsoft.com/office/powerpoint/2010/main" val="224943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BDA9817-3602-4C3C-9093-08D5FB78C0C1}" type="slidenum">
              <a:rPr lang="en-US"/>
              <a:pPr>
                <a:defRPr/>
              </a:pPr>
              <a:t>‹#›</a:t>
            </a:fld>
            <a:endParaRPr lang="en-US"/>
          </a:p>
        </p:txBody>
      </p:sp>
    </p:spTree>
    <p:extLst>
      <p:ext uri="{BB962C8B-B14F-4D97-AF65-F5344CB8AC3E}">
        <p14:creationId xmlns:p14="http://schemas.microsoft.com/office/powerpoint/2010/main" val="182872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C66FEDF-ECBE-4051-A3F0-F2D78163D041}" type="slidenum">
              <a:rPr lang="en-US"/>
              <a:pPr>
                <a:defRPr/>
              </a:pPr>
              <a:t>‹#›</a:t>
            </a:fld>
            <a:endParaRPr lang="en-US"/>
          </a:p>
        </p:txBody>
      </p:sp>
    </p:spTree>
    <p:extLst>
      <p:ext uri="{BB962C8B-B14F-4D97-AF65-F5344CB8AC3E}">
        <p14:creationId xmlns:p14="http://schemas.microsoft.com/office/powerpoint/2010/main" val="207919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E550AB36-A315-4F10-9670-CACF3E451BA8}" type="slidenum">
              <a:rPr lang="en-US"/>
              <a:pPr>
                <a:defRPr/>
              </a:pPr>
              <a:t>‹#›</a:t>
            </a:fld>
            <a:endParaRPr lang="en-US"/>
          </a:p>
        </p:txBody>
      </p:sp>
    </p:spTree>
    <p:extLst>
      <p:ext uri="{BB962C8B-B14F-4D97-AF65-F5344CB8AC3E}">
        <p14:creationId xmlns:p14="http://schemas.microsoft.com/office/powerpoint/2010/main" val="279606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E1C3E98E-5E9C-4727-9851-4BCD1FB2E397}" type="slidenum">
              <a:rPr lang="en-US"/>
              <a:pPr>
                <a:defRPr/>
              </a:pPr>
              <a:t>‹#›</a:t>
            </a:fld>
            <a:endParaRPr lang="en-US"/>
          </a:p>
        </p:txBody>
      </p:sp>
    </p:spTree>
    <p:extLst>
      <p:ext uri="{BB962C8B-B14F-4D97-AF65-F5344CB8AC3E}">
        <p14:creationId xmlns:p14="http://schemas.microsoft.com/office/powerpoint/2010/main" val="81551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4CFF9C51-2D82-4D9B-BD23-7ED344E90869}" type="slidenum">
              <a:rPr lang="en-US"/>
              <a:pPr>
                <a:defRPr/>
              </a:pPr>
              <a:t>‹#›</a:t>
            </a:fld>
            <a:endParaRPr lang="en-US"/>
          </a:p>
        </p:txBody>
      </p:sp>
    </p:spTree>
    <p:extLst>
      <p:ext uri="{BB962C8B-B14F-4D97-AF65-F5344CB8AC3E}">
        <p14:creationId xmlns:p14="http://schemas.microsoft.com/office/powerpoint/2010/main" val="76787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B48F37B-475A-406E-AB1F-69020CFB8098}" type="slidenum">
              <a:rPr lang="en-US"/>
              <a:pPr>
                <a:defRPr/>
              </a:pPr>
              <a:t>‹#›</a:t>
            </a:fld>
            <a:endParaRPr lang="en-US"/>
          </a:p>
        </p:txBody>
      </p:sp>
    </p:spTree>
    <p:extLst>
      <p:ext uri="{BB962C8B-B14F-4D97-AF65-F5344CB8AC3E}">
        <p14:creationId xmlns:p14="http://schemas.microsoft.com/office/powerpoint/2010/main" val="338883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B7EE7BA-7695-419D-B35E-04C8886950E0}" type="slidenum">
              <a:rPr lang="en-US"/>
              <a:pPr>
                <a:defRPr/>
              </a:pPr>
              <a:t>‹#›</a:t>
            </a:fld>
            <a:endParaRPr lang="en-US"/>
          </a:p>
        </p:txBody>
      </p:sp>
    </p:spTree>
    <p:extLst>
      <p:ext uri="{BB962C8B-B14F-4D97-AF65-F5344CB8AC3E}">
        <p14:creationId xmlns:p14="http://schemas.microsoft.com/office/powerpoint/2010/main" val="25589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18"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15719"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115720"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F0A15B3-CF26-438F-9EEE-CC8817B60B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15.xml"/><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4.bin"/><Relationship Id="rId10" Type="http://schemas.openxmlformats.org/officeDocument/2006/relationships/image" Target="../media/image15.wmf"/><Relationship Id="rId4" Type="http://schemas.openxmlformats.org/officeDocument/2006/relationships/audio" Target="../media/audio2.wav"/><Relationship Id="rId9"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20.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7.bin"/><Relationship Id="rId10" Type="http://schemas.openxmlformats.org/officeDocument/2006/relationships/image" Target="../media/image18.wmf"/><Relationship Id="rId4" Type="http://schemas.openxmlformats.org/officeDocument/2006/relationships/audio" Target="../media/audio3.wav"/><Relationship Id="rId9"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21.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0.bin"/><Relationship Id="rId10" Type="http://schemas.openxmlformats.org/officeDocument/2006/relationships/image" Target="../media/image21.wmf"/><Relationship Id="rId4" Type="http://schemas.openxmlformats.org/officeDocument/2006/relationships/audio" Target="../media/audio4.wav"/><Relationship Id="rId9"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1.wav"/><Relationship Id="rId7" Type="http://schemas.openxmlformats.org/officeDocument/2006/relationships/image" Target="../media/image25.g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 Id="rId9"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4.gif"/><Relationship Id="rId4" Type="http://schemas.openxmlformats.org/officeDocument/2006/relationships/image" Target="../media/image23.gif"/></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4.gif"/><Relationship Id="rId4" Type="http://schemas.openxmlformats.org/officeDocument/2006/relationships/image" Target="../media/image23.gif"/></Relationships>
</file>

<file path=ppt/slides/_rels/slide32.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notesSlide" Target="../notesSlides/notesSlide26.xml"/><Relationship Id="rId7" Type="http://schemas.openxmlformats.org/officeDocument/2006/relationships/image" Target="../media/image23.gi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8.wmf"/><Relationship Id="rId5" Type="http://schemas.openxmlformats.org/officeDocument/2006/relationships/oleObject" Target="../embeddings/oleObject13.bin"/><Relationship Id="rId4" Type="http://schemas.openxmlformats.org/officeDocument/2006/relationships/audio" Target="../media/audio1.wav"/><Relationship Id="rId9" Type="http://schemas.openxmlformats.org/officeDocument/2006/relationships/image" Target="../media/image26.gi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file:///F:\debbie_files\Aug2009Temp\IB\ch13_equilibrium\Ice%20Ice%20Baby%20Midi.mid" TargetMode="External"/><Relationship Id="rId5" Type="http://schemas.openxmlformats.org/officeDocument/2006/relationships/image" Target="../media/image30.png"/><Relationship Id="rId4" Type="http://schemas.openxmlformats.org/officeDocument/2006/relationships/image" Target="../media/image29.wmf"/></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29.xml"/><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1.wmf"/><Relationship Id="rId5" Type="http://schemas.openxmlformats.org/officeDocument/2006/relationships/oleObject" Target="../embeddings/oleObject14.bin"/><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2.wmf"/><Relationship Id="rId4"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oleObject" Target="../embeddings/oleObject17.bin"/><Relationship Id="rId4" Type="http://schemas.openxmlformats.org/officeDocument/2006/relationships/audio" Target="../media/audio1.wav"/></Relationships>
</file>

<file path=ppt/slides/_rels/slide3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32.xml"/><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4.wmf"/><Relationship Id="rId5" Type="http://schemas.openxmlformats.org/officeDocument/2006/relationships/oleObject" Target="../embeddings/oleObject18.bin"/><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42.emf"/><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37.emf"/><Relationship Id="rId21" Type="http://schemas.openxmlformats.org/officeDocument/2006/relationships/image" Target="../media/image46.emf"/><Relationship Id="rId34" Type="http://schemas.openxmlformats.org/officeDocument/2006/relationships/customXml" Target="../ink/ink17.xml"/><Relationship Id="rId7" Type="http://schemas.openxmlformats.org/officeDocument/2006/relationships/image" Target="../media/image39.emf"/><Relationship Id="rId12" Type="http://schemas.openxmlformats.org/officeDocument/2006/relationships/customXml" Target="../ink/ink6.xml"/><Relationship Id="rId17" Type="http://schemas.openxmlformats.org/officeDocument/2006/relationships/image" Target="../media/image44.emf"/><Relationship Id="rId25" Type="http://schemas.openxmlformats.org/officeDocument/2006/relationships/image" Target="../media/image48.emf"/><Relationship Id="rId33" Type="http://schemas.openxmlformats.org/officeDocument/2006/relationships/image" Target="../media/image52.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50.emf"/><Relationship Id="rId1" Type="http://schemas.openxmlformats.org/officeDocument/2006/relationships/slideLayout" Target="../slideLayouts/slideLayout6.xml"/><Relationship Id="rId6" Type="http://schemas.openxmlformats.org/officeDocument/2006/relationships/customXml" Target="../ink/ink3.xml"/><Relationship Id="rId11" Type="http://schemas.openxmlformats.org/officeDocument/2006/relationships/image" Target="../media/image41.emf"/><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54.emf"/><Relationship Id="rId5" Type="http://schemas.openxmlformats.org/officeDocument/2006/relationships/image" Target="../media/image38.emf"/><Relationship Id="rId15" Type="http://schemas.openxmlformats.org/officeDocument/2006/relationships/image" Target="../media/image43.emf"/><Relationship Id="rId23" Type="http://schemas.openxmlformats.org/officeDocument/2006/relationships/image" Target="../media/image47.emf"/><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45.emf"/><Relationship Id="rId31" Type="http://schemas.openxmlformats.org/officeDocument/2006/relationships/image" Target="../media/image51.emf"/><Relationship Id="rId4" Type="http://schemas.openxmlformats.org/officeDocument/2006/relationships/customXml" Target="../ink/ink2.xml"/><Relationship Id="rId9" Type="http://schemas.openxmlformats.org/officeDocument/2006/relationships/image" Target="../media/image40.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49.emf"/><Relationship Id="rId30" Type="http://schemas.openxmlformats.org/officeDocument/2006/relationships/customXml" Target="../ink/ink15.xml"/><Relationship Id="rId35" Type="http://schemas.openxmlformats.org/officeDocument/2006/relationships/image" Target="../media/image53.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9.gif"/><Relationship Id="rId4" Type="http://schemas.openxmlformats.org/officeDocument/2006/relationships/image" Target="../media/image68.gi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http://www.chemcool.com/regents/physicalbehaviorofmatter/aim10.13.jpg" TargetMode="External"/><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http://www.chemcool.com/regents/physicalbehaviorofmatter/aim10.13.jpg" TargetMode="External"/><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http://www.chemcool.com/regents/physicalbehaviorofmatter/aim10.13.jpg" TargetMode="External"/><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78.emf"/><Relationship Id="rId3" Type="http://schemas.openxmlformats.org/officeDocument/2006/relationships/image" Target="../media/image73.emf"/><Relationship Id="rId7" Type="http://schemas.openxmlformats.org/officeDocument/2006/relationships/image" Target="../media/image75.emf"/><Relationship Id="rId12" Type="http://schemas.openxmlformats.org/officeDocument/2006/relationships/customXml" Target="../ink/ink24.xml"/><Relationship Id="rId2" Type="http://schemas.openxmlformats.org/officeDocument/2006/relationships/customXml" Target="../ink/ink19.xml"/><Relationship Id="rId1" Type="http://schemas.openxmlformats.org/officeDocument/2006/relationships/slideLayout" Target="../slideLayouts/slideLayout6.xml"/><Relationship Id="rId6" Type="http://schemas.openxmlformats.org/officeDocument/2006/relationships/customXml" Target="../ink/ink21.xml"/><Relationship Id="rId11" Type="http://schemas.openxmlformats.org/officeDocument/2006/relationships/image" Target="../media/image77.emf"/><Relationship Id="rId5" Type="http://schemas.openxmlformats.org/officeDocument/2006/relationships/image" Target="../media/image74.emf"/><Relationship Id="rId10" Type="http://schemas.openxmlformats.org/officeDocument/2006/relationships/customXml" Target="../ink/ink23.xml"/><Relationship Id="rId4" Type="http://schemas.openxmlformats.org/officeDocument/2006/relationships/customXml" Target="../ink/ink20.xml"/><Relationship Id="rId9" Type="http://schemas.openxmlformats.org/officeDocument/2006/relationships/image" Target="../media/image76.emf"/></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customXml" Target="../ink/ink28.xml"/><Relationship Id="rId13"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1.emf"/><Relationship Id="rId12" Type="http://schemas.openxmlformats.org/officeDocument/2006/relationships/customXml" Target="../ink/ink30.xml"/><Relationship Id="rId2"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customXml" Target="../ink/ink27.xml"/><Relationship Id="rId11" Type="http://schemas.openxmlformats.org/officeDocument/2006/relationships/image" Target="../media/image83.emf"/><Relationship Id="rId5" Type="http://schemas.openxmlformats.org/officeDocument/2006/relationships/image" Target="../media/image80.emf"/><Relationship Id="rId15" Type="http://schemas.openxmlformats.org/officeDocument/2006/relationships/image" Target="../media/image85.emf"/><Relationship Id="rId10" Type="http://schemas.openxmlformats.org/officeDocument/2006/relationships/customXml" Target="../ink/ink29.xml"/><Relationship Id="rId4" Type="http://schemas.openxmlformats.org/officeDocument/2006/relationships/customXml" Target="../ink/ink26.xml"/><Relationship Id="rId9" Type="http://schemas.openxmlformats.org/officeDocument/2006/relationships/image" Target="../media/image82.emf"/><Relationship Id="rId14" Type="http://schemas.openxmlformats.org/officeDocument/2006/relationships/customXml" Target="../ink/ink31.xml"/></Relationships>
</file>

<file path=ppt/slides/_rels/slide91.xml.rels><?xml version="1.0" encoding="UTF-8" standalone="yes"?>
<Relationships xmlns="http://schemas.openxmlformats.org/package/2006/relationships"><Relationship Id="rId3" Type="http://schemas.openxmlformats.org/officeDocument/2006/relationships/image" Target="../media/image73.emf"/><Relationship Id="rId7" Type="http://schemas.openxmlformats.org/officeDocument/2006/relationships/image" Target="../media/image75.emf"/><Relationship Id="rId2" Type="http://schemas.openxmlformats.org/officeDocument/2006/relationships/customXml" Target="../ink/ink32.xml"/><Relationship Id="rId1" Type="http://schemas.openxmlformats.org/officeDocument/2006/relationships/slideLayout" Target="../slideLayouts/slideLayout6.xml"/><Relationship Id="rId6" Type="http://schemas.openxmlformats.org/officeDocument/2006/relationships/customXml" Target="../ink/ink34.xml"/><Relationship Id="rId5" Type="http://schemas.openxmlformats.org/officeDocument/2006/relationships/image" Target="../media/image74.emf"/><Relationship Id="rId4" Type="http://schemas.openxmlformats.org/officeDocument/2006/relationships/customXml" Target="../ink/ink3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Unit 07: Equilibrium</a:t>
            </a:r>
          </a:p>
        </p:txBody>
      </p:sp>
      <p:sp>
        <p:nvSpPr>
          <p:cNvPr id="3075" name="Rectangle 3"/>
          <p:cNvSpPr>
            <a:spLocks noGrp="1" noChangeArrowheads="1"/>
          </p:cNvSpPr>
          <p:nvPr>
            <p:ph type="subTitle" idx="1"/>
          </p:nvPr>
        </p:nvSpPr>
        <p:spPr>
          <a:xfrm>
            <a:off x="762000" y="2667000"/>
            <a:ext cx="7010400" cy="609600"/>
          </a:xfrm>
        </p:spPr>
        <p:txBody>
          <a:bodyPr/>
          <a:lstStyle/>
          <a:p>
            <a:pPr eaLnBrk="1" hangingPunct="1"/>
            <a:r>
              <a:rPr lang="en-US" smtClean="0"/>
              <a:t>IB Topics 7 &amp; 17</a:t>
            </a:r>
          </a:p>
          <a:p>
            <a:pPr eaLnBrk="1" hangingPunct="1"/>
            <a:endParaRPr lang="en-US" smtClean="0"/>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838200"/>
            <a:ext cx="13811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35280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8" descr="http://upload.wikimedia.org/wikipedia/commons/a/a1/ChemicalEquilibriu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5638800"/>
            <a:ext cx="15430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3"/>
          <p:cNvSpPr txBox="1">
            <a:spLocks noChangeArrowheads="1"/>
          </p:cNvSpPr>
          <p:nvPr/>
        </p:nvSpPr>
        <p:spPr bwMode="auto">
          <a:xfrm>
            <a:off x="2819400" y="5707063"/>
            <a:ext cx="533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20000"/>
              </a:spcBef>
              <a:buClr>
                <a:schemeClr val="accent2"/>
              </a:buClr>
              <a:buFont typeface="Wingdings" pitchFamily="2" charset="2"/>
              <a:buNone/>
            </a:pPr>
            <a:r>
              <a:rPr lang="en-US" sz="1400"/>
              <a:t>Notes do not inlclude “k</a:t>
            </a:r>
            <a:r>
              <a:rPr lang="en-US" sz="1400" baseline="-25000"/>
              <a:t>p</a:t>
            </a:r>
            <a:r>
              <a:rPr lang="en-US" sz="1400"/>
              <a:t>” gas calculations or heterogeneous eq’m.  These are “AP only” concepts that will be revisited later by AP students.</a:t>
            </a:r>
          </a:p>
          <a:p>
            <a:pPr>
              <a:spcBef>
                <a:spcPct val="20000"/>
              </a:spcBef>
              <a:buClr>
                <a:schemeClr val="accent2"/>
              </a:buClr>
              <a:buFont typeface="Wingdings" pitchFamily="2" charset="2"/>
              <a:buNone/>
            </a:pPr>
            <a:endParaRPr lang="en-US" sz="2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Reversible Reactions</a:t>
            </a:r>
          </a:p>
        </p:txBody>
      </p:sp>
      <p:sp>
        <p:nvSpPr>
          <p:cNvPr id="12291" name="Rectangle 3"/>
          <p:cNvSpPr>
            <a:spLocks noGrp="1" noChangeArrowheads="1"/>
          </p:cNvSpPr>
          <p:nvPr>
            <p:ph type="body" idx="1"/>
          </p:nvPr>
        </p:nvSpPr>
        <p:spPr>
          <a:xfrm>
            <a:off x="762000" y="2362200"/>
            <a:ext cx="7772400" cy="4114800"/>
          </a:xfrm>
        </p:spPr>
        <p:txBody>
          <a:bodyPr/>
          <a:lstStyle/>
          <a:p>
            <a:pPr eaLnBrk="1" hangingPunct="1"/>
            <a:r>
              <a:rPr lang="en-US" smtClean="0"/>
              <a:t>REVERSIBLE REACTIONS do not go to completion and can occur in either direction:</a:t>
            </a:r>
          </a:p>
          <a:p>
            <a:pPr eaLnBrk="1" hangingPunct="1">
              <a:buFont typeface="Wingdings" pitchFamily="2" charset="2"/>
              <a:buNone/>
            </a:pPr>
            <a:endParaRPr lang="en-US" smtClean="0"/>
          </a:p>
          <a:p>
            <a:pPr algn="ctr" eaLnBrk="1" hangingPunct="1">
              <a:buFont typeface="Wingdings" pitchFamily="2" charset="2"/>
              <a:buNone/>
            </a:pPr>
            <a:r>
              <a:rPr lang="en-US" smtClean="0">
                <a:latin typeface="Comic Sans MS" pitchFamily="66" charset="0"/>
                <a:cs typeface="Times New Roman" pitchFamily="18" charset="0"/>
              </a:rPr>
              <a:t>aA + bB </a:t>
            </a:r>
            <a:r>
              <a:rPr lang="en-US" smtClean="0">
                <a:latin typeface="Book Antiqua" pitchFamily="18" charset="0"/>
                <a:cs typeface="Times New Roman" pitchFamily="18" charset="0"/>
              </a:rPr>
              <a:t>↔</a:t>
            </a:r>
            <a:r>
              <a:rPr lang="en-US" smtClean="0">
                <a:latin typeface="Comic Sans MS" pitchFamily="66" charset="0"/>
                <a:cs typeface="Times New Roman" pitchFamily="18" charset="0"/>
                <a:sym typeface="Wingdings" pitchFamily="2" charset="2"/>
              </a:rPr>
              <a:t> </a:t>
            </a:r>
            <a:r>
              <a:rPr lang="en-US" smtClean="0">
                <a:latin typeface="Comic Sans MS" pitchFamily="66" charset="0"/>
                <a:cs typeface="Times New Roman" pitchFamily="18" charset="0"/>
              </a:rPr>
              <a:t>cC + dD</a:t>
            </a:r>
            <a:r>
              <a:rPr lang="en-US"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57200"/>
            <a:ext cx="7772400" cy="990600"/>
          </a:xfrm>
        </p:spPr>
        <p:txBody>
          <a:bodyPr/>
          <a:lstStyle/>
          <a:p>
            <a:pPr eaLnBrk="1" hangingPunct="1"/>
            <a:r>
              <a:rPr lang="en-US" sz="2100" smtClean="0"/>
              <a:t>CHEMICAL EQUILIBRIUM </a:t>
            </a:r>
            <a:r>
              <a:rPr lang="en-US" sz="2100" smtClean="0">
                <a:latin typeface="Comic Sans MS" pitchFamily="66" charset="0"/>
                <a:cs typeface="Times New Roman" pitchFamily="18" charset="0"/>
              </a:rPr>
              <a:t>exists when the forward &amp; reverse reactions occur at exactly the same rate (thus concentrations become constant).</a:t>
            </a:r>
            <a:endParaRPr lang="en-US" sz="2100" smtClean="0">
              <a:cs typeface="Times New Roman" pitchFamily="18" charset="0"/>
            </a:endParaRPr>
          </a:p>
        </p:txBody>
      </p:sp>
      <p:sp>
        <p:nvSpPr>
          <p:cNvPr id="13315" name="Text Box 22"/>
          <p:cNvSpPr txBox="1">
            <a:spLocks noChangeArrowheads="1"/>
          </p:cNvSpPr>
          <p:nvPr/>
        </p:nvSpPr>
        <p:spPr bwMode="auto">
          <a:xfrm>
            <a:off x="3657600" y="2662238"/>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a:solidFill>
                  <a:srgbClr val="776129"/>
                </a:solidFill>
                <a:latin typeface="Comic Sans MS" pitchFamily="66" charset="0"/>
              </a:rPr>
              <a:t>EQUILIBRIUM</a:t>
            </a:r>
          </a:p>
        </p:txBody>
      </p:sp>
      <p:sp>
        <p:nvSpPr>
          <p:cNvPr id="13316" name="Line 23"/>
          <p:cNvSpPr>
            <a:spLocks noChangeShapeType="1"/>
          </p:cNvSpPr>
          <p:nvPr/>
        </p:nvSpPr>
        <p:spPr bwMode="auto">
          <a:xfrm flipH="1">
            <a:off x="3429000" y="3079750"/>
            <a:ext cx="304800" cy="304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13317" name="Picture 6" descr="http://www.wellesley.edu/Chemistry/equil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21063"/>
            <a:ext cx="6634163"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18" name="Straight Connector 2"/>
          <p:cNvCxnSpPr>
            <a:cxnSpLocks noChangeShapeType="1"/>
          </p:cNvCxnSpPr>
          <p:nvPr/>
        </p:nvCxnSpPr>
        <p:spPr bwMode="auto">
          <a:xfrm>
            <a:off x="3429000" y="3421063"/>
            <a:ext cx="0" cy="2217737"/>
          </a:xfrm>
          <a:prstGeom prst="line">
            <a:avLst/>
          </a:prstGeom>
          <a:noFill/>
          <a:ln w="22225" algn="ctr">
            <a:solidFill>
              <a:srgbClr val="C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19" name="Straight Connector 28"/>
          <p:cNvCxnSpPr>
            <a:cxnSpLocks noChangeShapeType="1"/>
          </p:cNvCxnSpPr>
          <p:nvPr/>
        </p:nvCxnSpPr>
        <p:spPr bwMode="auto">
          <a:xfrm>
            <a:off x="6096000" y="3429000"/>
            <a:ext cx="0" cy="2217738"/>
          </a:xfrm>
          <a:prstGeom prst="line">
            <a:avLst/>
          </a:prstGeom>
          <a:noFill/>
          <a:ln w="22225" algn="ctr">
            <a:solidFill>
              <a:srgbClr val="C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0" name="Line 23"/>
          <p:cNvSpPr>
            <a:spLocks noChangeShapeType="1"/>
          </p:cNvSpPr>
          <p:nvPr/>
        </p:nvSpPr>
        <p:spPr bwMode="auto">
          <a:xfrm>
            <a:off x="5943600" y="3079750"/>
            <a:ext cx="152400" cy="2730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321" name="TextBox 3"/>
          <p:cNvSpPr txBox="1">
            <a:spLocks noChangeArrowheads="1"/>
          </p:cNvSpPr>
          <p:nvPr/>
        </p:nvSpPr>
        <p:spPr bwMode="auto">
          <a:xfrm>
            <a:off x="609600" y="1914525"/>
            <a:ext cx="701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200" b="1"/>
              <a:t>Example: </a:t>
            </a:r>
            <a:r>
              <a:rPr lang="en-US" sz="2800"/>
              <a:t>2HI(g)     H</a:t>
            </a:r>
            <a:r>
              <a:rPr lang="en-US" sz="2800" baseline="-25000"/>
              <a:t>2</a:t>
            </a:r>
            <a:r>
              <a:rPr lang="en-US" sz="2800"/>
              <a:t>(g) + I</a:t>
            </a:r>
            <a:r>
              <a:rPr lang="en-US" sz="2800" baseline="-25000"/>
              <a:t>2</a:t>
            </a:r>
            <a:r>
              <a:rPr lang="en-US" sz="2800"/>
              <a:t>(g)</a:t>
            </a:r>
          </a:p>
        </p:txBody>
      </p:sp>
      <p:pic>
        <p:nvPicPr>
          <p:cNvPr id="13322"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057400"/>
            <a:ext cx="4413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At equilibrium:</a:t>
            </a:r>
          </a:p>
        </p:txBody>
      </p:sp>
      <p:sp>
        <p:nvSpPr>
          <p:cNvPr id="14339" name="Rectangle 3"/>
          <p:cNvSpPr>
            <a:spLocks noGrp="1" noChangeArrowheads="1"/>
          </p:cNvSpPr>
          <p:nvPr>
            <p:ph type="body" idx="1"/>
          </p:nvPr>
        </p:nvSpPr>
        <p:spPr>
          <a:xfrm>
            <a:off x="381000" y="1752600"/>
            <a:ext cx="8458200" cy="4267200"/>
          </a:xfrm>
        </p:spPr>
        <p:txBody>
          <a:bodyPr/>
          <a:lstStyle/>
          <a:p>
            <a:pPr eaLnBrk="1" hangingPunct="1"/>
            <a:r>
              <a:rPr lang="en-US" sz="2800" smtClean="0"/>
              <a:t>If </a:t>
            </a:r>
            <a:r>
              <a:rPr lang="en-US" sz="2800" smtClean="0">
                <a:cs typeface="Times New Roman" pitchFamily="18" charset="0"/>
              </a:rPr>
              <a:t>there are more products than reactants, the </a:t>
            </a:r>
            <a:r>
              <a:rPr lang="en-US" sz="2800" b="1" i="1" smtClean="0">
                <a:cs typeface="Times New Roman" pitchFamily="18" charset="0"/>
              </a:rPr>
              <a:t>products</a:t>
            </a:r>
            <a:r>
              <a:rPr lang="en-US" sz="2800" smtClean="0">
                <a:cs typeface="Times New Roman" pitchFamily="18" charset="0"/>
              </a:rPr>
              <a:t> are said to be </a:t>
            </a:r>
            <a:r>
              <a:rPr lang="en-US" sz="2800" b="1" i="1" smtClean="0">
                <a:cs typeface="Times New Roman" pitchFamily="18" charset="0"/>
              </a:rPr>
              <a:t>favored</a:t>
            </a:r>
            <a:r>
              <a:rPr lang="en-US" sz="2800" smtClean="0">
                <a:cs typeface="Times New Roman" pitchFamily="18" charset="0"/>
              </a:rPr>
              <a:t>.</a:t>
            </a:r>
          </a:p>
          <a:p>
            <a:pPr eaLnBrk="1" hangingPunct="1">
              <a:buFont typeface="Wingdings" pitchFamily="2" charset="2"/>
              <a:buNone/>
            </a:pPr>
            <a:endParaRPr lang="en-US" smtClean="0">
              <a:cs typeface="Times New Roman" pitchFamily="18" charset="0"/>
            </a:endParaRPr>
          </a:p>
          <a:p>
            <a:pPr eaLnBrk="1" hangingPunct="1"/>
            <a:r>
              <a:rPr lang="en-US" sz="2800" smtClean="0">
                <a:cs typeface="Times New Roman" pitchFamily="18" charset="0"/>
              </a:rPr>
              <a:t>If there are more reactants than products, the </a:t>
            </a:r>
            <a:r>
              <a:rPr lang="en-US" sz="2800" b="1" i="1" smtClean="0">
                <a:cs typeface="Times New Roman" pitchFamily="18" charset="0"/>
              </a:rPr>
              <a:t>reactants</a:t>
            </a:r>
            <a:r>
              <a:rPr lang="en-US" sz="2800" smtClean="0">
                <a:cs typeface="Times New Roman" pitchFamily="18" charset="0"/>
              </a:rPr>
              <a:t> are said to be </a:t>
            </a:r>
            <a:r>
              <a:rPr lang="en-US" sz="2800" b="1" i="1" smtClean="0">
                <a:cs typeface="Times New Roman" pitchFamily="18" charset="0"/>
              </a:rPr>
              <a:t>favored</a:t>
            </a:r>
            <a:r>
              <a:rPr lang="en-US" sz="2800" smtClean="0">
                <a:cs typeface="Times New Roman" pitchFamily="18" charset="0"/>
              </a:rPr>
              <a:t>.</a:t>
            </a:r>
          </a:p>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400" smtClean="0">
                <a:latin typeface="Arial Narrow" pitchFamily="34" charset="0"/>
              </a:rPr>
              <a:t>Characteristics of the equilibrium state</a:t>
            </a:r>
          </a:p>
        </p:txBody>
      </p:sp>
      <p:sp>
        <p:nvSpPr>
          <p:cNvPr id="15363" name="Text Placeholder 6"/>
          <p:cNvSpPr>
            <a:spLocks noGrp="1"/>
          </p:cNvSpPr>
          <p:nvPr>
            <p:ph type="body" idx="1"/>
          </p:nvPr>
        </p:nvSpPr>
        <p:spPr/>
        <p:txBody>
          <a:bodyPr/>
          <a:lstStyle/>
          <a:p>
            <a:pPr eaLnBrk="1" hangingPunct="1"/>
            <a:r>
              <a:rPr lang="en-US" smtClean="0"/>
              <a:t>Feature	</a:t>
            </a:r>
          </a:p>
        </p:txBody>
      </p:sp>
      <p:sp>
        <p:nvSpPr>
          <p:cNvPr id="15364" name="Content Placeholder 7"/>
          <p:cNvSpPr>
            <a:spLocks noGrp="1"/>
          </p:cNvSpPr>
          <p:nvPr>
            <p:ph sz="half" idx="2"/>
          </p:nvPr>
        </p:nvSpPr>
        <p:spPr/>
        <p:txBody>
          <a:bodyPr/>
          <a:lstStyle/>
          <a:p>
            <a:pPr marL="0" indent="0" eaLnBrk="1" hangingPunct="1">
              <a:buFont typeface="Wingdings" pitchFamily="2" charset="2"/>
              <a:buNone/>
            </a:pPr>
            <a:r>
              <a:rPr lang="en-US" smtClean="0">
                <a:solidFill>
                  <a:srgbClr val="0A12B2"/>
                </a:solidFill>
              </a:rPr>
              <a:t>Dynamic</a:t>
            </a:r>
          </a:p>
        </p:txBody>
      </p:sp>
      <p:sp>
        <p:nvSpPr>
          <p:cNvPr id="15365" name="Text Placeholder 8"/>
          <p:cNvSpPr>
            <a:spLocks noGrp="1"/>
          </p:cNvSpPr>
          <p:nvPr>
            <p:ph type="body" sz="quarter" idx="3"/>
          </p:nvPr>
        </p:nvSpPr>
        <p:spPr>
          <a:xfrm>
            <a:off x="3352800" y="1524000"/>
            <a:ext cx="4041775" cy="639763"/>
          </a:xfrm>
        </p:spPr>
        <p:txBody>
          <a:bodyPr/>
          <a:lstStyle/>
          <a:p>
            <a:pPr eaLnBrk="1" hangingPunct="1"/>
            <a:r>
              <a:rPr lang="en-US" smtClean="0"/>
              <a:t>Explanation</a:t>
            </a:r>
          </a:p>
        </p:txBody>
      </p:sp>
      <p:sp>
        <p:nvSpPr>
          <p:cNvPr id="15366" name="Content Placeholder 9"/>
          <p:cNvSpPr>
            <a:spLocks noGrp="1"/>
          </p:cNvSpPr>
          <p:nvPr>
            <p:ph sz="quarter" idx="4"/>
          </p:nvPr>
        </p:nvSpPr>
        <p:spPr>
          <a:xfrm>
            <a:off x="3352800" y="2174875"/>
            <a:ext cx="5334000" cy="3951288"/>
          </a:xfrm>
        </p:spPr>
        <p:txBody>
          <a:bodyPr/>
          <a:lstStyle/>
          <a:p>
            <a:pPr marL="0" indent="0" eaLnBrk="1" hangingPunct="1">
              <a:buFont typeface="Wingdings" pitchFamily="2" charset="2"/>
              <a:buNone/>
            </a:pPr>
            <a:r>
              <a:rPr lang="en-US" smtClean="0"/>
              <a:t>The rxn has not stopped; the forward and backward rxns are still occurring (same rate).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4400" smtClean="0">
                <a:latin typeface="Arial Narrow" pitchFamily="34" charset="0"/>
              </a:rPr>
              <a:t>Characteristics of the equilibrium state</a:t>
            </a:r>
          </a:p>
        </p:txBody>
      </p:sp>
      <p:sp>
        <p:nvSpPr>
          <p:cNvPr id="16387" name="Text Placeholder 6"/>
          <p:cNvSpPr>
            <a:spLocks noGrp="1"/>
          </p:cNvSpPr>
          <p:nvPr>
            <p:ph type="body" idx="1"/>
          </p:nvPr>
        </p:nvSpPr>
        <p:spPr/>
        <p:txBody>
          <a:bodyPr/>
          <a:lstStyle/>
          <a:p>
            <a:pPr eaLnBrk="1" hangingPunct="1"/>
            <a:r>
              <a:rPr lang="en-US" smtClean="0"/>
              <a:t>Feature	</a:t>
            </a:r>
          </a:p>
        </p:txBody>
      </p:sp>
      <p:sp>
        <p:nvSpPr>
          <p:cNvPr id="16388" name="Content Placeholder 7"/>
          <p:cNvSpPr>
            <a:spLocks noGrp="1"/>
          </p:cNvSpPr>
          <p:nvPr>
            <p:ph sz="half" idx="2"/>
          </p:nvPr>
        </p:nvSpPr>
        <p:spPr>
          <a:xfrm>
            <a:off x="457200" y="2174875"/>
            <a:ext cx="2819400" cy="3951288"/>
          </a:xfrm>
        </p:spPr>
        <p:txBody>
          <a:bodyPr/>
          <a:lstStyle/>
          <a:p>
            <a:pPr marL="0" indent="0" eaLnBrk="1" hangingPunct="1">
              <a:buFont typeface="Wingdings" pitchFamily="2" charset="2"/>
              <a:buNone/>
            </a:pPr>
            <a:r>
              <a:rPr lang="en-US" smtClean="0">
                <a:solidFill>
                  <a:srgbClr val="0A12B2"/>
                </a:solidFill>
              </a:rPr>
              <a:t>Achieved in a closed system</a:t>
            </a:r>
          </a:p>
        </p:txBody>
      </p:sp>
      <p:sp>
        <p:nvSpPr>
          <p:cNvPr id="16389" name="Text Placeholder 8"/>
          <p:cNvSpPr>
            <a:spLocks noGrp="1"/>
          </p:cNvSpPr>
          <p:nvPr>
            <p:ph type="body" sz="quarter" idx="3"/>
          </p:nvPr>
        </p:nvSpPr>
        <p:spPr>
          <a:xfrm>
            <a:off x="3352800" y="1524000"/>
            <a:ext cx="4041775" cy="639763"/>
          </a:xfrm>
        </p:spPr>
        <p:txBody>
          <a:bodyPr/>
          <a:lstStyle/>
          <a:p>
            <a:pPr eaLnBrk="1" hangingPunct="1"/>
            <a:r>
              <a:rPr lang="en-US" smtClean="0"/>
              <a:t>Explanation</a:t>
            </a:r>
          </a:p>
        </p:txBody>
      </p:sp>
      <p:sp>
        <p:nvSpPr>
          <p:cNvPr id="16390" name="Content Placeholder 9"/>
          <p:cNvSpPr>
            <a:spLocks noGrp="1"/>
          </p:cNvSpPr>
          <p:nvPr>
            <p:ph sz="quarter" idx="4"/>
          </p:nvPr>
        </p:nvSpPr>
        <p:spPr>
          <a:xfrm>
            <a:off x="3352800" y="2174875"/>
            <a:ext cx="5334000" cy="3951288"/>
          </a:xfrm>
        </p:spPr>
        <p:txBody>
          <a:bodyPr/>
          <a:lstStyle/>
          <a:p>
            <a:pPr marL="0" indent="0" eaLnBrk="1" hangingPunct="1">
              <a:buFont typeface="Wingdings" pitchFamily="2" charset="2"/>
              <a:buNone/>
            </a:pPr>
            <a:r>
              <a:rPr lang="en-US" smtClean="0"/>
              <a:t>Prevents exchange of matter with surroundings, so equilibrium is achieved where both reactants and products can react and recombine with each other.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4400" smtClean="0">
                <a:latin typeface="Arial Narrow" pitchFamily="34" charset="0"/>
              </a:rPr>
              <a:t>Characteristics of the equilibrium state</a:t>
            </a:r>
          </a:p>
        </p:txBody>
      </p:sp>
      <p:sp>
        <p:nvSpPr>
          <p:cNvPr id="17411" name="Text Placeholder 6"/>
          <p:cNvSpPr>
            <a:spLocks noGrp="1"/>
          </p:cNvSpPr>
          <p:nvPr>
            <p:ph type="body" idx="1"/>
          </p:nvPr>
        </p:nvSpPr>
        <p:spPr/>
        <p:txBody>
          <a:bodyPr/>
          <a:lstStyle/>
          <a:p>
            <a:pPr eaLnBrk="1" hangingPunct="1"/>
            <a:r>
              <a:rPr lang="en-US" smtClean="0"/>
              <a:t>Feature	</a:t>
            </a:r>
          </a:p>
        </p:txBody>
      </p:sp>
      <p:sp>
        <p:nvSpPr>
          <p:cNvPr id="17412" name="Content Placeholder 7"/>
          <p:cNvSpPr>
            <a:spLocks noGrp="1"/>
          </p:cNvSpPr>
          <p:nvPr>
            <p:ph sz="half" idx="2"/>
          </p:nvPr>
        </p:nvSpPr>
        <p:spPr>
          <a:xfrm>
            <a:off x="457200" y="2174875"/>
            <a:ext cx="2819400" cy="3951288"/>
          </a:xfrm>
        </p:spPr>
        <p:txBody>
          <a:bodyPr/>
          <a:lstStyle/>
          <a:p>
            <a:pPr marL="0" indent="0" eaLnBrk="1" hangingPunct="1">
              <a:buFont typeface="Wingdings" pitchFamily="2" charset="2"/>
              <a:buNone/>
            </a:pPr>
            <a:r>
              <a:rPr lang="en-US" smtClean="0">
                <a:solidFill>
                  <a:srgbClr val="0A12B2"/>
                </a:solidFill>
              </a:rPr>
              <a:t>Concentrations of reactants and products remain constant</a:t>
            </a:r>
          </a:p>
        </p:txBody>
      </p:sp>
      <p:sp>
        <p:nvSpPr>
          <p:cNvPr id="17413" name="Text Placeholder 8"/>
          <p:cNvSpPr>
            <a:spLocks noGrp="1"/>
          </p:cNvSpPr>
          <p:nvPr>
            <p:ph type="body" sz="quarter" idx="3"/>
          </p:nvPr>
        </p:nvSpPr>
        <p:spPr>
          <a:xfrm>
            <a:off x="3352800" y="1524000"/>
            <a:ext cx="4041775" cy="639763"/>
          </a:xfrm>
        </p:spPr>
        <p:txBody>
          <a:bodyPr/>
          <a:lstStyle/>
          <a:p>
            <a:pPr eaLnBrk="1" hangingPunct="1"/>
            <a:r>
              <a:rPr lang="en-US" smtClean="0"/>
              <a:t>Explanation</a:t>
            </a:r>
          </a:p>
        </p:txBody>
      </p:sp>
      <p:sp>
        <p:nvSpPr>
          <p:cNvPr id="17414" name="Content Placeholder 9"/>
          <p:cNvSpPr>
            <a:spLocks noGrp="1"/>
          </p:cNvSpPr>
          <p:nvPr>
            <p:ph sz="quarter" idx="4"/>
          </p:nvPr>
        </p:nvSpPr>
        <p:spPr>
          <a:xfrm>
            <a:off x="3352800" y="2174875"/>
            <a:ext cx="5334000" cy="3951288"/>
          </a:xfrm>
        </p:spPr>
        <p:txBody>
          <a:bodyPr/>
          <a:lstStyle/>
          <a:p>
            <a:pPr marL="0" indent="0" eaLnBrk="1" hangingPunct="1">
              <a:buFont typeface="Wingdings" pitchFamily="2" charset="2"/>
              <a:buNone/>
            </a:pPr>
            <a:r>
              <a:rPr lang="en-US" smtClean="0"/>
              <a:t>They are being produced and destroyed at an equal rate.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4400" smtClean="0">
                <a:latin typeface="Arial Narrow" pitchFamily="34" charset="0"/>
              </a:rPr>
              <a:t>Characteristics of the equilibrium state</a:t>
            </a:r>
          </a:p>
        </p:txBody>
      </p:sp>
      <p:sp>
        <p:nvSpPr>
          <p:cNvPr id="18435" name="Text Placeholder 6"/>
          <p:cNvSpPr>
            <a:spLocks noGrp="1"/>
          </p:cNvSpPr>
          <p:nvPr>
            <p:ph type="body" idx="1"/>
          </p:nvPr>
        </p:nvSpPr>
        <p:spPr/>
        <p:txBody>
          <a:bodyPr/>
          <a:lstStyle/>
          <a:p>
            <a:pPr eaLnBrk="1" hangingPunct="1"/>
            <a:r>
              <a:rPr lang="en-US" smtClean="0"/>
              <a:t>Feature	</a:t>
            </a:r>
          </a:p>
        </p:txBody>
      </p:sp>
      <p:sp>
        <p:nvSpPr>
          <p:cNvPr id="18436" name="Content Placeholder 7"/>
          <p:cNvSpPr>
            <a:spLocks noGrp="1"/>
          </p:cNvSpPr>
          <p:nvPr>
            <p:ph sz="half" idx="2"/>
          </p:nvPr>
        </p:nvSpPr>
        <p:spPr>
          <a:xfrm>
            <a:off x="457200" y="2174875"/>
            <a:ext cx="2819400" cy="3951288"/>
          </a:xfrm>
        </p:spPr>
        <p:txBody>
          <a:bodyPr/>
          <a:lstStyle/>
          <a:p>
            <a:pPr marL="0" indent="0" eaLnBrk="1" hangingPunct="1">
              <a:buFont typeface="Wingdings" pitchFamily="2" charset="2"/>
              <a:buNone/>
            </a:pPr>
            <a:r>
              <a:rPr lang="en-US" smtClean="0">
                <a:solidFill>
                  <a:srgbClr val="0A12B2"/>
                </a:solidFill>
              </a:rPr>
              <a:t>No change in macroscopic properties</a:t>
            </a:r>
          </a:p>
        </p:txBody>
      </p:sp>
      <p:sp>
        <p:nvSpPr>
          <p:cNvPr id="18437" name="Text Placeholder 8"/>
          <p:cNvSpPr>
            <a:spLocks noGrp="1"/>
          </p:cNvSpPr>
          <p:nvPr>
            <p:ph type="body" sz="quarter" idx="3"/>
          </p:nvPr>
        </p:nvSpPr>
        <p:spPr>
          <a:xfrm>
            <a:off x="3352800" y="1524000"/>
            <a:ext cx="4041775" cy="639763"/>
          </a:xfrm>
        </p:spPr>
        <p:txBody>
          <a:bodyPr/>
          <a:lstStyle/>
          <a:p>
            <a:pPr eaLnBrk="1" hangingPunct="1"/>
            <a:r>
              <a:rPr lang="en-US" smtClean="0"/>
              <a:t>Explanation</a:t>
            </a:r>
          </a:p>
        </p:txBody>
      </p:sp>
      <p:sp>
        <p:nvSpPr>
          <p:cNvPr id="18438" name="Content Placeholder 9"/>
          <p:cNvSpPr>
            <a:spLocks noGrp="1"/>
          </p:cNvSpPr>
          <p:nvPr>
            <p:ph sz="quarter" idx="4"/>
          </p:nvPr>
        </p:nvSpPr>
        <p:spPr>
          <a:xfrm>
            <a:off x="3352800" y="2174875"/>
            <a:ext cx="5562600" cy="3951288"/>
          </a:xfrm>
        </p:spPr>
        <p:txBody>
          <a:bodyPr/>
          <a:lstStyle/>
          <a:p>
            <a:pPr marL="0" indent="0" eaLnBrk="1" hangingPunct="1">
              <a:buFont typeface="Wingdings" pitchFamily="2" charset="2"/>
              <a:buNone/>
            </a:pPr>
            <a:r>
              <a:rPr lang="en-US" smtClean="0"/>
              <a:t>This refers to observable properties such as color and density; these do not change as they depend on the concentrations of the components in the mixture.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4400" smtClean="0">
                <a:latin typeface="Arial Narrow" pitchFamily="34" charset="0"/>
              </a:rPr>
              <a:t>Characteristics of the equilibrium state</a:t>
            </a:r>
          </a:p>
        </p:txBody>
      </p:sp>
      <p:sp>
        <p:nvSpPr>
          <p:cNvPr id="19459" name="Text Placeholder 6"/>
          <p:cNvSpPr>
            <a:spLocks noGrp="1"/>
          </p:cNvSpPr>
          <p:nvPr>
            <p:ph type="body" idx="1"/>
          </p:nvPr>
        </p:nvSpPr>
        <p:spPr/>
        <p:txBody>
          <a:bodyPr/>
          <a:lstStyle/>
          <a:p>
            <a:pPr eaLnBrk="1" hangingPunct="1"/>
            <a:r>
              <a:rPr lang="en-US" smtClean="0"/>
              <a:t>Feature	</a:t>
            </a:r>
          </a:p>
        </p:txBody>
      </p:sp>
      <p:sp>
        <p:nvSpPr>
          <p:cNvPr id="19460" name="Content Placeholder 7"/>
          <p:cNvSpPr>
            <a:spLocks noGrp="1"/>
          </p:cNvSpPr>
          <p:nvPr>
            <p:ph sz="half" idx="2"/>
          </p:nvPr>
        </p:nvSpPr>
        <p:spPr>
          <a:xfrm>
            <a:off x="457200" y="2174875"/>
            <a:ext cx="2514600" cy="3951288"/>
          </a:xfrm>
        </p:spPr>
        <p:txBody>
          <a:bodyPr/>
          <a:lstStyle/>
          <a:p>
            <a:pPr marL="0" indent="0" eaLnBrk="1" hangingPunct="1">
              <a:buFont typeface="Wingdings" pitchFamily="2" charset="2"/>
              <a:buNone/>
            </a:pPr>
            <a:r>
              <a:rPr lang="en-US" smtClean="0">
                <a:solidFill>
                  <a:srgbClr val="0A12B2"/>
                </a:solidFill>
              </a:rPr>
              <a:t>Can be reached from either direction</a:t>
            </a:r>
          </a:p>
        </p:txBody>
      </p:sp>
      <p:sp>
        <p:nvSpPr>
          <p:cNvPr id="19461" name="Text Placeholder 8"/>
          <p:cNvSpPr>
            <a:spLocks noGrp="1"/>
          </p:cNvSpPr>
          <p:nvPr>
            <p:ph type="body" sz="quarter" idx="3"/>
          </p:nvPr>
        </p:nvSpPr>
        <p:spPr>
          <a:xfrm>
            <a:off x="3352800" y="1524000"/>
            <a:ext cx="4041775" cy="639763"/>
          </a:xfrm>
        </p:spPr>
        <p:txBody>
          <a:bodyPr/>
          <a:lstStyle/>
          <a:p>
            <a:pPr eaLnBrk="1" hangingPunct="1"/>
            <a:r>
              <a:rPr lang="en-US" smtClean="0"/>
              <a:t>Explanation</a:t>
            </a:r>
          </a:p>
        </p:txBody>
      </p:sp>
      <p:sp>
        <p:nvSpPr>
          <p:cNvPr id="19462" name="Content Placeholder 9"/>
          <p:cNvSpPr>
            <a:spLocks noGrp="1"/>
          </p:cNvSpPr>
          <p:nvPr>
            <p:ph sz="quarter" idx="4"/>
          </p:nvPr>
        </p:nvSpPr>
        <p:spPr>
          <a:xfrm>
            <a:off x="3352800" y="2174875"/>
            <a:ext cx="5334000" cy="3951288"/>
          </a:xfrm>
        </p:spPr>
        <p:txBody>
          <a:bodyPr/>
          <a:lstStyle/>
          <a:p>
            <a:pPr marL="0" indent="0" eaLnBrk="1" hangingPunct="1">
              <a:buFont typeface="Wingdings" pitchFamily="2" charset="2"/>
              <a:buNone/>
            </a:pPr>
            <a:r>
              <a:rPr lang="en-US" smtClean="0"/>
              <a:t>The same equilibrium mixture will result under the same conditions, no matter whether the rxn is started with all reactants, all products, or a mixture of both.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1828800" y="3276600"/>
            <a:ext cx="5410200" cy="1371600"/>
          </a:xfrm>
          <a:prstGeom prst="rect">
            <a:avLst/>
          </a:prstGeom>
          <a:solidFill>
            <a:schemeClr val="accent1">
              <a:alpha val="50195"/>
            </a:schemeClr>
          </a:solidFill>
          <a:ln w="381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3" name="Rectangle 2"/>
          <p:cNvSpPr>
            <a:spLocks noGrp="1" noChangeArrowheads="1"/>
          </p:cNvSpPr>
          <p:nvPr>
            <p:ph type="title"/>
          </p:nvPr>
        </p:nvSpPr>
        <p:spPr/>
        <p:txBody>
          <a:bodyPr/>
          <a:lstStyle/>
          <a:p>
            <a:pPr eaLnBrk="1" hangingPunct="1"/>
            <a:r>
              <a:rPr lang="en-US" sz="6000" smtClean="0"/>
              <a:t>Law of Mass Action</a:t>
            </a:r>
            <a:endParaRPr lang="en-US" sz="6000" baseline="-25000" smtClean="0"/>
          </a:p>
        </p:txBody>
      </p:sp>
      <p:sp>
        <p:nvSpPr>
          <p:cNvPr id="20484" name="Rectangle 3"/>
          <p:cNvSpPr>
            <a:spLocks noGrp="1" noChangeArrowheads="1"/>
          </p:cNvSpPr>
          <p:nvPr>
            <p:ph type="body" idx="1"/>
          </p:nvPr>
        </p:nvSpPr>
        <p:spPr>
          <a:xfrm>
            <a:off x="228600" y="1676400"/>
            <a:ext cx="8458200" cy="4572000"/>
          </a:xfrm>
        </p:spPr>
        <p:txBody>
          <a:bodyPr/>
          <a:lstStyle/>
          <a:p>
            <a:pPr eaLnBrk="1" hangingPunct="1"/>
            <a:r>
              <a:rPr lang="en-US" sz="2700" smtClean="0"/>
              <a:t>For any reaction: aA + bB </a:t>
            </a:r>
            <a:r>
              <a:rPr lang="en-US" sz="2700" smtClean="0">
                <a:latin typeface="Book Antiqua" pitchFamily="18" charset="0"/>
                <a:sym typeface="Symbol" pitchFamily="18" charset="2"/>
              </a:rPr>
              <a:t>↔</a:t>
            </a:r>
            <a:r>
              <a:rPr lang="en-US" sz="2700" smtClean="0">
                <a:sym typeface="Symbol" pitchFamily="18" charset="2"/>
              </a:rPr>
              <a:t> cC + dD at equilibrium at a given temperature, the constant, </a:t>
            </a:r>
            <a:r>
              <a:rPr lang="en-US" sz="2700" b="1" smtClean="0">
                <a:sym typeface="Symbol" pitchFamily="18" charset="2"/>
              </a:rPr>
              <a:t>k</a:t>
            </a:r>
            <a:r>
              <a:rPr lang="en-US" sz="2700" b="1" baseline="-25000" smtClean="0">
                <a:sym typeface="Symbol" pitchFamily="18" charset="2"/>
              </a:rPr>
              <a:t>c</a:t>
            </a:r>
            <a:r>
              <a:rPr lang="en-US" sz="2700" smtClean="0">
                <a:sym typeface="Symbol" pitchFamily="18" charset="2"/>
              </a:rPr>
              <a:t>:</a:t>
            </a:r>
          </a:p>
          <a:p>
            <a:pPr eaLnBrk="1" hangingPunct="1"/>
            <a:endParaRPr lang="en-US" sz="2700" smtClean="0">
              <a:sym typeface="Symbol" pitchFamily="18" charset="2"/>
            </a:endParaRPr>
          </a:p>
          <a:p>
            <a:pPr eaLnBrk="1" hangingPunct="1"/>
            <a:endParaRPr lang="en-US" sz="2700" smtClean="0">
              <a:sym typeface="Symbol" pitchFamily="18" charset="2"/>
            </a:endParaRPr>
          </a:p>
          <a:p>
            <a:pPr eaLnBrk="1" hangingPunct="1"/>
            <a:endParaRPr lang="en-US" sz="2700" smtClean="0">
              <a:sym typeface="Symbol" pitchFamily="18" charset="2"/>
            </a:endParaRPr>
          </a:p>
          <a:p>
            <a:pPr eaLnBrk="1" hangingPunct="1"/>
            <a:endParaRPr lang="en-US" sz="2700" b="1" smtClean="0">
              <a:sym typeface="Symbol" pitchFamily="18" charset="2"/>
            </a:endParaRPr>
          </a:p>
          <a:p>
            <a:pPr eaLnBrk="1" hangingPunct="1"/>
            <a:r>
              <a:rPr lang="en-US" sz="2700" b="1" smtClean="0">
                <a:sym typeface="Symbol" pitchFamily="18" charset="2"/>
              </a:rPr>
              <a:t>k</a:t>
            </a:r>
            <a:r>
              <a:rPr lang="en-US" sz="2700" b="1" baseline="-25000" smtClean="0">
                <a:sym typeface="Symbol" pitchFamily="18" charset="2"/>
              </a:rPr>
              <a:t>c</a:t>
            </a:r>
            <a:r>
              <a:rPr lang="en-US" sz="2700" smtClean="0">
                <a:sym typeface="Symbol" pitchFamily="18" charset="2"/>
              </a:rPr>
              <a:t> is a measure of the extent to which a reaction occurs; it varies with temperature (and only with temp) and is UNITLESS</a:t>
            </a:r>
            <a:r>
              <a:rPr lang="en-US" sz="2800" smtClean="0">
                <a:sym typeface="Symbol" pitchFamily="18" charset="2"/>
              </a:rPr>
              <a:t>.</a:t>
            </a:r>
            <a:endParaRPr lang="en-US" sz="2800" smtClean="0"/>
          </a:p>
        </p:txBody>
      </p:sp>
      <p:graphicFrame>
        <p:nvGraphicFramePr>
          <p:cNvPr id="20485" name="Object 4"/>
          <p:cNvGraphicFramePr>
            <a:graphicFrameLocks noChangeAspect="1"/>
          </p:cNvGraphicFramePr>
          <p:nvPr/>
        </p:nvGraphicFramePr>
        <p:xfrm>
          <a:off x="1905000" y="3387725"/>
          <a:ext cx="5287963" cy="1260475"/>
        </p:xfrm>
        <a:graphic>
          <a:graphicData uri="http://schemas.openxmlformats.org/presentationml/2006/ole">
            <mc:AlternateContent xmlns:mc="http://schemas.openxmlformats.org/markup-compatibility/2006">
              <mc:Choice xmlns:v="urn:schemas-microsoft-com:vml" Requires="v">
                <p:oleObj spid="_x0000_s20489" name="Equation" r:id="rId4" imgW="1600200" imgH="381000" progId="Equation.3">
                  <p:embed/>
                </p:oleObj>
              </mc:Choice>
              <mc:Fallback>
                <p:oleObj name="Equation" r:id="rId4" imgW="1600200" imgH="381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387725"/>
                        <a:ext cx="52879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486" name="Straight Arrow Connector 2"/>
          <p:cNvCxnSpPr>
            <a:cxnSpLocks noChangeShapeType="1"/>
          </p:cNvCxnSpPr>
          <p:nvPr/>
        </p:nvCxnSpPr>
        <p:spPr bwMode="auto">
          <a:xfrm flipV="1">
            <a:off x="1219200" y="4267200"/>
            <a:ext cx="914400" cy="2286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7" name="Rectangle 3"/>
          <p:cNvSpPr>
            <a:spLocks noChangeArrowheads="1"/>
          </p:cNvSpPr>
          <p:nvPr/>
        </p:nvSpPr>
        <p:spPr bwMode="auto">
          <a:xfrm>
            <a:off x="685800" y="4267200"/>
            <a:ext cx="91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p>
            <a:pPr algn="ctr"/>
            <a:r>
              <a:rPr lang="en-US" sz="1400"/>
              <a:t>c </a:t>
            </a:r>
          </a:p>
          <a:p>
            <a:pPr algn="ctr"/>
            <a:r>
              <a:rPr lang="en-US" sz="1400"/>
              <a:t>for </a:t>
            </a:r>
          </a:p>
          <a:p>
            <a:pPr algn="ctr"/>
            <a:r>
              <a:rPr lang="en-US" sz="1400"/>
              <a:t>“concentration”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2500" smtClean="0"/>
              <a:t>Example (a): </a:t>
            </a:r>
            <a:br>
              <a:rPr lang="en-US" sz="2500" smtClean="0"/>
            </a:br>
            <a:r>
              <a:rPr lang="en-US" sz="2500" smtClean="0"/>
              <a:t>Write the equilibrium expression for…</a:t>
            </a:r>
          </a:p>
        </p:txBody>
      </p:sp>
      <p:sp>
        <p:nvSpPr>
          <p:cNvPr id="21507" name="Rectangle 3"/>
          <p:cNvSpPr>
            <a:spLocks noGrp="1" noChangeArrowheads="1"/>
          </p:cNvSpPr>
          <p:nvPr>
            <p:ph type="body" idx="1"/>
          </p:nvPr>
        </p:nvSpPr>
        <p:spPr>
          <a:xfrm>
            <a:off x="566738" y="1752600"/>
            <a:ext cx="8001000" cy="790575"/>
          </a:xfrm>
        </p:spPr>
        <p:txBody>
          <a:bodyPr/>
          <a:lstStyle/>
          <a:p>
            <a:pPr algn="ctr" eaLnBrk="1" hangingPunct="1">
              <a:buFont typeface="Wingdings" pitchFamily="2" charset="2"/>
              <a:buNone/>
            </a:pPr>
            <a:r>
              <a:rPr lang="en-US" sz="3200" smtClean="0">
                <a:latin typeface="Comic Sans MS" pitchFamily="66" charset="0"/>
                <a:cs typeface="Times New Roman" pitchFamily="18" charset="0"/>
              </a:rPr>
              <a:t>PCl</a:t>
            </a:r>
            <a:r>
              <a:rPr lang="en-US" sz="3200" baseline="-30000" smtClean="0">
                <a:latin typeface="Comic Sans MS" pitchFamily="66" charset="0"/>
                <a:cs typeface="Times New Roman" pitchFamily="18" charset="0"/>
              </a:rPr>
              <a:t>5</a:t>
            </a:r>
            <a:r>
              <a:rPr lang="en-US" sz="2000" smtClean="0">
                <a:latin typeface="Comic Sans MS" pitchFamily="66" charset="0"/>
                <a:cs typeface="Times New Roman" pitchFamily="18" charset="0"/>
              </a:rPr>
              <a:t>(g)</a:t>
            </a:r>
            <a:r>
              <a:rPr lang="en-US" sz="3200" smtClean="0">
                <a:latin typeface="Comic Sans MS" pitchFamily="66" charset="0"/>
                <a:cs typeface="Times New Roman" pitchFamily="18" charset="0"/>
              </a:rPr>
              <a:t> </a:t>
            </a:r>
            <a:r>
              <a:rPr lang="en-US" sz="3200" smtClean="0">
                <a:latin typeface="Comic Sans MS" pitchFamily="66" charset="0"/>
                <a:cs typeface="Times New Roman" pitchFamily="18" charset="0"/>
                <a:sym typeface="Wingdings" pitchFamily="2" charset="2"/>
              </a:rPr>
              <a:t></a:t>
            </a:r>
            <a:r>
              <a:rPr lang="en-US" sz="3200" smtClean="0">
                <a:latin typeface="Comic Sans MS" pitchFamily="66" charset="0"/>
                <a:cs typeface="Times New Roman" pitchFamily="18" charset="0"/>
              </a:rPr>
              <a:t> PCl</a:t>
            </a:r>
            <a:r>
              <a:rPr lang="en-US" sz="3200" baseline="-30000" smtClean="0">
                <a:latin typeface="Comic Sans MS" pitchFamily="66" charset="0"/>
                <a:cs typeface="Times New Roman" pitchFamily="18" charset="0"/>
              </a:rPr>
              <a:t>3</a:t>
            </a:r>
            <a:r>
              <a:rPr lang="en-US" sz="2000" smtClean="0">
                <a:latin typeface="Comic Sans MS" pitchFamily="66" charset="0"/>
                <a:cs typeface="Times New Roman" pitchFamily="18" charset="0"/>
              </a:rPr>
              <a:t>(g)</a:t>
            </a:r>
            <a:r>
              <a:rPr lang="en-US" sz="3200" baseline="-30000" smtClean="0">
                <a:latin typeface="Comic Sans MS" pitchFamily="66" charset="0"/>
                <a:cs typeface="Times New Roman" pitchFamily="18" charset="0"/>
              </a:rPr>
              <a:t> </a:t>
            </a:r>
            <a:r>
              <a:rPr lang="en-US" sz="3200" smtClean="0">
                <a:latin typeface="Comic Sans MS" pitchFamily="66" charset="0"/>
                <a:cs typeface="Times New Roman" pitchFamily="18" charset="0"/>
              </a:rPr>
              <a:t>+ Cl</a:t>
            </a:r>
            <a:r>
              <a:rPr lang="en-US" sz="3200" baseline="-30000" smtClean="0">
                <a:latin typeface="Comic Sans MS" pitchFamily="66" charset="0"/>
                <a:cs typeface="Times New Roman" pitchFamily="18" charset="0"/>
              </a:rPr>
              <a:t>2</a:t>
            </a:r>
            <a:r>
              <a:rPr lang="en-US" sz="2000" smtClean="0">
                <a:latin typeface="Comic Sans MS" pitchFamily="66" charset="0"/>
                <a:cs typeface="Times New Roman" pitchFamily="18" charset="0"/>
              </a:rPr>
              <a:t>(g)</a:t>
            </a:r>
            <a:r>
              <a:rPr lang="en-US" smtClean="0"/>
              <a:t> </a:t>
            </a:r>
          </a:p>
        </p:txBody>
      </p:sp>
      <p:graphicFrame>
        <p:nvGraphicFramePr>
          <p:cNvPr id="118789" name="Object 5"/>
          <p:cNvGraphicFramePr>
            <a:graphicFrameLocks noChangeAspect="1"/>
          </p:cNvGraphicFramePr>
          <p:nvPr/>
        </p:nvGraphicFramePr>
        <p:xfrm>
          <a:off x="2919413" y="3124200"/>
          <a:ext cx="3340100" cy="1538288"/>
        </p:xfrm>
        <a:graphic>
          <a:graphicData uri="http://schemas.openxmlformats.org/presentationml/2006/ole">
            <mc:AlternateContent xmlns:mc="http://schemas.openxmlformats.org/markup-compatibility/2006">
              <mc:Choice xmlns:v="urn:schemas-microsoft-com:vml" Requires="v">
                <p:oleObj spid="_x0000_s21511" name="Equation" r:id="rId4" imgW="800100" imgH="368300" progId="Equation.3">
                  <p:embed/>
                </p:oleObj>
              </mc:Choice>
              <mc:Fallback>
                <p:oleObj name="Equation" r:id="rId4" imgW="800100" imgH="3683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9413" y="3124200"/>
                        <a:ext cx="33401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790" name="Text Box 6"/>
          <p:cNvSpPr txBox="1">
            <a:spLocks noChangeArrowheads="1"/>
          </p:cNvSpPr>
          <p:nvPr/>
        </p:nvSpPr>
        <p:spPr bwMode="auto">
          <a:xfrm>
            <a:off x="304800" y="53340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200"/>
              <a:t>NOTE: [ ] denotes concentration.  Gases can be entered as molar volumes (n/V), or moles of gas per liter of mixture.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118789"/>
                                        </p:tgtEl>
                                        <p:attrNameLst>
                                          <p:attrName>style.visibility</p:attrName>
                                        </p:attrNameLst>
                                      </p:cBhvr>
                                      <p:to>
                                        <p:strVal val="visible"/>
                                      </p:to>
                                    </p:set>
                                    <p:anim to="" calcmode="lin" valueType="num">
                                      <p:cBhvr>
                                        <p:cTn id="7" dur="1" fill="hold"/>
                                        <p:tgtEl>
                                          <p:spTgt spid="11878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18790"/>
                                        </p:tgtEl>
                                        <p:attrNameLst>
                                          <p:attrName>style.visibility</p:attrName>
                                        </p:attrNameLst>
                                      </p:cBhvr>
                                      <p:to>
                                        <p:strVal val="visible"/>
                                      </p:to>
                                    </p:set>
                                    <p:anim calcmode="lin" valueType="num">
                                      <p:cBhvr additive="base">
                                        <p:cTn id="12" dur="500" fill="hold"/>
                                        <p:tgtEl>
                                          <p:spTgt spid="118790"/>
                                        </p:tgtEl>
                                        <p:attrNameLst>
                                          <p:attrName>ppt_x</p:attrName>
                                        </p:attrNameLst>
                                      </p:cBhvr>
                                      <p:tavLst>
                                        <p:tav tm="0">
                                          <p:val>
                                            <p:strVal val="0-#ppt_w/2"/>
                                          </p:val>
                                        </p:tav>
                                        <p:tav tm="100000">
                                          <p:val>
                                            <p:strVal val="#ppt_x"/>
                                          </p:val>
                                        </p:tav>
                                      </p:tavLst>
                                    </p:anim>
                                    <p:anim calcmode="lin" valueType="num">
                                      <p:cBhvr additive="base">
                                        <p:cTn id="13" dur="500" fill="hold"/>
                                        <p:tgtEl>
                                          <p:spTgt spid="1187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Consider a glass of water…</a:t>
            </a:r>
          </a:p>
        </p:txBody>
      </p:sp>
      <p:sp>
        <p:nvSpPr>
          <p:cNvPr id="4099" name="Oval 3"/>
          <p:cNvSpPr>
            <a:spLocks noChangeArrowheads="1"/>
          </p:cNvSpPr>
          <p:nvPr/>
        </p:nvSpPr>
        <p:spPr bwMode="auto">
          <a:xfrm>
            <a:off x="2971800" y="3200400"/>
            <a:ext cx="2743200" cy="381000"/>
          </a:xfrm>
          <a:prstGeom prst="ellipse">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 name="Oval 4"/>
          <p:cNvSpPr>
            <a:spLocks noChangeArrowheads="1"/>
          </p:cNvSpPr>
          <p:nvPr/>
        </p:nvSpPr>
        <p:spPr bwMode="auto">
          <a:xfrm>
            <a:off x="3352800" y="5562600"/>
            <a:ext cx="1981200" cy="228600"/>
          </a:xfrm>
          <a:prstGeom prst="ellips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Line 5"/>
          <p:cNvSpPr>
            <a:spLocks noChangeShapeType="1"/>
          </p:cNvSpPr>
          <p:nvPr/>
        </p:nvSpPr>
        <p:spPr bwMode="auto">
          <a:xfrm flipH="1">
            <a:off x="5334000" y="3429000"/>
            <a:ext cx="381000" cy="2286000"/>
          </a:xfrm>
          <a:prstGeom prst="line">
            <a:avLst/>
          </a:prstGeom>
          <a:noFill/>
          <a:ln w="9525">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2" name="Line 6"/>
          <p:cNvSpPr>
            <a:spLocks noChangeShapeType="1"/>
          </p:cNvSpPr>
          <p:nvPr/>
        </p:nvSpPr>
        <p:spPr bwMode="auto">
          <a:xfrm>
            <a:off x="2971800" y="3429000"/>
            <a:ext cx="381000" cy="2286000"/>
          </a:xfrm>
          <a:prstGeom prst="line">
            <a:avLst/>
          </a:prstGeom>
          <a:noFill/>
          <a:ln w="9525">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3" name="Freeform 7"/>
          <p:cNvSpPr>
            <a:spLocks/>
          </p:cNvSpPr>
          <p:nvPr/>
        </p:nvSpPr>
        <p:spPr bwMode="auto">
          <a:xfrm>
            <a:off x="3168650" y="4471988"/>
            <a:ext cx="2317750" cy="176212"/>
          </a:xfrm>
          <a:custGeom>
            <a:avLst/>
            <a:gdLst>
              <a:gd name="T0" fmla="*/ 38316494 w 1401"/>
              <a:gd name="T1" fmla="*/ 90526218 h 147"/>
              <a:gd name="T2" fmla="*/ 520008140 w 1401"/>
              <a:gd name="T3" fmla="*/ 140819760 h 147"/>
              <a:gd name="T4" fmla="*/ 618536503 w 1401"/>
              <a:gd name="T5" fmla="*/ 125013424 h 147"/>
              <a:gd name="T6" fmla="*/ 810118972 w 1401"/>
              <a:gd name="T7" fmla="*/ 56040211 h 147"/>
              <a:gd name="T8" fmla="*/ 908647335 w 1401"/>
              <a:gd name="T9" fmla="*/ 73283814 h 147"/>
              <a:gd name="T10" fmla="*/ 1133072040 w 1401"/>
              <a:gd name="T11" fmla="*/ 192549370 h 147"/>
              <a:gd name="T12" fmla="*/ 1228862447 w 1401"/>
              <a:gd name="T13" fmla="*/ 158062164 h 147"/>
              <a:gd name="T14" fmla="*/ 1324652855 w 1401"/>
              <a:gd name="T15" fmla="*/ 140819760 h 147"/>
              <a:gd name="T16" fmla="*/ 1518971625 w 1401"/>
              <a:gd name="T17" fmla="*/ 73283814 h 147"/>
              <a:gd name="T18" fmla="*/ 1680448159 w 1401"/>
              <a:gd name="T19" fmla="*/ 90526218 h 147"/>
              <a:gd name="T20" fmla="*/ 1872030628 w 1401"/>
              <a:gd name="T21" fmla="*/ 158062164 h 147"/>
              <a:gd name="T22" fmla="*/ 1967822689 w 1401"/>
              <a:gd name="T23" fmla="*/ 175305767 h 147"/>
              <a:gd name="T24" fmla="*/ 2147483647 w 1401"/>
              <a:gd name="T25" fmla="*/ 140819760 h 147"/>
              <a:gd name="T26" fmla="*/ 2147483647 w 1401"/>
              <a:gd name="T27" fmla="*/ 107769821 h 147"/>
              <a:gd name="T28" fmla="*/ 2147483647 w 1401"/>
              <a:gd name="T29" fmla="*/ 175305767 h 147"/>
              <a:gd name="T30" fmla="*/ 2147483647 w 1401"/>
              <a:gd name="T31" fmla="*/ 107769821 h 147"/>
              <a:gd name="T32" fmla="*/ 2147483647 w 1401"/>
              <a:gd name="T33" fmla="*/ 125013424 h 147"/>
              <a:gd name="T34" fmla="*/ 2147483647 w 1401"/>
              <a:gd name="T35" fmla="*/ 107769821 h 147"/>
              <a:gd name="T36" fmla="*/ 2147483647 w 1401"/>
              <a:gd name="T37" fmla="*/ 90526218 h 147"/>
              <a:gd name="T38" fmla="*/ 2147483647 w 1401"/>
              <a:gd name="T39" fmla="*/ 90526218 h 147"/>
              <a:gd name="T40" fmla="*/ 2147483647 w 1401"/>
              <a:gd name="T41" fmla="*/ 73283814 h 147"/>
              <a:gd name="T42" fmla="*/ 1872030628 w 1401"/>
              <a:gd name="T43" fmla="*/ 90526218 h 147"/>
              <a:gd name="T44" fmla="*/ 1261704684 w 1401"/>
              <a:gd name="T45" fmla="*/ 73283814 h 147"/>
              <a:gd name="T46" fmla="*/ 585694267 w 1401"/>
              <a:gd name="T47" fmla="*/ 107769821 h 147"/>
              <a:gd name="T48" fmla="*/ 199793028 w 1401"/>
              <a:gd name="T49" fmla="*/ 90526218 h 147"/>
              <a:gd name="T50" fmla="*/ 38316494 w 1401"/>
              <a:gd name="T51" fmla="*/ 90526218 h 1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01" h="147">
                <a:moveTo>
                  <a:pt x="14" y="63"/>
                </a:moveTo>
                <a:cubicBezTo>
                  <a:pt x="102" y="41"/>
                  <a:pt x="116" y="75"/>
                  <a:pt x="190" y="98"/>
                </a:cubicBezTo>
                <a:cubicBezTo>
                  <a:pt x="202" y="94"/>
                  <a:pt x="215" y="93"/>
                  <a:pt x="226" y="87"/>
                </a:cubicBezTo>
                <a:cubicBezTo>
                  <a:pt x="251" y="73"/>
                  <a:pt x="296" y="39"/>
                  <a:pt x="296" y="39"/>
                </a:cubicBezTo>
                <a:cubicBezTo>
                  <a:pt x="308" y="43"/>
                  <a:pt x="323" y="42"/>
                  <a:pt x="332" y="51"/>
                </a:cubicBezTo>
                <a:cubicBezTo>
                  <a:pt x="428" y="147"/>
                  <a:pt x="334" y="107"/>
                  <a:pt x="414" y="134"/>
                </a:cubicBezTo>
                <a:cubicBezTo>
                  <a:pt x="426" y="126"/>
                  <a:pt x="436" y="116"/>
                  <a:pt x="449" y="110"/>
                </a:cubicBezTo>
                <a:cubicBezTo>
                  <a:pt x="460" y="104"/>
                  <a:pt x="474" y="105"/>
                  <a:pt x="484" y="98"/>
                </a:cubicBezTo>
                <a:cubicBezTo>
                  <a:pt x="572" y="39"/>
                  <a:pt x="472" y="79"/>
                  <a:pt x="555" y="51"/>
                </a:cubicBezTo>
                <a:cubicBezTo>
                  <a:pt x="575" y="55"/>
                  <a:pt x="596" y="55"/>
                  <a:pt x="614" y="63"/>
                </a:cubicBezTo>
                <a:cubicBezTo>
                  <a:pt x="640" y="75"/>
                  <a:pt x="657" y="101"/>
                  <a:pt x="684" y="110"/>
                </a:cubicBezTo>
                <a:cubicBezTo>
                  <a:pt x="696" y="114"/>
                  <a:pt x="707" y="118"/>
                  <a:pt x="719" y="122"/>
                </a:cubicBezTo>
                <a:cubicBezTo>
                  <a:pt x="782" y="113"/>
                  <a:pt x="796" y="114"/>
                  <a:pt x="849" y="98"/>
                </a:cubicBezTo>
                <a:cubicBezTo>
                  <a:pt x="873" y="91"/>
                  <a:pt x="919" y="75"/>
                  <a:pt x="919" y="75"/>
                </a:cubicBezTo>
                <a:cubicBezTo>
                  <a:pt x="1058" y="82"/>
                  <a:pt x="1128" y="56"/>
                  <a:pt x="1225" y="122"/>
                </a:cubicBezTo>
                <a:cubicBezTo>
                  <a:pt x="1284" y="107"/>
                  <a:pt x="1343" y="95"/>
                  <a:pt x="1401" y="75"/>
                </a:cubicBezTo>
                <a:cubicBezTo>
                  <a:pt x="1401" y="75"/>
                  <a:pt x="1307" y="83"/>
                  <a:pt x="1260" y="87"/>
                </a:cubicBezTo>
                <a:cubicBezTo>
                  <a:pt x="1192" y="40"/>
                  <a:pt x="1259" y="75"/>
                  <a:pt x="1143" y="75"/>
                </a:cubicBezTo>
                <a:cubicBezTo>
                  <a:pt x="1115" y="75"/>
                  <a:pt x="1088" y="67"/>
                  <a:pt x="1060" y="63"/>
                </a:cubicBezTo>
                <a:cubicBezTo>
                  <a:pt x="976" y="34"/>
                  <a:pt x="1081" y="63"/>
                  <a:pt x="978" y="63"/>
                </a:cubicBezTo>
                <a:cubicBezTo>
                  <a:pt x="942" y="63"/>
                  <a:pt x="907" y="55"/>
                  <a:pt x="872" y="51"/>
                </a:cubicBezTo>
                <a:cubicBezTo>
                  <a:pt x="809" y="29"/>
                  <a:pt x="746" y="42"/>
                  <a:pt x="684" y="63"/>
                </a:cubicBezTo>
                <a:cubicBezTo>
                  <a:pt x="599" y="55"/>
                  <a:pt x="540" y="35"/>
                  <a:pt x="461" y="51"/>
                </a:cubicBezTo>
                <a:cubicBezTo>
                  <a:pt x="383" y="0"/>
                  <a:pt x="286" y="26"/>
                  <a:pt x="214" y="75"/>
                </a:cubicBezTo>
                <a:cubicBezTo>
                  <a:pt x="167" y="71"/>
                  <a:pt x="120" y="63"/>
                  <a:pt x="73" y="63"/>
                </a:cubicBezTo>
                <a:cubicBezTo>
                  <a:pt x="0" y="63"/>
                  <a:pt x="71" y="91"/>
                  <a:pt x="14" y="63"/>
                </a:cubicBezTo>
                <a:close/>
              </a:path>
            </a:pathLst>
          </a:custGeom>
          <a:noFill/>
          <a:ln w="50800" cap="flat" cmpd="sng">
            <a:solidFill>
              <a:srgbClr val="00CC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52" name="Line 8"/>
          <p:cNvSpPr>
            <a:spLocks noChangeShapeType="1"/>
          </p:cNvSpPr>
          <p:nvPr/>
        </p:nvSpPr>
        <p:spPr bwMode="auto">
          <a:xfrm flipV="1">
            <a:off x="3505200" y="2667000"/>
            <a:ext cx="0" cy="2514600"/>
          </a:xfrm>
          <a:prstGeom prst="line">
            <a:avLst/>
          </a:prstGeom>
          <a:noFill/>
          <a:ln w="38100">
            <a:solidFill>
              <a:srgbClr val="0000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53" name="Line 9"/>
          <p:cNvSpPr>
            <a:spLocks noChangeShapeType="1"/>
          </p:cNvSpPr>
          <p:nvPr/>
        </p:nvSpPr>
        <p:spPr bwMode="auto">
          <a:xfrm flipV="1">
            <a:off x="4343400" y="2590800"/>
            <a:ext cx="0" cy="2514600"/>
          </a:xfrm>
          <a:prstGeom prst="line">
            <a:avLst/>
          </a:prstGeom>
          <a:noFill/>
          <a:ln w="38100">
            <a:solidFill>
              <a:srgbClr val="0000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54" name="Line 10"/>
          <p:cNvSpPr>
            <a:spLocks noChangeShapeType="1"/>
          </p:cNvSpPr>
          <p:nvPr/>
        </p:nvSpPr>
        <p:spPr bwMode="auto">
          <a:xfrm flipV="1">
            <a:off x="5105400" y="2667000"/>
            <a:ext cx="0" cy="2514600"/>
          </a:xfrm>
          <a:prstGeom prst="line">
            <a:avLst/>
          </a:prstGeom>
          <a:noFill/>
          <a:ln w="38100">
            <a:solidFill>
              <a:srgbClr val="0000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55" name="Text Box 11"/>
          <p:cNvSpPr txBox="1">
            <a:spLocks noChangeArrowheads="1"/>
          </p:cNvSpPr>
          <p:nvPr/>
        </p:nvSpPr>
        <p:spPr bwMode="auto">
          <a:xfrm>
            <a:off x="3352800" y="22098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Evaporation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ox(out)">
                                      <p:cBhvr>
                                        <p:cTn id="7" dur="500"/>
                                        <p:tgtEl>
                                          <p:spTgt spid="615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box(out)">
                                      <p:cBhvr>
                                        <p:cTn id="12" dur="500"/>
                                        <p:tgtEl>
                                          <p:spTgt spid="6154"/>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box(out)">
                                      <p:cBhvr>
                                        <p:cTn id="17" dur="500"/>
                                        <p:tgtEl>
                                          <p:spTgt spid="6152"/>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155">
                                            <p:txEl>
                                              <p:pRg st="0" end="0"/>
                                            </p:txEl>
                                          </p:spTgt>
                                        </p:tgtEl>
                                        <p:attrNameLst>
                                          <p:attrName>style.visibility</p:attrName>
                                        </p:attrNameLst>
                                      </p:cBhvr>
                                      <p:to>
                                        <p:strVal val="visible"/>
                                      </p:to>
                                    </p:set>
                                    <p:animEffect transition="in" filter="box(out)">
                                      <p:cBhvr>
                                        <p:cTn id="22" dur="500"/>
                                        <p:tgtEl>
                                          <p:spTgt spid="6155">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animBg="1"/>
      <p:bldP spid="6154" grpId="0" animBg="1"/>
      <p:bldP spid="615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2900" smtClean="0"/>
              <a:t>Example (b): </a:t>
            </a:r>
            <a:br>
              <a:rPr lang="en-US" sz="2900" smtClean="0"/>
            </a:br>
            <a:r>
              <a:rPr lang="en-US" sz="2900" smtClean="0"/>
              <a:t>Write the equilibrium expression for…</a:t>
            </a:r>
          </a:p>
        </p:txBody>
      </p:sp>
      <p:sp>
        <p:nvSpPr>
          <p:cNvPr id="22531" name="Rectangle 3"/>
          <p:cNvSpPr>
            <a:spLocks noGrp="1" noChangeArrowheads="1"/>
          </p:cNvSpPr>
          <p:nvPr>
            <p:ph type="body" idx="1"/>
          </p:nvPr>
        </p:nvSpPr>
        <p:spPr>
          <a:xfrm>
            <a:off x="566738" y="1752600"/>
            <a:ext cx="8001000" cy="947738"/>
          </a:xfrm>
        </p:spPr>
        <p:txBody>
          <a:bodyPr/>
          <a:lstStyle/>
          <a:p>
            <a:pPr algn="ctr" eaLnBrk="1" hangingPunct="1">
              <a:buFont typeface="Wingdings" pitchFamily="2" charset="2"/>
              <a:buNone/>
            </a:pPr>
            <a:r>
              <a:rPr lang="en-US" smtClean="0">
                <a:latin typeface="Comic Sans MS" pitchFamily="66" charset="0"/>
                <a:cs typeface="Times New Roman" pitchFamily="18" charset="0"/>
              </a:rPr>
              <a:t>4NH</a:t>
            </a:r>
            <a:r>
              <a:rPr lang="en-US" baseline="-30000" smtClean="0">
                <a:latin typeface="Comic Sans MS" pitchFamily="66" charset="0"/>
                <a:cs typeface="Times New Roman" pitchFamily="18" charset="0"/>
              </a:rPr>
              <a:t>3</a:t>
            </a:r>
            <a:r>
              <a:rPr lang="en-US" sz="2000" smtClean="0">
                <a:latin typeface="Comic Sans MS" pitchFamily="66" charset="0"/>
                <a:cs typeface="Times New Roman" pitchFamily="18" charset="0"/>
              </a:rPr>
              <a:t>(g)</a:t>
            </a:r>
            <a:r>
              <a:rPr lang="en-US" smtClean="0">
                <a:latin typeface="Comic Sans MS" pitchFamily="66" charset="0"/>
                <a:cs typeface="Times New Roman" pitchFamily="18" charset="0"/>
              </a:rPr>
              <a:t>  +  5O</a:t>
            </a:r>
            <a:r>
              <a:rPr lang="en-US" baseline="-30000" smtClean="0">
                <a:latin typeface="Comic Sans MS" pitchFamily="66" charset="0"/>
                <a:cs typeface="Times New Roman" pitchFamily="18" charset="0"/>
              </a:rPr>
              <a:t>2</a:t>
            </a:r>
            <a:r>
              <a:rPr lang="en-US" sz="2000" smtClean="0">
                <a:latin typeface="Comic Sans MS" pitchFamily="66" charset="0"/>
                <a:cs typeface="Times New Roman" pitchFamily="18" charset="0"/>
              </a:rPr>
              <a:t>(g)</a:t>
            </a:r>
            <a:r>
              <a:rPr lang="en-US" smtClean="0">
                <a:latin typeface="Comic Sans MS" pitchFamily="66" charset="0"/>
                <a:cs typeface="Times New Roman" pitchFamily="18" charset="0"/>
              </a:rPr>
              <a:t>  </a:t>
            </a:r>
            <a:r>
              <a:rPr lang="en-US" smtClean="0">
                <a:latin typeface="Comic Sans MS" pitchFamily="66" charset="0"/>
                <a:cs typeface="Times New Roman" pitchFamily="18" charset="0"/>
                <a:sym typeface="Wingdings" pitchFamily="2" charset="2"/>
              </a:rPr>
              <a:t></a:t>
            </a:r>
            <a:r>
              <a:rPr lang="en-US" smtClean="0">
                <a:latin typeface="Comic Sans MS" pitchFamily="66" charset="0"/>
                <a:cs typeface="Times New Roman" pitchFamily="18" charset="0"/>
              </a:rPr>
              <a:t>  4NO</a:t>
            </a:r>
            <a:r>
              <a:rPr lang="en-US" sz="2000" smtClean="0">
                <a:latin typeface="Comic Sans MS" pitchFamily="66" charset="0"/>
                <a:cs typeface="Times New Roman" pitchFamily="18" charset="0"/>
              </a:rPr>
              <a:t>(g)</a:t>
            </a:r>
            <a:r>
              <a:rPr lang="en-US" smtClean="0">
                <a:latin typeface="Comic Sans MS" pitchFamily="66" charset="0"/>
                <a:cs typeface="Times New Roman" pitchFamily="18" charset="0"/>
              </a:rPr>
              <a:t>  +  6H</a:t>
            </a:r>
            <a:r>
              <a:rPr lang="en-US" baseline="-30000" smtClean="0">
                <a:latin typeface="Comic Sans MS" pitchFamily="66" charset="0"/>
                <a:cs typeface="Times New Roman" pitchFamily="18" charset="0"/>
              </a:rPr>
              <a:t>2</a:t>
            </a:r>
            <a:r>
              <a:rPr lang="en-US" smtClean="0">
                <a:latin typeface="Comic Sans MS" pitchFamily="66" charset="0"/>
                <a:cs typeface="Times New Roman" pitchFamily="18" charset="0"/>
              </a:rPr>
              <a:t>O</a:t>
            </a:r>
            <a:r>
              <a:rPr lang="en-US" sz="2000" smtClean="0">
                <a:latin typeface="Comic Sans MS" pitchFamily="66" charset="0"/>
                <a:cs typeface="Times New Roman" pitchFamily="18" charset="0"/>
              </a:rPr>
              <a:t>(g)</a:t>
            </a:r>
            <a:r>
              <a:rPr lang="en-US" smtClean="0"/>
              <a:t> </a:t>
            </a:r>
          </a:p>
        </p:txBody>
      </p:sp>
      <p:graphicFrame>
        <p:nvGraphicFramePr>
          <p:cNvPr id="31749" name="Object 5"/>
          <p:cNvGraphicFramePr>
            <a:graphicFrameLocks noChangeAspect="1"/>
          </p:cNvGraphicFramePr>
          <p:nvPr/>
        </p:nvGraphicFramePr>
        <p:xfrm>
          <a:off x="2701925" y="2790825"/>
          <a:ext cx="3457575" cy="1489075"/>
        </p:xfrm>
        <a:graphic>
          <a:graphicData uri="http://schemas.openxmlformats.org/presentationml/2006/ole">
            <mc:AlternateContent xmlns:mc="http://schemas.openxmlformats.org/markup-compatibility/2006">
              <mc:Choice xmlns:v="urn:schemas-microsoft-com:vml" Requires="v">
                <p:oleObj spid="_x0000_s22534" name="Equation" r:id="rId4" imgW="914400" imgH="393700" progId="Equation.3">
                  <p:embed/>
                </p:oleObj>
              </mc:Choice>
              <mc:Fallback>
                <p:oleObj name="Equation" r:id="rId4" imgW="914400" imgH="3937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1925" y="2790825"/>
                        <a:ext cx="3457575" cy="148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499"/>
                                          </p:stCondLst>
                                        </p:cTn>
                                        <p:tgtEl>
                                          <p:spTgt spid="31749"/>
                                        </p:tgtEl>
                                        <p:attrNameLst>
                                          <p:attrName>style.visibility</p:attrName>
                                        </p:attrNameLst>
                                      </p:cBhvr>
                                      <p:to>
                                        <p:strVal val="visible"/>
                                      </p:to>
                                    </p:set>
                                    <p:anim to="" calcmode="lin" valueType="num">
                                      <p:cBhvr>
                                        <p:cTn id="7" dur="1" fill="hold"/>
                                        <p:tgtEl>
                                          <p:spTgt spid="3174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2500" smtClean="0"/>
              <a:t>Ex: One liter of the equilibrium mixture from example (a) was found to contain 0.172 mol PCl</a:t>
            </a:r>
            <a:r>
              <a:rPr lang="en-US" sz="2500" baseline="-25000" smtClean="0"/>
              <a:t>3</a:t>
            </a:r>
            <a:r>
              <a:rPr lang="en-US" sz="2500" smtClean="0"/>
              <a:t>, 0.086 mol Cl</a:t>
            </a:r>
            <a:r>
              <a:rPr lang="en-US" sz="2500" baseline="-25000" smtClean="0"/>
              <a:t>2</a:t>
            </a:r>
            <a:r>
              <a:rPr lang="en-US" sz="2500" smtClean="0"/>
              <a:t> and 0.028 mol PCl</a:t>
            </a:r>
            <a:r>
              <a:rPr lang="en-US" sz="2500" baseline="-25000" smtClean="0"/>
              <a:t>5</a:t>
            </a:r>
            <a:r>
              <a:rPr lang="en-US" sz="2500" smtClean="0"/>
              <a:t>.  Calculate K. </a:t>
            </a:r>
          </a:p>
        </p:txBody>
      </p:sp>
      <p:sp>
        <p:nvSpPr>
          <p:cNvPr id="23555" name="Rectangle 6"/>
          <p:cNvSpPr>
            <a:spLocks noGrp="1" noChangeArrowheads="1"/>
          </p:cNvSpPr>
          <p:nvPr>
            <p:ph type="body" sz="half" idx="1"/>
          </p:nvPr>
        </p:nvSpPr>
        <p:spPr>
          <a:xfrm>
            <a:off x="566738" y="1752600"/>
            <a:ext cx="3924300" cy="762000"/>
          </a:xfrm>
          <a:noFill/>
        </p:spPr>
        <p:txBody>
          <a:bodyPr/>
          <a:lstStyle/>
          <a:p>
            <a:pPr algn="ctr" eaLnBrk="1" hangingPunct="1">
              <a:buFont typeface="Wingdings" pitchFamily="2" charset="2"/>
              <a:buNone/>
            </a:pPr>
            <a:r>
              <a:rPr lang="en-US" sz="2800" smtClean="0">
                <a:latin typeface="Comic Sans MS" pitchFamily="66" charset="0"/>
                <a:cs typeface="Times New Roman" pitchFamily="18" charset="0"/>
              </a:rPr>
              <a:t>PCl</a:t>
            </a:r>
            <a:r>
              <a:rPr lang="en-US" sz="2800" baseline="-30000" smtClean="0">
                <a:latin typeface="Comic Sans MS" pitchFamily="66" charset="0"/>
                <a:cs typeface="Times New Roman" pitchFamily="18" charset="0"/>
              </a:rPr>
              <a:t>5</a:t>
            </a:r>
            <a:r>
              <a:rPr lang="en-US" sz="2800" smtClean="0">
                <a:latin typeface="Comic Sans MS" pitchFamily="66" charset="0"/>
                <a:cs typeface="Times New Roman" pitchFamily="18" charset="0"/>
              </a:rPr>
              <a:t> </a:t>
            </a:r>
            <a:r>
              <a:rPr lang="en-US" sz="2800" smtClean="0">
                <a:latin typeface="Book Antiqua" pitchFamily="18" charset="0"/>
                <a:cs typeface="Times New Roman" pitchFamily="18" charset="0"/>
                <a:sym typeface="Wingdings" pitchFamily="2" charset="2"/>
              </a:rPr>
              <a:t>↔</a:t>
            </a:r>
            <a:r>
              <a:rPr lang="en-US" sz="2800" smtClean="0">
                <a:latin typeface="Comic Sans MS" pitchFamily="66" charset="0"/>
                <a:cs typeface="Times New Roman" pitchFamily="18" charset="0"/>
              </a:rPr>
              <a:t> PCl</a:t>
            </a:r>
            <a:r>
              <a:rPr lang="en-US" sz="2800" baseline="-30000" smtClean="0">
                <a:latin typeface="Comic Sans MS" pitchFamily="66" charset="0"/>
                <a:cs typeface="Times New Roman" pitchFamily="18" charset="0"/>
              </a:rPr>
              <a:t>3 </a:t>
            </a:r>
            <a:r>
              <a:rPr lang="en-US" sz="2800" smtClean="0">
                <a:latin typeface="Comic Sans MS" pitchFamily="66" charset="0"/>
                <a:cs typeface="Times New Roman" pitchFamily="18" charset="0"/>
              </a:rPr>
              <a:t>+ Cl</a:t>
            </a:r>
            <a:r>
              <a:rPr lang="en-US" sz="2800" baseline="-30000" smtClean="0">
                <a:latin typeface="Comic Sans MS" pitchFamily="66" charset="0"/>
                <a:cs typeface="Times New Roman" pitchFamily="18" charset="0"/>
              </a:rPr>
              <a:t>2</a:t>
            </a:r>
            <a:r>
              <a:rPr lang="en-US" sz="2600" smtClean="0"/>
              <a:t> </a:t>
            </a:r>
          </a:p>
        </p:txBody>
      </p:sp>
      <p:graphicFrame>
        <p:nvGraphicFramePr>
          <p:cNvPr id="32772" name="Object 4"/>
          <p:cNvGraphicFramePr>
            <a:graphicFrameLocks noChangeAspect="1"/>
          </p:cNvGraphicFramePr>
          <p:nvPr/>
        </p:nvGraphicFramePr>
        <p:xfrm>
          <a:off x="1447800" y="4495800"/>
          <a:ext cx="5084763" cy="1468438"/>
        </p:xfrm>
        <a:graphic>
          <a:graphicData uri="http://schemas.openxmlformats.org/presentationml/2006/ole">
            <mc:AlternateContent xmlns:mc="http://schemas.openxmlformats.org/markup-compatibility/2006">
              <mc:Choice xmlns:v="urn:schemas-microsoft-com:vml" Requires="v">
                <p:oleObj spid="_x0000_s23563" name="Equation" r:id="rId5" imgW="1320227" imgH="380835" progId="Equation.3">
                  <p:embed/>
                </p:oleObj>
              </mc:Choice>
              <mc:Fallback>
                <p:oleObj name="Equation" r:id="rId5" imgW="1320227" imgH="380835"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495800"/>
                        <a:ext cx="508476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7" name="Object 7"/>
          <p:cNvGraphicFramePr>
            <a:graphicFrameLocks noChangeAspect="1"/>
          </p:cNvGraphicFramePr>
          <p:nvPr/>
        </p:nvGraphicFramePr>
        <p:xfrm>
          <a:off x="1462088" y="2771775"/>
          <a:ext cx="3246437" cy="1495425"/>
        </p:xfrm>
        <a:graphic>
          <a:graphicData uri="http://schemas.openxmlformats.org/presentationml/2006/ole">
            <mc:AlternateContent xmlns:mc="http://schemas.openxmlformats.org/markup-compatibility/2006">
              <mc:Choice xmlns:v="urn:schemas-microsoft-com:vml" Requires="v">
                <p:oleObj spid="_x0000_s23564" name="Equation" r:id="rId7" imgW="800100" imgH="368300" progId="Equation.3">
                  <p:embed/>
                </p:oleObj>
              </mc:Choice>
              <mc:Fallback>
                <p:oleObj name="Equation" r:id="rId7" imgW="800100" imgH="3683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2088" y="2771775"/>
                        <a:ext cx="324643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6" name="Object 8"/>
          <p:cNvGraphicFramePr>
            <a:graphicFrameLocks noChangeAspect="1"/>
          </p:cNvGraphicFramePr>
          <p:nvPr/>
        </p:nvGraphicFramePr>
        <p:xfrm>
          <a:off x="6477000" y="4835525"/>
          <a:ext cx="1816100" cy="650875"/>
        </p:xfrm>
        <a:graphic>
          <a:graphicData uri="http://schemas.openxmlformats.org/presentationml/2006/ole">
            <mc:AlternateContent xmlns:mc="http://schemas.openxmlformats.org/markup-compatibility/2006">
              <mc:Choice xmlns:v="urn:schemas-microsoft-com:vml" Requires="v">
                <p:oleObj spid="_x0000_s23565" name="Equation" r:id="rId9" imgW="672808" imgH="241195" progId="Equation.3">
                  <p:embed/>
                </p:oleObj>
              </mc:Choice>
              <mc:Fallback>
                <p:oleObj name="Equation" r:id="rId9" imgW="672808" imgH="241195"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4835525"/>
                        <a:ext cx="181610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7" name="Line 9"/>
          <p:cNvSpPr>
            <a:spLocks noChangeShapeType="1"/>
          </p:cNvSpPr>
          <p:nvPr/>
        </p:nvSpPr>
        <p:spPr bwMode="auto">
          <a:xfrm>
            <a:off x="7010400" y="5562600"/>
            <a:ext cx="1371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5" presetClass="entr" presetSubtype="0" fill="hold" nodeType="clickEffect">
                                  <p:stCondLst>
                                    <p:cond delay="0"/>
                                  </p:stCondLst>
                                  <p:childTnLst>
                                    <p:set>
                                      <p:cBhvr>
                                        <p:cTn id="10" dur="1" fill="hold">
                                          <p:stCondLst>
                                            <p:cond delay="0"/>
                                          </p:stCondLst>
                                        </p:cTn>
                                        <p:tgtEl>
                                          <p:spTgt spid="32776"/>
                                        </p:tgtEl>
                                        <p:attrNameLst>
                                          <p:attrName>style.visibility</p:attrName>
                                        </p:attrNameLst>
                                      </p:cBhvr>
                                      <p:to>
                                        <p:strVal val="visible"/>
                                      </p:to>
                                    </p:set>
                                    <p:anim calcmode="lin" valueType="num">
                                      <p:cBhvr>
                                        <p:cTn id="11" dur="1000" fill="hold"/>
                                        <p:tgtEl>
                                          <p:spTgt spid="32776"/>
                                        </p:tgtEl>
                                        <p:attrNameLst>
                                          <p:attrName>ppt_w</p:attrName>
                                        </p:attrNameLst>
                                      </p:cBhvr>
                                      <p:tavLst>
                                        <p:tav tm="0">
                                          <p:val>
                                            <p:fltVal val="0"/>
                                          </p:val>
                                        </p:tav>
                                        <p:tav tm="100000">
                                          <p:val>
                                            <p:strVal val="#ppt_w"/>
                                          </p:val>
                                        </p:tav>
                                      </p:tavLst>
                                    </p:anim>
                                    <p:anim calcmode="lin" valueType="num">
                                      <p:cBhvr>
                                        <p:cTn id="12" dur="1000" fill="hold"/>
                                        <p:tgtEl>
                                          <p:spTgt spid="32776"/>
                                        </p:tgtEl>
                                        <p:attrNameLst>
                                          <p:attrName>ppt_h</p:attrName>
                                        </p:attrNameLst>
                                      </p:cBhvr>
                                      <p:tavLst>
                                        <p:tav tm="0">
                                          <p:val>
                                            <p:fltVal val="0"/>
                                          </p:val>
                                        </p:tav>
                                        <p:tav tm="100000">
                                          <p:val>
                                            <p:strVal val="#ppt_h"/>
                                          </p:val>
                                        </p:tav>
                                      </p:tavLst>
                                    </p:anim>
                                    <p:anim calcmode="lin" valueType="num">
                                      <p:cBhvr>
                                        <p:cTn id="13" dur="1000" fill="hold"/>
                                        <p:tgtEl>
                                          <p:spTgt spid="3277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27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304800"/>
            <a:ext cx="8264525" cy="1216025"/>
          </a:xfrm>
        </p:spPr>
        <p:txBody>
          <a:bodyPr/>
          <a:lstStyle/>
          <a:p>
            <a:pPr eaLnBrk="1" hangingPunct="1"/>
            <a:r>
              <a:rPr lang="en-US" sz="3600" smtClean="0"/>
              <a:t>What does k=0.53 mean to </a:t>
            </a:r>
            <a:r>
              <a:rPr lang="en-US" sz="3600" u="sng" smtClean="0"/>
              <a:t>me</a:t>
            </a:r>
            <a:r>
              <a:rPr lang="en-US" sz="3600" smtClean="0"/>
              <a:t>???</a:t>
            </a:r>
          </a:p>
        </p:txBody>
      </p:sp>
      <p:sp>
        <p:nvSpPr>
          <p:cNvPr id="33795" name="Rectangle 3"/>
          <p:cNvSpPr>
            <a:spLocks noGrp="1" noChangeArrowheads="1"/>
          </p:cNvSpPr>
          <p:nvPr>
            <p:ph type="body" idx="1"/>
          </p:nvPr>
        </p:nvSpPr>
        <p:spPr/>
        <p:txBody>
          <a:bodyPr/>
          <a:lstStyle/>
          <a:p>
            <a:pPr eaLnBrk="1" hangingPunct="1"/>
            <a:r>
              <a:rPr lang="en-US" smtClean="0"/>
              <a:t>When k &gt;&gt; 1, most reactants will be converted to products.</a:t>
            </a:r>
          </a:p>
          <a:p>
            <a:pPr eaLnBrk="1" hangingPunct="1"/>
            <a:endParaRPr lang="en-US" smtClean="0"/>
          </a:p>
          <a:p>
            <a:pPr eaLnBrk="1" hangingPunct="1"/>
            <a:r>
              <a:rPr lang="en-US" smtClean="0"/>
              <a:t>When k &lt;&lt; 1, most reactants will remain unreacted.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838200"/>
            <a:ext cx="807720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800" dirty="0">
                <a:solidFill>
                  <a:srgbClr val="0070C0"/>
                </a:solidFill>
                <a:latin typeface="+mn-lt"/>
              </a:rPr>
              <a:t>The equilibrium constant allows us to ….</a:t>
            </a:r>
          </a:p>
          <a:p>
            <a:pPr eaLnBrk="1" hangingPunct="1">
              <a:spcBef>
                <a:spcPct val="50000"/>
              </a:spcBef>
              <a:buClr>
                <a:schemeClr val="hlink"/>
              </a:buClr>
              <a:buSzPct val="400000"/>
              <a:defRPr/>
            </a:pPr>
            <a:r>
              <a:rPr lang="en-US" sz="2800" dirty="0">
                <a:solidFill>
                  <a:srgbClr val="0070C0"/>
                </a:solidFill>
                <a:latin typeface="+mn-lt"/>
              </a:rPr>
              <a:t>	</a:t>
            </a:r>
          </a:p>
          <a:p>
            <a:pPr eaLnBrk="1" hangingPunct="1">
              <a:spcBef>
                <a:spcPct val="50000"/>
              </a:spcBef>
              <a:buClr>
                <a:schemeClr val="hlink"/>
              </a:buClr>
              <a:buSzPct val="400000"/>
              <a:defRPr/>
            </a:pPr>
            <a:r>
              <a:rPr lang="en-US" sz="2800" dirty="0">
                <a:solidFill>
                  <a:srgbClr val="0070C0"/>
                </a:solidFill>
                <a:latin typeface="+mn-lt"/>
              </a:rPr>
              <a:t>	Predict the direction in which a 	reaction mixture will proceed to 	achieve equilibrium.</a:t>
            </a:r>
          </a:p>
          <a:p>
            <a:pPr eaLnBrk="1" hangingPunct="1">
              <a:spcBef>
                <a:spcPct val="50000"/>
              </a:spcBef>
              <a:buClr>
                <a:schemeClr val="hlink"/>
              </a:buClr>
              <a:buSzPct val="400000"/>
              <a:defRPr/>
            </a:pPr>
            <a:r>
              <a:rPr lang="en-US" sz="2800" dirty="0">
                <a:solidFill>
                  <a:srgbClr val="0070C0"/>
                </a:solidFill>
                <a:latin typeface="+mn-lt"/>
              </a:rPr>
              <a:t>	</a:t>
            </a:r>
            <a:br>
              <a:rPr lang="en-US" sz="2800" dirty="0">
                <a:solidFill>
                  <a:srgbClr val="0070C0"/>
                </a:solidFill>
                <a:latin typeface="+mn-lt"/>
              </a:rPr>
            </a:br>
            <a:r>
              <a:rPr lang="en-US" sz="2800" dirty="0">
                <a:solidFill>
                  <a:srgbClr val="0070C0"/>
                </a:solidFill>
                <a:latin typeface="+mn-lt"/>
              </a:rPr>
              <a:t>	Calculate the concentrations of 	reactants and products once 	equilibrium has been reached.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Reaction Quotient (Q)</a:t>
            </a:r>
          </a:p>
        </p:txBody>
      </p:sp>
      <p:sp>
        <p:nvSpPr>
          <p:cNvPr id="34819" name="Rectangle 3"/>
          <p:cNvSpPr>
            <a:spLocks noGrp="1" noChangeArrowheads="1"/>
          </p:cNvSpPr>
          <p:nvPr>
            <p:ph type="body" idx="1"/>
          </p:nvPr>
        </p:nvSpPr>
        <p:spPr/>
        <p:txBody>
          <a:bodyPr/>
          <a:lstStyle/>
          <a:p>
            <a:pPr eaLnBrk="1" hangingPunct="1"/>
            <a:r>
              <a:rPr lang="en-US" smtClean="0"/>
              <a:t>Reaction Quotient (Q) is calculated the same as k, but the concentrations are not necessarily equilibrium concentrations.</a:t>
            </a:r>
          </a:p>
          <a:p>
            <a:pPr eaLnBrk="1" hangingPunct="1"/>
            <a:r>
              <a:rPr lang="en-US" smtClean="0">
                <a:solidFill>
                  <a:schemeClr val="folHlink"/>
                </a:solidFill>
              </a:rPr>
              <a:t>Comparing Q with k enables us to predict the direction in which a rxn will occur to a greater extent when a rxn is NOT at equilibrium.</a:t>
            </a:r>
            <a:endParaRPr lang="en-US" baseline="-25000" smtClean="0">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1143000"/>
          </a:xfrm>
        </p:spPr>
        <p:txBody>
          <a:bodyPr/>
          <a:lstStyle/>
          <a:p>
            <a:pPr eaLnBrk="1" hangingPunct="1"/>
            <a:r>
              <a:rPr lang="en-US" smtClean="0"/>
              <a:t>Comparing Q to k</a:t>
            </a:r>
            <a:endParaRPr lang="en-US" baseline="-25000" smtClean="0"/>
          </a:p>
        </p:txBody>
      </p:sp>
      <p:sp>
        <p:nvSpPr>
          <p:cNvPr id="27651" name="Rectangle 3"/>
          <p:cNvSpPr>
            <a:spLocks noGrp="1" noChangeArrowheads="1"/>
          </p:cNvSpPr>
          <p:nvPr>
            <p:ph type="body" sz="half" idx="1"/>
          </p:nvPr>
        </p:nvSpPr>
        <p:spPr>
          <a:xfrm>
            <a:off x="381000" y="2057400"/>
            <a:ext cx="3581400" cy="4114800"/>
          </a:xfrm>
        </p:spPr>
        <p:txBody>
          <a:bodyPr/>
          <a:lstStyle/>
          <a:p>
            <a:pPr eaLnBrk="1" hangingPunct="1">
              <a:buFont typeface="Wingdings" pitchFamily="2" charset="2"/>
              <a:buNone/>
            </a:pPr>
            <a:r>
              <a:rPr lang="en-US" sz="2600" smtClean="0"/>
              <a:t>When Q &lt; k:</a:t>
            </a:r>
          </a:p>
          <a:p>
            <a:pPr eaLnBrk="1" hangingPunct="1"/>
            <a:endParaRPr lang="en-US" sz="2600" smtClean="0"/>
          </a:p>
          <a:p>
            <a:pPr eaLnBrk="1" hangingPunct="1"/>
            <a:endParaRPr lang="en-US" sz="2600" smtClean="0"/>
          </a:p>
          <a:p>
            <a:pPr eaLnBrk="1" hangingPunct="1">
              <a:buFont typeface="Wingdings" pitchFamily="2" charset="2"/>
              <a:buNone/>
            </a:pPr>
            <a:r>
              <a:rPr lang="en-US" sz="2600" smtClean="0">
                <a:solidFill>
                  <a:schemeClr val="folHlink"/>
                </a:solidFill>
              </a:rPr>
              <a:t>When Q = k:</a:t>
            </a:r>
          </a:p>
          <a:p>
            <a:pPr eaLnBrk="1" hangingPunct="1"/>
            <a:endParaRPr lang="en-US" sz="2600" smtClean="0">
              <a:solidFill>
                <a:schemeClr val="folHlink"/>
              </a:solidFill>
            </a:endParaRPr>
          </a:p>
          <a:p>
            <a:pPr eaLnBrk="1" hangingPunct="1"/>
            <a:endParaRPr lang="en-US" sz="2600" smtClean="0"/>
          </a:p>
          <a:p>
            <a:pPr eaLnBrk="1" hangingPunct="1">
              <a:buFont typeface="Wingdings" pitchFamily="2" charset="2"/>
              <a:buNone/>
            </a:pPr>
            <a:r>
              <a:rPr lang="en-US" sz="2600" smtClean="0">
                <a:solidFill>
                  <a:schemeClr val="tx2"/>
                </a:solidFill>
              </a:rPr>
              <a:t>When Q &gt; k:</a:t>
            </a:r>
          </a:p>
        </p:txBody>
      </p:sp>
      <p:sp>
        <p:nvSpPr>
          <p:cNvPr id="35844" name="Rectangle 4"/>
          <p:cNvSpPr>
            <a:spLocks noGrp="1" noChangeArrowheads="1"/>
          </p:cNvSpPr>
          <p:nvPr>
            <p:ph type="body" sz="half" idx="2"/>
          </p:nvPr>
        </p:nvSpPr>
        <p:spPr>
          <a:xfrm>
            <a:off x="2438400" y="1676400"/>
            <a:ext cx="6705600" cy="4800600"/>
          </a:xfrm>
        </p:spPr>
        <p:txBody>
          <a:bodyPr/>
          <a:lstStyle/>
          <a:p>
            <a:pPr eaLnBrk="1" hangingPunct="1">
              <a:buFont typeface="Wingdings" pitchFamily="2" charset="2"/>
              <a:buNone/>
            </a:pPr>
            <a:r>
              <a:rPr lang="en-US" sz="2600" smtClean="0"/>
              <a:t>	Forward rxn predominates – “reaction proceeds to the right”(until equil. is reached)</a:t>
            </a:r>
          </a:p>
          <a:p>
            <a:pPr eaLnBrk="1" hangingPunct="1">
              <a:buFont typeface="Wingdings" pitchFamily="2" charset="2"/>
              <a:buNone/>
            </a:pPr>
            <a:endParaRPr lang="en-US" sz="2600" smtClean="0">
              <a:solidFill>
                <a:schemeClr val="folHlink"/>
              </a:solidFill>
            </a:endParaRPr>
          </a:p>
          <a:p>
            <a:pPr eaLnBrk="1" hangingPunct="1">
              <a:buFont typeface="Wingdings" pitchFamily="2" charset="2"/>
              <a:buNone/>
            </a:pPr>
            <a:r>
              <a:rPr lang="en-US" sz="2600" smtClean="0">
                <a:solidFill>
                  <a:schemeClr val="folHlink"/>
                </a:solidFill>
              </a:rPr>
              <a:t>	System is at equilibrium</a:t>
            </a:r>
          </a:p>
          <a:p>
            <a:pPr eaLnBrk="1" hangingPunct="1">
              <a:buFont typeface="Wingdings" pitchFamily="2" charset="2"/>
              <a:buNone/>
            </a:pPr>
            <a:endParaRPr lang="en-US" sz="2600" smtClean="0">
              <a:solidFill>
                <a:schemeClr val="folHlink"/>
              </a:solidFill>
            </a:endParaRPr>
          </a:p>
          <a:p>
            <a:pPr eaLnBrk="1" hangingPunct="1">
              <a:buFont typeface="Wingdings" pitchFamily="2" charset="2"/>
              <a:buNone/>
            </a:pPr>
            <a:endParaRPr lang="en-US" sz="2600" smtClean="0"/>
          </a:p>
          <a:p>
            <a:pPr eaLnBrk="1" hangingPunct="1">
              <a:buFont typeface="Wingdings" pitchFamily="2" charset="2"/>
              <a:buNone/>
            </a:pPr>
            <a:r>
              <a:rPr lang="en-US" sz="2600" smtClean="0">
                <a:solidFill>
                  <a:schemeClr val="tx2"/>
                </a:solidFill>
              </a:rPr>
              <a:t>	Reverse reaction predominates – “reaction proceeds to the left” </a:t>
            </a:r>
            <a:br>
              <a:rPr lang="en-US" sz="2600" smtClean="0">
                <a:solidFill>
                  <a:schemeClr val="tx2"/>
                </a:solidFill>
              </a:rPr>
            </a:br>
            <a:r>
              <a:rPr lang="en-US" sz="2600" smtClean="0">
                <a:solidFill>
                  <a:schemeClr val="tx2"/>
                </a:solidFill>
              </a:rPr>
              <a:t>(until equilibrium is reached)</a:t>
            </a:r>
          </a:p>
          <a:p>
            <a:pPr eaLnBrk="1" hangingPunct="1"/>
            <a:endParaRPr lang="en-US" sz="260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228600"/>
            <a:ext cx="7924800" cy="3048000"/>
          </a:xfrm>
        </p:spPr>
        <p:txBody>
          <a:bodyPr/>
          <a:lstStyle/>
          <a:p>
            <a:pPr eaLnBrk="1" hangingPunct="1"/>
            <a:r>
              <a:rPr lang="en-US" sz="3600" smtClean="0"/>
              <a:t>Ex: 	</a:t>
            </a:r>
            <a:r>
              <a:rPr lang="en-US" sz="3600" smtClean="0">
                <a:solidFill>
                  <a:schemeClr val="folHlink"/>
                </a:solidFill>
                <a:latin typeface="Comic Sans MS" pitchFamily="66" charset="0"/>
                <a:cs typeface="Times New Roman" pitchFamily="18" charset="0"/>
              </a:rPr>
              <a:t>H</a:t>
            </a:r>
            <a:r>
              <a:rPr lang="en-US" sz="3600" baseline="-30000" smtClean="0">
                <a:solidFill>
                  <a:schemeClr val="folHlink"/>
                </a:solidFill>
                <a:latin typeface="Comic Sans MS" pitchFamily="66" charset="0"/>
                <a:cs typeface="Times New Roman" pitchFamily="18" charset="0"/>
              </a:rPr>
              <a:t>2</a:t>
            </a:r>
            <a:r>
              <a:rPr lang="en-US" sz="3600" smtClean="0">
                <a:solidFill>
                  <a:schemeClr val="folHlink"/>
                </a:solidFill>
                <a:latin typeface="Comic Sans MS" pitchFamily="66" charset="0"/>
                <a:cs typeface="Times New Roman" pitchFamily="18" charset="0"/>
              </a:rPr>
              <a:t>(g) + I</a:t>
            </a:r>
            <a:r>
              <a:rPr lang="en-US" sz="3600" baseline="-25000" smtClean="0">
                <a:solidFill>
                  <a:schemeClr val="folHlink"/>
                </a:solidFill>
                <a:latin typeface="Comic Sans MS" pitchFamily="66" charset="0"/>
                <a:cs typeface="Times New Roman" pitchFamily="18" charset="0"/>
              </a:rPr>
              <a:t>2</a:t>
            </a:r>
            <a:r>
              <a:rPr lang="en-US" sz="3600" smtClean="0">
                <a:solidFill>
                  <a:schemeClr val="folHlink"/>
                </a:solidFill>
                <a:latin typeface="Comic Sans MS" pitchFamily="66" charset="0"/>
                <a:cs typeface="Times New Roman" pitchFamily="18" charset="0"/>
              </a:rPr>
              <a:t>(g) </a:t>
            </a:r>
            <a:r>
              <a:rPr lang="en-US" sz="3600" smtClean="0">
                <a:solidFill>
                  <a:schemeClr val="folHlink"/>
                </a:solidFill>
                <a:latin typeface="Book Antiqua" pitchFamily="18" charset="0"/>
                <a:cs typeface="Times New Roman" pitchFamily="18" charset="0"/>
                <a:sym typeface="Wingdings" pitchFamily="2" charset="2"/>
              </a:rPr>
              <a:t>↔</a:t>
            </a:r>
            <a:r>
              <a:rPr lang="en-US" sz="3600" smtClean="0">
                <a:solidFill>
                  <a:schemeClr val="folHlink"/>
                </a:solidFill>
                <a:latin typeface="Comic Sans MS" pitchFamily="66" charset="0"/>
                <a:cs typeface="Times New Roman" pitchFamily="18" charset="0"/>
              </a:rPr>
              <a:t> 2HI(g)</a:t>
            </a:r>
            <a:r>
              <a:rPr lang="en-US" sz="3600" smtClean="0"/>
              <a:t> </a:t>
            </a:r>
            <a:br>
              <a:rPr lang="en-US" sz="3600" smtClean="0"/>
            </a:br>
            <a:r>
              <a:rPr lang="en-US" sz="2900" smtClean="0"/>
              <a:t/>
            </a:r>
            <a:br>
              <a:rPr lang="en-US" sz="2900" smtClean="0"/>
            </a:br>
            <a:r>
              <a:rPr lang="en-US" sz="2400" smtClean="0"/>
              <a:t>k for this reaction at 450 </a:t>
            </a:r>
            <a:r>
              <a:rPr lang="en-US" sz="2400" smtClean="0">
                <a:sym typeface="Symbol" pitchFamily="18" charset="2"/>
              </a:rPr>
              <a:t>C is 49.  If 0.22 mol I</a:t>
            </a:r>
            <a:r>
              <a:rPr lang="en-US" sz="2400" baseline="-25000" smtClean="0">
                <a:sym typeface="Symbol" pitchFamily="18" charset="2"/>
              </a:rPr>
              <a:t>2</a:t>
            </a:r>
            <a:r>
              <a:rPr lang="en-US" sz="2400" smtClean="0">
                <a:sym typeface="Symbol" pitchFamily="18" charset="2"/>
              </a:rPr>
              <a:t>, 0.22 mol H</a:t>
            </a:r>
            <a:r>
              <a:rPr lang="en-US" sz="2400" baseline="-25000" smtClean="0">
                <a:sym typeface="Symbol" pitchFamily="18" charset="2"/>
              </a:rPr>
              <a:t>2</a:t>
            </a:r>
            <a:r>
              <a:rPr lang="en-US" sz="2400" smtClean="0">
                <a:sym typeface="Symbol" pitchFamily="18" charset="2"/>
              </a:rPr>
              <a:t>, and 0.66 mol HI are put into a 1.00-L container, would the system be at equilibrium?  If not, what must occur to establish equilibrium.</a:t>
            </a:r>
            <a:endParaRPr lang="en-US" sz="2400" smtClean="0"/>
          </a:p>
        </p:txBody>
      </p:sp>
      <p:graphicFrame>
        <p:nvGraphicFramePr>
          <p:cNvPr id="37893" name="Object 5"/>
          <p:cNvGraphicFramePr>
            <a:graphicFrameLocks noChangeAspect="1"/>
          </p:cNvGraphicFramePr>
          <p:nvPr/>
        </p:nvGraphicFramePr>
        <p:xfrm>
          <a:off x="609600" y="3657600"/>
          <a:ext cx="2466975" cy="1355725"/>
        </p:xfrm>
        <a:graphic>
          <a:graphicData uri="http://schemas.openxmlformats.org/presentationml/2006/ole">
            <mc:AlternateContent xmlns:mc="http://schemas.openxmlformats.org/markup-compatibility/2006">
              <mc:Choice xmlns:v="urn:schemas-microsoft-com:vml" Requires="v">
                <p:oleObj spid="_x0000_s28683" name="Equation" r:id="rId5" imgW="1409088" imgH="774364" progId="Equation.3">
                  <p:embed/>
                </p:oleObj>
              </mc:Choice>
              <mc:Fallback>
                <p:oleObj name="Equation" r:id="rId5" imgW="1409088" imgH="774364"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657600"/>
                        <a:ext cx="2466975" cy="135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5" name="Line 7"/>
          <p:cNvSpPr>
            <a:spLocks noChangeShapeType="1"/>
          </p:cNvSpPr>
          <p:nvPr/>
        </p:nvSpPr>
        <p:spPr bwMode="auto">
          <a:xfrm>
            <a:off x="7620000" y="4800600"/>
            <a:ext cx="990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37897" name="Object 9"/>
          <p:cNvGraphicFramePr>
            <a:graphicFrameLocks noChangeAspect="1"/>
          </p:cNvGraphicFramePr>
          <p:nvPr/>
        </p:nvGraphicFramePr>
        <p:xfrm>
          <a:off x="3065463" y="3698875"/>
          <a:ext cx="3775075" cy="1323975"/>
        </p:xfrm>
        <a:graphic>
          <a:graphicData uri="http://schemas.openxmlformats.org/presentationml/2006/ole">
            <mc:AlternateContent xmlns:mc="http://schemas.openxmlformats.org/markup-compatibility/2006">
              <mc:Choice xmlns:v="urn:schemas-microsoft-com:vml" Requires="v">
                <p:oleObj spid="_x0000_s28684" name="Equation" r:id="rId7" imgW="1269449" imgH="444307" progId="Equation.3">
                  <p:embed/>
                </p:oleObj>
              </mc:Choice>
              <mc:Fallback>
                <p:oleObj name="Equation" r:id="rId7" imgW="1269449" imgH="444307"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5463" y="3698875"/>
                        <a:ext cx="377507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8" name="Object 10"/>
          <p:cNvGraphicFramePr>
            <a:graphicFrameLocks noChangeAspect="1"/>
          </p:cNvGraphicFramePr>
          <p:nvPr/>
        </p:nvGraphicFramePr>
        <p:xfrm>
          <a:off x="6840538" y="3886200"/>
          <a:ext cx="1897062" cy="819150"/>
        </p:xfrm>
        <a:graphic>
          <a:graphicData uri="http://schemas.openxmlformats.org/presentationml/2006/ole">
            <mc:AlternateContent xmlns:mc="http://schemas.openxmlformats.org/markup-compatibility/2006">
              <mc:Choice xmlns:v="urn:schemas-microsoft-com:vml" Requires="v">
                <p:oleObj spid="_x0000_s28685" name="Equation" r:id="rId9" imgW="558558" imgH="241195" progId="Equation.3">
                  <p:embed/>
                </p:oleObj>
              </mc:Choice>
              <mc:Fallback>
                <p:oleObj name="Equation" r:id="rId9" imgW="558558" imgH="241195"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0538" y="3886200"/>
                        <a:ext cx="1897062"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9" name="Text Box 11"/>
          <p:cNvSpPr txBox="1">
            <a:spLocks noChangeArrowheads="1"/>
          </p:cNvSpPr>
          <p:nvPr/>
        </p:nvSpPr>
        <p:spPr bwMode="auto">
          <a:xfrm>
            <a:off x="609600" y="525780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800">
                <a:latin typeface="Comic Sans MS" pitchFamily="66" charset="0"/>
              </a:rPr>
              <a:t>Q &lt; k </a:t>
            </a:r>
            <a:r>
              <a:rPr lang="en-US" sz="2800">
                <a:latin typeface="Comic Sans MS" pitchFamily="66" charset="0"/>
                <a:sym typeface="MT Symbol" pitchFamily="82" charset="2"/>
              </a:rPr>
              <a:t></a:t>
            </a:r>
            <a:r>
              <a:rPr lang="en-US" sz="2800">
                <a:latin typeface="Comic Sans MS" pitchFamily="66" charset="0"/>
              </a:rPr>
              <a:t> forward reaction predominates until equilibrium is reached.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78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78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7898"/>
                                        </p:tgtEl>
                                        <p:attrNameLst>
                                          <p:attrName>style.visibility</p:attrName>
                                        </p:attrNameLst>
                                      </p:cBhvr>
                                      <p:to>
                                        <p:strVal val="visible"/>
                                      </p:to>
                                    </p:set>
                                    <p:anim calcmode="lin" valueType="num">
                                      <p:cBhvr>
                                        <p:cTn id="15" dur="1000" fill="hold"/>
                                        <p:tgtEl>
                                          <p:spTgt spid="37898"/>
                                        </p:tgtEl>
                                        <p:attrNameLst>
                                          <p:attrName>ppt_w</p:attrName>
                                        </p:attrNameLst>
                                      </p:cBhvr>
                                      <p:tavLst>
                                        <p:tav tm="0">
                                          <p:val>
                                            <p:fltVal val="0"/>
                                          </p:val>
                                        </p:tav>
                                        <p:tav tm="100000">
                                          <p:val>
                                            <p:strVal val="#ppt_w"/>
                                          </p:val>
                                        </p:tav>
                                      </p:tavLst>
                                    </p:anim>
                                    <p:anim calcmode="lin" valueType="num">
                                      <p:cBhvr>
                                        <p:cTn id="16" dur="1000" fill="hold"/>
                                        <p:tgtEl>
                                          <p:spTgt spid="37898"/>
                                        </p:tgtEl>
                                        <p:attrNameLst>
                                          <p:attrName>ppt_h</p:attrName>
                                        </p:attrNameLst>
                                      </p:cBhvr>
                                      <p:tavLst>
                                        <p:tav tm="0">
                                          <p:val>
                                            <p:fltVal val="0"/>
                                          </p:val>
                                        </p:tav>
                                        <p:tav tm="100000">
                                          <p:val>
                                            <p:strVal val="#ppt_h"/>
                                          </p:val>
                                        </p:tav>
                                      </p:tavLst>
                                    </p:anim>
                                    <p:anim calcmode="lin" valueType="num">
                                      <p:cBhvr>
                                        <p:cTn id="17" dur="1000" fill="hold"/>
                                        <p:tgtEl>
                                          <p:spTgt spid="3789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7898"/>
                                        </p:tgtEl>
                                        <p:attrNameLst>
                                          <p:attrName>ppt_y</p:attrName>
                                        </p:attrNameLst>
                                      </p:cBhvr>
                                      <p:tavLst>
                                        <p:tav tm="0" fmla="#ppt_y+(sin(-2*pi*(1-$))*-#ppt_x+cos(-2*pi*(1-$))*(1-#ppt_y))*(1-$)">
                                          <p:val>
                                            <p:fltVal val="0"/>
                                          </p:val>
                                        </p:tav>
                                        <p:tav tm="100000">
                                          <p:val>
                                            <p:fltVal val="1"/>
                                          </p:val>
                                        </p:tav>
                                      </p:tavLst>
                                    </p:anim>
                                  </p:childTnLst>
                                </p:cTn>
                              </p:par>
                              <p:par>
                                <p:cTn id="19" presetID="1" presetClass="entr" presetSubtype="0" fill="hold" grpId="0" nodeType="withEffect">
                                  <p:stCondLst>
                                    <p:cond delay="0"/>
                                  </p:stCondLst>
                                  <p:childTnLst>
                                    <p:set>
                                      <p:cBhvr>
                                        <p:cTn id="20" dur="1" fill="hold">
                                          <p:stCondLst>
                                            <p:cond delay="499"/>
                                          </p:stCondLst>
                                        </p:cTn>
                                        <p:tgtEl>
                                          <p:spTgt spid="37895"/>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7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3789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7924800" cy="1447800"/>
          </a:xfrm>
        </p:spPr>
        <p:txBody>
          <a:bodyPr/>
          <a:lstStyle/>
          <a:p>
            <a:pPr eaLnBrk="1" hangingPunct="1"/>
            <a:r>
              <a:rPr lang="en-US" sz="2100" smtClean="0"/>
              <a:t>Ex: 	</a:t>
            </a:r>
            <a:r>
              <a:rPr lang="en-US" sz="2100" smtClean="0">
                <a:solidFill>
                  <a:schemeClr val="folHlink"/>
                </a:solidFill>
                <a:latin typeface="Comic Sans MS" pitchFamily="66" charset="0"/>
                <a:cs typeface="Times New Roman" pitchFamily="18" charset="0"/>
              </a:rPr>
              <a:t>PCl</a:t>
            </a:r>
            <a:r>
              <a:rPr lang="en-US" sz="2100" baseline="-30000" smtClean="0">
                <a:solidFill>
                  <a:schemeClr val="folHlink"/>
                </a:solidFill>
                <a:latin typeface="Comic Sans MS" pitchFamily="66" charset="0"/>
                <a:cs typeface="Times New Roman" pitchFamily="18" charset="0"/>
              </a:rPr>
              <a:t>3</a:t>
            </a:r>
            <a:r>
              <a:rPr lang="en-US" sz="2100" smtClean="0">
                <a:solidFill>
                  <a:schemeClr val="folHlink"/>
                </a:solidFill>
                <a:latin typeface="Comic Sans MS" pitchFamily="66" charset="0"/>
                <a:cs typeface="Times New Roman" pitchFamily="18" charset="0"/>
              </a:rPr>
              <a:t>(g) + Cl</a:t>
            </a:r>
            <a:r>
              <a:rPr lang="en-US" sz="2100" baseline="-25000" smtClean="0">
                <a:solidFill>
                  <a:schemeClr val="folHlink"/>
                </a:solidFill>
                <a:latin typeface="Comic Sans MS" pitchFamily="66" charset="0"/>
                <a:cs typeface="Times New Roman" pitchFamily="18" charset="0"/>
              </a:rPr>
              <a:t>2</a:t>
            </a:r>
            <a:r>
              <a:rPr lang="en-US" sz="2100" smtClean="0">
                <a:solidFill>
                  <a:schemeClr val="folHlink"/>
                </a:solidFill>
                <a:latin typeface="Comic Sans MS" pitchFamily="66" charset="0"/>
                <a:cs typeface="Times New Roman" pitchFamily="18" charset="0"/>
              </a:rPr>
              <a:t>(g) </a:t>
            </a:r>
            <a:r>
              <a:rPr lang="en-US" sz="2100" smtClean="0">
                <a:solidFill>
                  <a:schemeClr val="folHlink"/>
                </a:solidFill>
                <a:latin typeface="Comic Sans MS" pitchFamily="66" charset="0"/>
                <a:cs typeface="Times New Roman" pitchFamily="18" charset="0"/>
                <a:sym typeface="Wingdings" pitchFamily="2" charset="2"/>
              </a:rPr>
              <a:t></a:t>
            </a:r>
            <a:r>
              <a:rPr lang="en-US" sz="2100" smtClean="0">
                <a:solidFill>
                  <a:schemeClr val="folHlink"/>
                </a:solidFill>
                <a:latin typeface="Comic Sans MS" pitchFamily="66" charset="0"/>
                <a:cs typeface="Times New Roman" pitchFamily="18" charset="0"/>
              </a:rPr>
              <a:t> PCl</a:t>
            </a:r>
            <a:r>
              <a:rPr lang="en-US" sz="2100" baseline="-25000" smtClean="0">
                <a:solidFill>
                  <a:schemeClr val="folHlink"/>
                </a:solidFill>
                <a:latin typeface="Comic Sans MS" pitchFamily="66" charset="0"/>
                <a:cs typeface="Times New Roman" pitchFamily="18" charset="0"/>
              </a:rPr>
              <a:t>5</a:t>
            </a:r>
            <a:r>
              <a:rPr lang="en-US" sz="2100" smtClean="0">
                <a:solidFill>
                  <a:schemeClr val="folHlink"/>
                </a:solidFill>
                <a:latin typeface="Comic Sans MS" pitchFamily="66" charset="0"/>
                <a:cs typeface="Times New Roman" pitchFamily="18" charset="0"/>
              </a:rPr>
              <a:t>(g)</a:t>
            </a:r>
            <a:r>
              <a:rPr lang="en-US" sz="2100" smtClean="0"/>
              <a:t>        </a:t>
            </a:r>
            <a:r>
              <a:rPr lang="en-US" sz="2100" smtClean="0">
                <a:solidFill>
                  <a:srgbClr val="776129"/>
                </a:solidFill>
              </a:rPr>
              <a:t>k=1.9</a:t>
            </a:r>
            <a:r>
              <a:rPr lang="en-US" sz="2100" smtClean="0"/>
              <a:t> </a:t>
            </a:r>
            <a:br>
              <a:rPr lang="en-US" sz="2100" smtClean="0"/>
            </a:br>
            <a:r>
              <a:rPr lang="en-US" sz="2100" smtClean="0"/>
              <a:t>In a system at equilibrium in a 1.00 L container, we find 0.25 mol PCl</a:t>
            </a:r>
            <a:r>
              <a:rPr lang="en-US" sz="2100" baseline="-25000" smtClean="0"/>
              <a:t>5</a:t>
            </a:r>
            <a:r>
              <a:rPr lang="en-US" sz="2100" smtClean="0"/>
              <a:t>, and 0.16 mol PCl</a:t>
            </a:r>
            <a:r>
              <a:rPr lang="en-US" sz="2100" baseline="-25000" smtClean="0"/>
              <a:t>3</a:t>
            </a:r>
            <a:r>
              <a:rPr lang="en-US" sz="2100" smtClean="0"/>
              <a:t>.  What equilibrium concentration of Cl</a:t>
            </a:r>
            <a:r>
              <a:rPr lang="en-US" sz="2100" baseline="-25000" smtClean="0"/>
              <a:t>2</a:t>
            </a:r>
            <a:r>
              <a:rPr lang="en-US" sz="2100" smtClean="0"/>
              <a:t> must be present?</a:t>
            </a:r>
          </a:p>
        </p:txBody>
      </p:sp>
      <p:graphicFrame>
        <p:nvGraphicFramePr>
          <p:cNvPr id="38915" name="Object 3"/>
          <p:cNvGraphicFramePr>
            <a:graphicFrameLocks noChangeAspect="1"/>
          </p:cNvGraphicFramePr>
          <p:nvPr/>
        </p:nvGraphicFramePr>
        <p:xfrm>
          <a:off x="2736850" y="2133600"/>
          <a:ext cx="2832100" cy="1249363"/>
        </p:xfrm>
        <a:graphic>
          <a:graphicData uri="http://schemas.openxmlformats.org/presentationml/2006/ole">
            <mc:AlternateContent xmlns:mc="http://schemas.openxmlformats.org/markup-compatibility/2006">
              <mc:Choice xmlns:v="urn:schemas-microsoft-com:vml" Requires="v">
                <p:oleObj spid="_x0000_s29706" name="Equation" r:id="rId5" imgW="863225" imgH="380835" progId="Equation.DSMT4">
                  <p:embed/>
                </p:oleObj>
              </mc:Choice>
              <mc:Fallback>
                <p:oleObj name="Equation" r:id="rId5" imgW="863225" imgH="380835"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850" y="2133600"/>
                        <a:ext cx="2832100" cy="124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6" name="Line 4"/>
          <p:cNvSpPr>
            <a:spLocks noChangeShapeType="1"/>
          </p:cNvSpPr>
          <p:nvPr/>
        </p:nvSpPr>
        <p:spPr bwMode="auto">
          <a:xfrm>
            <a:off x="3810000" y="5715000"/>
            <a:ext cx="1905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38917" name="Object 5"/>
          <p:cNvGraphicFramePr>
            <a:graphicFrameLocks noChangeAspect="1"/>
          </p:cNvGraphicFramePr>
          <p:nvPr/>
        </p:nvGraphicFramePr>
        <p:xfrm>
          <a:off x="2817813" y="3576638"/>
          <a:ext cx="3735387" cy="1300162"/>
        </p:xfrm>
        <a:graphic>
          <a:graphicData uri="http://schemas.openxmlformats.org/presentationml/2006/ole">
            <mc:AlternateContent xmlns:mc="http://schemas.openxmlformats.org/markup-compatibility/2006">
              <mc:Choice xmlns:v="urn:schemas-microsoft-com:vml" Requires="v">
                <p:oleObj spid="_x0000_s29707" name="Equation" r:id="rId7" imgW="1091726" imgH="380835" progId="Equation.3">
                  <p:embed/>
                </p:oleObj>
              </mc:Choice>
              <mc:Fallback>
                <p:oleObj name="Equation" r:id="rId7" imgW="1091726" imgH="380835"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7813" y="3576638"/>
                        <a:ext cx="3735387" cy="1300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20" name="Object 8"/>
          <p:cNvGraphicFramePr>
            <a:graphicFrameLocks noChangeAspect="1"/>
          </p:cNvGraphicFramePr>
          <p:nvPr/>
        </p:nvGraphicFramePr>
        <p:xfrm>
          <a:off x="1981200" y="5029200"/>
          <a:ext cx="4022725" cy="685800"/>
        </p:xfrm>
        <a:graphic>
          <a:graphicData uri="http://schemas.openxmlformats.org/presentationml/2006/ole">
            <mc:AlternateContent xmlns:mc="http://schemas.openxmlformats.org/markup-compatibility/2006">
              <mc:Choice xmlns:v="urn:schemas-microsoft-com:vml" Requires="v">
                <p:oleObj spid="_x0000_s29708" name="Equation" r:id="rId9" imgW="1117600" imgH="190500" progId="Equation.DSMT4">
                  <p:embed/>
                </p:oleObj>
              </mc:Choice>
              <mc:Fallback>
                <p:oleObj name="Equation" r:id="rId9" imgW="1117600" imgH="19050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5029200"/>
                        <a:ext cx="40227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89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89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89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8916"/>
                                        </p:tgtEl>
                                        <p:attrNameLst>
                                          <p:attrName>style.visibility</p:attrName>
                                        </p:attrNameLst>
                                      </p:cBhvr>
                                      <p:to>
                                        <p:strVal val="visible"/>
                                      </p:to>
                                    </p:set>
                                    <p:animEffect transition="in" filter="box(in)">
                                      <p:cBhvr>
                                        <p:cTn id="19" dur="500"/>
                                        <p:tgtEl>
                                          <p:spTgt spid="38916"/>
                                        </p:tgtEl>
                                      </p:cBhvr>
                                    </p:animEffect>
                                  </p:childTnLst>
                                  <p:subTnLst>
                                    <p:audio>
                                      <p:cMediaNode>
                                        <p:cTn display="0" masterRel="sameClick">
                                          <p:stCondLst>
                                            <p:cond evt="begin" delay="0">
                                              <p:tn val="17"/>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4675" y="304800"/>
            <a:ext cx="8340725" cy="1216025"/>
          </a:xfrm>
        </p:spPr>
        <p:txBody>
          <a:bodyPr/>
          <a:lstStyle/>
          <a:p>
            <a:pPr eaLnBrk="1" hangingPunct="1"/>
            <a:r>
              <a:rPr lang="en-US" sz="3000" smtClean="0"/>
              <a:t>C’mon… they’ll never ask us such an easy question on an AP/IB test, will they?</a:t>
            </a:r>
          </a:p>
        </p:txBody>
      </p:sp>
      <p:sp>
        <p:nvSpPr>
          <p:cNvPr id="30723" name="Rectangle 3"/>
          <p:cNvSpPr>
            <a:spLocks noGrp="1" noChangeArrowheads="1"/>
          </p:cNvSpPr>
          <p:nvPr>
            <p:ph type="body" idx="1"/>
          </p:nvPr>
        </p:nvSpPr>
        <p:spPr>
          <a:xfrm>
            <a:off x="566738" y="2667000"/>
            <a:ext cx="8001000" cy="3352800"/>
          </a:xfrm>
        </p:spPr>
        <p:txBody>
          <a:bodyPr/>
          <a:lstStyle/>
          <a:p>
            <a:pPr eaLnBrk="1" hangingPunct="1">
              <a:buFont typeface="Wingdings" pitchFamily="2" charset="2"/>
              <a:buNone/>
            </a:pPr>
            <a:r>
              <a:rPr lang="en-US" sz="6600" i="1" smtClean="0"/>
              <a:t>Probably not!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495300"/>
            <a:ext cx="9144000" cy="1943100"/>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Comic Sans MS" pitchFamily="66" charset="0"/>
              </a:rPr>
              <a:t>ASG has a dance, and lets 100 boy-girl couples into the gym.  Throughout the evening some couples have fights and break apart, forming single boys and single girls.  Of course some of these singles form new couples.  At the end of the evening there are 12 single girls.  Calculate the equilibrium numbers.</a:t>
            </a:r>
          </a:p>
        </p:txBody>
      </p:sp>
      <p:sp>
        <p:nvSpPr>
          <p:cNvPr id="137219" name="Text Box 3"/>
          <p:cNvSpPr txBox="1">
            <a:spLocks noChangeArrowheads="1"/>
          </p:cNvSpPr>
          <p:nvPr/>
        </p:nvSpPr>
        <p:spPr bwMode="auto">
          <a:xfrm>
            <a:off x="3200400" y="25146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1 Couple  </a:t>
            </a:r>
            <a:r>
              <a:rPr lang="en-US" sz="2400">
                <a:latin typeface="Tahoma" pitchFamily="34" charset="0"/>
                <a:sym typeface="Symbol" pitchFamily="18" charset="2"/>
              </a:rPr>
              <a:t>  1 girl   +  1 boy</a:t>
            </a:r>
            <a:endParaRPr lang="en-US" sz="2400">
              <a:latin typeface="Tahoma" pitchFamily="34" charset="0"/>
            </a:endParaRPr>
          </a:p>
        </p:txBody>
      </p:sp>
      <p:sp>
        <p:nvSpPr>
          <p:cNvPr id="137220" name="Text Box 4"/>
          <p:cNvSpPr txBox="1">
            <a:spLocks noChangeArrowheads="1"/>
          </p:cNvSpPr>
          <p:nvPr/>
        </p:nvSpPr>
        <p:spPr bwMode="auto">
          <a:xfrm>
            <a:off x="304800" y="31242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Initial                         100                0              0</a:t>
            </a:r>
          </a:p>
        </p:txBody>
      </p:sp>
      <p:sp>
        <p:nvSpPr>
          <p:cNvPr id="31749" name="Text Box 5"/>
          <p:cNvSpPr txBox="1">
            <a:spLocks noChangeArrowheads="1"/>
          </p:cNvSpPr>
          <p:nvPr/>
        </p:nvSpPr>
        <p:spPr bwMode="auto">
          <a:xfrm>
            <a:off x="0" y="0"/>
            <a:ext cx="8534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200" i="1"/>
              <a:t>Let’s start with a silly, non-chem example…</a:t>
            </a:r>
          </a:p>
        </p:txBody>
      </p:sp>
      <p:pic>
        <p:nvPicPr>
          <p:cNvPr id="31750" name="Picture 6" descr="j016296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962400"/>
            <a:ext cx="8985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AG00285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105275"/>
            <a:ext cx="1752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AG00287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2590800"/>
            <a:ext cx="11430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AG00289_"/>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876800"/>
            <a:ext cx="933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AG00286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5181600"/>
            <a:ext cx="17240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1" descr="AG00288_"/>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077200" y="5334000"/>
            <a:ext cx="8763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box(out)">
                                      <p:cBhvr>
                                        <p:cTn id="7" dur="500"/>
                                        <p:tgtEl>
                                          <p:spTgt spid="137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7220">
                                            <p:txEl>
                                              <p:pRg st="0" end="0"/>
                                            </p:txEl>
                                          </p:spTgt>
                                        </p:tgtEl>
                                        <p:attrNameLst>
                                          <p:attrName>style.visibility</p:attrName>
                                        </p:attrNameLst>
                                      </p:cBhvr>
                                      <p:to>
                                        <p:strVal val="visible"/>
                                      </p:to>
                                    </p:set>
                                    <p:animEffect transition="in" filter="box(out)">
                                      <p:cBhvr>
                                        <p:cTn id="12" dur="500"/>
                                        <p:tgtEl>
                                          <p:spTgt spid="137220">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P spid="13722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Consider a glass of water…</a:t>
            </a:r>
          </a:p>
        </p:txBody>
      </p:sp>
      <p:sp>
        <p:nvSpPr>
          <p:cNvPr id="5123" name="Oval 3"/>
          <p:cNvSpPr>
            <a:spLocks noChangeArrowheads="1"/>
          </p:cNvSpPr>
          <p:nvPr/>
        </p:nvSpPr>
        <p:spPr bwMode="auto">
          <a:xfrm>
            <a:off x="2971800" y="3200400"/>
            <a:ext cx="2743200" cy="381000"/>
          </a:xfrm>
          <a:prstGeom prst="ellipse">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Oval 4"/>
          <p:cNvSpPr>
            <a:spLocks noChangeArrowheads="1"/>
          </p:cNvSpPr>
          <p:nvPr/>
        </p:nvSpPr>
        <p:spPr bwMode="auto">
          <a:xfrm>
            <a:off x="3352800" y="5562600"/>
            <a:ext cx="1981200" cy="228600"/>
          </a:xfrm>
          <a:prstGeom prst="ellips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Line 5"/>
          <p:cNvSpPr>
            <a:spLocks noChangeShapeType="1"/>
          </p:cNvSpPr>
          <p:nvPr/>
        </p:nvSpPr>
        <p:spPr bwMode="auto">
          <a:xfrm flipH="1">
            <a:off x="5334000" y="3429000"/>
            <a:ext cx="381000" cy="2286000"/>
          </a:xfrm>
          <a:prstGeom prst="line">
            <a:avLst/>
          </a:prstGeom>
          <a:noFill/>
          <a:ln w="9525">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26" name="Line 6"/>
          <p:cNvSpPr>
            <a:spLocks noChangeShapeType="1"/>
          </p:cNvSpPr>
          <p:nvPr/>
        </p:nvSpPr>
        <p:spPr bwMode="auto">
          <a:xfrm>
            <a:off x="2971800" y="3429000"/>
            <a:ext cx="381000" cy="2286000"/>
          </a:xfrm>
          <a:prstGeom prst="line">
            <a:avLst/>
          </a:prstGeom>
          <a:noFill/>
          <a:ln w="9525">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27" name="Freeform 7"/>
          <p:cNvSpPr>
            <a:spLocks/>
          </p:cNvSpPr>
          <p:nvPr/>
        </p:nvSpPr>
        <p:spPr bwMode="auto">
          <a:xfrm>
            <a:off x="3168650" y="4471988"/>
            <a:ext cx="2317750" cy="176212"/>
          </a:xfrm>
          <a:custGeom>
            <a:avLst/>
            <a:gdLst>
              <a:gd name="T0" fmla="*/ 38316494 w 1401"/>
              <a:gd name="T1" fmla="*/ 90526218 h 147"/>
              <a:gd name="T2" fmla="*/ 520008140 w 1401"/>
              <a:gd name="T3" fmla="*/ 140819760 h 147"/>
              <a:gd name="T4" fmla="*/ 618536503 w 1401"/>
              <a:gd name="T5" fmla="*/ 125013424 h 147"/>
              <a:gd name="T6" fmla="*/ 810118972 w 1401"/>
              <a:gd name="T7" fmla="*/ 56040211 h 147"/>
              <a:gd name="T8" fmla="*/ 908647335 w 1401"/>
              <a:gd name="T9" fmla="*/ 73283814 h 147"/>
              <a:gd name="T10" fmla="*/ 1133072040 w 1401"/>
              <a:gd name="T11" fmla="*/ 192549370 h 147"/>
              <a:gd name="T12" fmla="*/ 1228862447 w 1401"/>
              <a:gd name="T13" fmla="*/ 158062164 h 147"/>
              <a:gd name="T14" fmla="*/ 1324652855 w 1401"/>
              <a:gd name="T15" fmla="*/ 140819760 h 147"/>
              <a:gd name="T16" fmla="*/ 1518971625 w 1401"/>
              <a:gd name="T17" fmla="*/ 73283814 h 147"/>
              <a:gd name="T18" fmla="*/ 1680448159 w 1401"/>
              <a:gd name="T19" fmla="*/ 90526218 h 147"/>
              <a:gd name="T20" fmla="*/ 1872030628 w 1401"/>
              <a:gd name="T21" fmla="*/ 158062164 h 147"/>
              <a:gd name="T22" fmla="*/ 1967822689 w 1401"/>
              <a:gd name="T23" fmla="*/ 175305767 h 147"/>
              <a:gd name="T24" fmla="*/ 2147483647 w 1401"/>
              <a:gd name="T25" fmla="*/ 140819760 h 147"/>
              <a:gd name="T26" fmla="*/ 2147483647 w 1401"/>
              <a:gd name="T27" fmla="*/ 107769821 h 147"/>
              <a:gd name="T28" fmla="*/ 2147483647 w 1401"/>
              <a:gd name="T29" fmla="*/ 175305767 h 147"/>
              <a:gd name="T30" fmla="*/ 2147483647 w 1401"/>
              <a:gd name="T31" fmla="*/ 107769821 h 147"/>
              <a:gd name="T32" fmla="*/ 2147483647 w 1401"/>
              <a:gd name="T33" fmla="*/ 125013424 h 147"/>
              <a:gd name="T34" fmla="*/ 2147483647 w 1401"/>
              <a:gd name="T35" fmla="*/ 107769821 h 147"/>
              <a:gd name="T36" fmla="*/ 2147483647 w 1401"/>
              <a:gd name="T37" fmla="*/ 90526218 h 147"/>
              <a:gd name="T38" fmla="*/ 2147483647 w 1401"/>
              <a:gd name="T39" fmla="*/ 90526218 h 147"/>
              <a:gd name="T40" fmla="*/ 2147483647 w 1401"/>
              <a:gd name="T41" fmla="*/ 73283814 h 147"/>
              <a:gd name="T42" fmla="*/ 1872030628 w 1401"/>
              <a:gd name="T43" fmla="*/ 90526218 h 147"/>
              <a:gd name="T44" fmla="*/ 1261704684 w 1401"/>
              <a:gd name="T45" fmla="*/ 73283814 h 147"/>
              <a:gd name="T46" fmla="*/ 585694267 w 1401"/>
              <a:gd name="T47" fmla="*/ 107769821 h 147"/>
              <a:gd name="T48" fmla="*/ 199793028 w 1401"/>
              <a:gd name="T49" fmla="*/ 90526218 h 147"/>
              <a:gd name="T50" fmla="*/ 38316494 w 1401"/>
              <a:gd name="T51" fmla="*/ 90526218 h 1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01" h="147">
                <a:moveTo>
                  <a:pt x="14" y="63"/>
                </a:moveTo>
                <a:cubicBezTo>
                  <a:pt x="102" y="41"/>
                  <a:pt x="116" y="75"/>
                  <a:pt x="190" y="98"/>
                </a:cubicBezTo>
                <a:cubicBezTo>
                  <a:pt x="202" y="94"/>
                  <a:pt x="215" y="93"/>
                  <a:pt x="226" y="87"/>
                </a:cubicBezTo>
                <a:cubicBezTo>
                  <a:pt x="251" y="73"/>
                  <a:pt x="296" y="39"/>
                  <a:pt x="296" y="39"/>
                </a:cubicBezTo>
                <a:cubicBezTo>
                  <a:pt x="308" y="43"/>
                  <a:pt x="323" y="42"/>
                  <a:pt x="332" y="51"/>
                </a:cubicBezTo>
                <a:cubicBezTo>
                  <a:pt x="428" y="147"/>
                  <a:pt x="334" y="107"/>
                  <a:pt x="414" y="134"/>
                </a:cubicBezTo>
                <a:cubicBezTo>
                  <a:pt x="426" y="126"/>
                  <a:pt x="436" y="116"/>
                  <a:pt x="449" y="110"/>
                </a:cubicBezTo>
                <a:cubicBezTo>
                  <a:pt x="460" y="104"/>
                  <a:pt x="474" y="105"/>
                  <a:pt x="484" y="98"/>
                </a:cubicBezTo>
                <a:cubicBezTo>
                  <a:pt x="572" y="39"/>
                  <a:pt x="472" y="79"/>
                  <a:pt x="555" y="51"/>
                </a:cubicBezTo>
                <a:cubicBezTo>
                  <a:pt x="575" y="55"/>
                  <a:pt x="596" y="55"/>
                  <a:pt x="614" y="63"/>
                </a:cubicBezTo>
                <a:cubicBezTo>
                  <a:pt x="640" y="75"/>
                  <a:pt x="657" y="101"/>
                  <a:pt x="684" y="110"/>
                </a:cubicBezTo>
                <a:cubicBezTo>
                  <a:pt x="696" y="114"/>
                  <a:pt x="707" y="118"/>
                  <a:pt x="719" y="122"/>
                </a:cubicBezTo>
                <a:cubicBezTo>
                  <a:pt x="782" y="113"/>
                  <a:pt x="796" y="114"/>
                  <a:pt x="849" y="98"/>
                </a:cubicBezTo>
                <a:cubicBezTo>
                  <a:pt x="873" y="91"/>
                  <a:pt x="919" y="75"/>
                  <a:pt x="919" y="75"/>
                </a:cubicBezTo>
                <a:cubicBezTo>
                  <a:pt x="1058" y="82"/>
                  <a:pt x="1128" y="56"/>
                  <a:pt x="1225" y="122"/>
                </a:cubicBezTo>
                <a:cubicBezTo>
                  <a:pt x="1284" y="107"/>
                  <a:pt x="1343" y="95"/>
                  <a:pt x="1401" y="75"/>
                </a:cubicBezTo>
                <a:cubicBezTo>
                  <a:pt x="1401" y="75"/>
                  <a:pt x="1307" y="83"/>
                  <a:pt x="1260" y="87"/>
                </a:cubicBezTo>
                <a:cubicBezTo>
                  <a:pt x="1192" y="40"/>
                  <a:pt x="1259" y="75"/>
                  <a:pt x="1143" y="75"/>
                </a:cubicBezTo>
                <a:cubicBezTo>
                  <a:pt x="1115" y="75"/>
                  <a:pt x="1088" y="67"/>
                  <a:pt x="1060" y="63"/>
                </a:cubicBezTo>
                <a:cubicBezTo>
                  <a:pt x="976" y="34"/>
                  <a:pt x="1081" y="63"/>
                  <a:pt x="978" y="63"/>
                </a:cubicBezTo>
                <a:cubicBezTo>
                  <a:pt x="942" y="63"/>
                  <a:pt x="907" y="55"/>
                  <a:pt x="872" y="51"/>
                </a:cubicBezTo>
                <a:cubicBezTo>
                  <a:pt x="809" y="29"/>
                  <a:pt x="746" y="42"/>
                  <a:pt x="684" y="63"/>
                </a:cubicBezTo>
                <a:cubicBezTo>
                  <a:pt x="599" y="55"/>
                  <a:pt x="540" y="35"/>
                  <a:pt x="461" y="51"/>
                </a:cubicBezTo>
                <a:cubicBezTo>
                  <a:pt x="383" y="0"/>
                  <a:pt x="286" y="26"/>
                  <a:pt x="214" y="75"/>
                </a:cubicBezTo>
                <a:cubicBezTo>
                  <a:pt x="167" y="71"/>
                  <a:pt x="120" y="63"/>
                  <a:pt x="73" y="63"/>
                </a:cubicBezTo>
                <a:cubicBezTo>
                  <a:pt x="0" y="63"/>
                  <a:pt x="71" y="91"/>
                  <a:pt x="14" y="63"/>
                </a:cubicBezTo>
                <a:close/>
              </a:path>
            </a:pathLst>
          </a:custGeom>
          <a:noFill/>
          <a:ln w="50800" cap="flat" cmpd="sng">
            <a:solidFill>
              <a:srgbClr val="00CC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76" name="Line 8"/>
          <p:cNvSpPr>
            <a:spLocks noChangeShapeType="1"/>
          </p:cNvSpPr>
          <p:nvPr/>
        </p:nvSpPr>
        <p:spPr bwMode="auto">
          <a:xfrm flipV="1">
            <a:off x="3505200" y="3962400"/>
            <a:ext cx="0" cy="1219200"/>
          </a:xfrm>
          <a:prstGeom prst="line">
            <a:avLst/>
          </a:prstGeom>
          <a:noFill/>
          <a:ln w="38100">
            <a:solidFill>
              <a:srgbClr val="0000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77" name="Line 9"/>
          <p:cNvSpPr>
            <a:spLocks noChangeShapeType="1"/>
          </p:cNvSpPr>
          <p:nvPr/>
        </p:nvSpPr>
        <p:spPr bwMode="auto">
          <a:xfrm flipH="1" flipV="1">
            <a:off x="4267200" y="3810000"/>
            <a:ext cx="76200" cy="1295400"/>
          </a:xfrm>
          <a:prstGeom prst="line">
            <a:avLst/>
          </a:prstGeom>
          <a:noFill/>
          <a:ln w="38100">
            <a:solidFill>
              <a:srgbClr val="0000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78" name="Line 10"/>
          <p:cNvSpPr>
            <a:spLocks noChangeShapeType="1"/>
          </p:cNvSpPr>
          <p:nvPr/>
        </p:nvSpPr>
        <p:spPr bwMode="auto">
          <a:xfrm flipV="1">
            <a:off x="5105400" y="3810000"/>
            <a:ext cx="0" cy="1371600"/>
          </a:xfrm>
          <a:prstGeom prst="line">
            <a:avLst/>
          </a:prstGeom>
          <a:noFill/>
          <a:ln w="38100">
            <a:solidFill>
              <a:srgbClr val="0000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31" name="AutoShape 11"/>
          <p:cNvSpPr>
            <a:spLocks noChangeArrowheads="1"/>
          </p:cNvSpPr>
          <p:nvPr/>
        </p:nvSpPr>
        <p:spPr bwMode="auto">
          <a:xfrm>
            <a:off x="2438400" y="2971800"/>
            <a:ext cx="3886200" cy="685800"/>
          </a:xfrm>
          <a:prstGeom prst="cube">
            <a:avLst>
              <a:gd name="adj" fmla="val 25000"/>
            </a:avLst>
          </a:prstGeom>
          <a:solidFill>
            <a:schemeClr val="accent2"/>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Text Box 12"/>
          <p:cNvSpPr txBox="1">
            <a:spLocks noChangeArrowheads="1"/>
          </p:cNvSpPr>
          <p:nvPr/>
        </p:nvSpPr>
        <p:spPr bwMode="auto">
          <a:xfrm>
            <a:off x="1143000" y="20574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Now, put a lid on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box(out)">
                                      <p:cBhvr>
                                        <p:cTn id="7" dur="500"/>
                                        <p:tgtEl>
                                          <p:spTgt spid="717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box(out)">
                                      <p:cBhvr>
                                        <p:cTn id="12" dur="500"/>
                                        <p:tgtEl>
                                          <p:spTgt spid="7178"/>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box(out)">
                                      <p:cBhvr>
                                        <p:cTn id="17" dur="500"/>
                                        <p:tgtEl>
                                          <p:spTgt spid="717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P spid="7177" grpId="0" animBg="1"/>
      <p:bldP spid="71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0"/>
            <a:ext cx="9144000" cy="1943100"/>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Comic Sans MS" pitchFamily="66" charset="0"/>
              </a:rPr>
              <a:t>     ASG has a dance, and lets 100 couples into the gym.  Throughout the evening some couples have fights and break apart, forming single boys and single girls.  Of course some of these singles form new couples.  At the end of the evening there are 12 single girls.  Calculate the equilibrium numbers.</a:t>
            </a:r>
          </a:p>
        </p:txBody>
      </p:sp>
      <p:sp>
        <p:nvSpPr>
          <p:cNvPr id="32771" name="Text Box 3"/>
          <p:cNvSpPr txBox="1">
            <a:spLocks noChangeArrowheads="1"/>
          </p:cNvSpPr>
          <p:nvPr/>
        </p:nvSpPr>
        <p:spPr bwMode="auto">
          <a:xfrm>
            <a:off x="3200400" y="25146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1 Couple  </a:t>
            </a:r>
            <a:r>
              <a:rPr lang="en-US" sz="2400">
                <a:latin typeface="Tahoma" pitchFamily="34" charset="0"/>
                <a:sym typeface="Symbol" pitchFamily="18" charset="2"/>
              </a:rPr>
              <a:t>  1 girl   +  1 boy</a:t>
            </a:r>
            <a:endParaRPr lang="en-US" sz="2400">
              <a:latin typeface="Tahoma" pitchFamily="34" charset="0"/>
            </a:endParaRPr>
          </a:p>
        </p:txBody>
      </p:sp>
      <p:sp>
        <p:nvSpPr>
          <p:cNvPr id="32772" name="Text Box 4"/>
          <p:cNvSpPr txBox="1">
            <a:spLocks noChangeArrowheads="1"/>
          </p:cNvSpPr>
          <p:nvPr/>
        </p:nvSpPr>
        <p:spPr bwMode="auto">
          <a:xfrm>
            <a:off x="304800" y="31242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Initial                         100                0              0</a:t>
            </a:r>
          </a:p>
        </p:txBody>
      </p:sp>
      <p:sp>
        <p:nvSpPr>
          <p:cNvPr id="139269" name="Text Box 5"/>
          <p:cNvSpPr txBox="1">
            <a:spLocks noChangeArrowheads="1"/>
          </p:cNvSpPr>
          <p:nvPr/>
        </p:nvSpPr>
        <p:spPr bwMode="auto">
          <a:xfrm>
            <a:off x="6781800" y="5029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12</a:t>
            </a:r>
          </a:p>
        </p:txBody>
      </p:sp>
      <p:sp>
        <p:nvSpPr>
          <p:cNvPr id="139270" name="Text Box 6"/>
          <p:cNvSpPr txBox="1">
            <a:spLocks noChangeArrowheads="1"/>
          </p:cNvSpPr>
          <p:nvPr/>
        </p:nvSpPr>
        <p:spPr bwMode="auto">
          <a:xfrm>
            <a:off x="5181600" y="4953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12</a:t>
            </a:r>
          </a:p>
        </p:txBody>
      </p:sp>
      <p:sp>
        <p:nvSpPr>
          <p:cNvPr id="32775" name="Text Box 7"/>
          <p:cNvSpPr txBox="1">
            <a:spLocks noChangeArrowheads="1"/>
          </p:cNvSpPr>
          <p:nvPr/>
        </p:nvSpPr>
        <p:spPr bwMode="auto">
          <a:xfrm>
            <a:off x="228600" y="5029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Equilibrium</a:t>
            </a:r>
          </a:p>
        </p:txBody>
      </p:sp>
      <p:pic>
        <p:nvPicPr>
          <p:cNvPr id="32776" name="Picture 8" descr="AG00285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724525"/>
            <a:ext cx="1752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AG00287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410200"/>
            <a:ext cx="11430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AG00286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5892800"/>
            <a:ext cx="1066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9270">
                                            <p:txEl>
                                              <p:pRg st="0" end="0"/>
                                            </p:txEl>
                                          </p:spTgt>
                                        </p:tgtEl>
                                        <p:attrNameLst>
                                          <p:attrName>style.visibility</p:attrName>
                                        </p:attrNameLst>
                                      </p:cBhvr>
                                      <p:to>
                                        <p:strVal val="visible"/>
                                      </p:to>
                                    </p:set>
                                    <p:animEffect transition="in" filter="box(out)">
                                      <p:cBhvr>
                                        <p:cTn id="7" dur="500"/>
                                        <p:tgtEl>
                                          <p:spTgt spid="1392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9269">
                                            <p:txEl>
                                              <p:pRg st="0" end="0"/>
                                            </p:txEl>
                                          </p:spTgt>
                                        </p:tgtEl>
                                        <p:attrNameLst>
                                          <p:attrName>style.visibility</p:attrName>
                                        </p:attrNameLst>
                                      </p:cBhvr>
                                      <p:to>
                                        <p:strVal val="visible"/>
                                      </p:to>
                                    </p:set>
                                    <p:animEffect transition="in" filter="box(out)">
                                      <p:cBhvr>
                                        <p:cTn id="12" dur="500"/>
                                        <p:tgtEl>
                                          <p:spTgt spid="13926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build="p" autoUpdateAnimBg="0"/>
      <p:bldP spid="13927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0"/>
            <a:ext cx="9144000" cy="1943100"/>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Comic Sans MS" pitchFamily="66" charset="0"/>
              </a:rPr>
              <a:t>     ASG has a dance, and lets 100 couples into the gym.  Throughout the evening some couples have fights and break apart, forming single boys and single girls.  Of course some of these singles form new couples.  At the end of the evening there are 12 single girls.  Calculate the equilibrium numbers.</a:t>
            </a:r>
          </a:p>
        </p:txBody>
      </p:sp>
      <p:sp>
        <p:nvSpPr>
          <p:cNvPr id="33795" name="Text Box 3"/>
          <p:cNvSpPr txBox="1">
            <a:spLocks noChangeArrowheads="1"/>
          </p:cNvSpPr>
          <p:nvPr/>
        </p:nvSpPr>
        <p:spPr bwMode="auto">
          <a:xfrm>
            <a:off x="3200400" y="25146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1 Couple  </a:t>
            </a:r>
            <a:r>
              <a:rPr lang="en-US" sz="2400">
                <a:latin typeface="Tahoma" pitchFamily="34" charset="0"/>
                <a:sym typeface="Symbol" pitchFamily="18" charset="2"/>
              </a:rPr>
              <a:t>  1 girl   +  1 boy</a:t>
            </a:r>
            <a:endParaRPr lang="en-US" sz="2400">
              <a:latin typeface="Tahoma" pitchFamily="34" charset="0"/>
            </a:endParaRPr>
          </a:p>
        </p:txBody>
      </p:sp>
      <p:sp>
        <p:nvSpPr>
          <p:cNvPr id="33796" name="Text Box 4"/>
          <p:cNvSpPr txBox="1">
            <a:spLocks noChangeArrowheads="1"/>
          </p:cNvSpPr>
          <p:nvPr/>
        </p:nvSpPr>
        <p:spPr bwMode="auto">
          <a:xfrm>
            <a:off x="304800" y="31242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Initial                         100                0              0</a:t>
            </a:r>
          </a:p>
        </p:txBody>
      </p:sp>
      <p:sp>
        <p:nvSpPr>
          <p:cNvPr id="33797" name="Text Box 5"/>
          <p:cNvSpPr txBox="1">
            <a:spLocks noChangeArrowheads="1"/>
          </p:cNvSpPr>
          <p:nvPr/>
        </p:nvSpPr>
        <p:spPr bwMode="auto">
          <a:xfrm>
            <a:off x="304800" y="3962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Change </a:t>
            </a:r>
          </a:p>
        </p:txBody>
      </p:sp>
      <p:sp>
        <p:nvSpPr>
          <p:cNvPr id="141318" name="Text Box 6"/>
          <p:cNvSpPr txBox="1">
            <a:spLocks noChangeArrowheads="1"/>
          </p:cNvSpPr>
          <p:nvPr/>
        </p:nvSpPr>
        <p:spPr bwMode="auto">
          <a:xfrm>
            <a:off x="3352800" y="4114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-12</a:t>
            </a:r>
          </a:p>
        </p:txBody>
      </p:sp>
      <p:sp>
        <p:nvSpPr>
          <p:cNvPr id="141319" name="Text Box 7"/>
          <p:cNvSpPr txBox="1">
            <a:spLocks noChangeArrowheads="1"/>
          </p:cNvSpPr>
          <p:nvPr/>
        </p:nvSpPr>
        <p:spPr bwMode="auto">
          <a:xfrm>
            <a:off x="5029200" y="4114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+12</a:t>
            </a:r>
          </a:p>
        </p:txBody>
      </p:sp>
      <p:sp>
        <p:nvSpPr>
          <p:cNvPr id="141320" name="Text Box 8"/>
          <p:cNvSpPr txBox="1">
            <a:spLocks noChangeArrowheads="1"/>
          </p:cNvSpPr>
          <p:nvPr/>
        </p:nvSpPr>
        <p:spPr bwMode="auto">
          <a:xfrm>
            <a:off x="6553200" y="4114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+12</a:t>
            </a:r>
          </a:p>
        </p:txBody>
      </p:sp>
      <p:sp>
        <p:nvSpPr>
          <p:cNvPr id="141321" name="Line 9"/>
          <p:cNvSpPr>
            <a:spLocks noChangeShapeType="1"/>
          </p:cNvSpPr>
          <p:nvPr/>
        </p:nvSpPr>
        <p:spPr bwMode="auto">
          <a:xfrm>
            <a:off x="381000" y="4724400"/>
            <a:ext cx="8229600" cy="0"/>
          </a:xfrm>
          <a:prstGeom prst="line">
            <a:avLst/>
          </a:prstGeom>
          <a:noFill/>
          <a:ln w="254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2" name="Text Box 10"/>
          <p:cNvSpPr txBox="1">
            <a:spLocks noChangeArrowheads="1"/>
          </p:cNvSpPr>
          <p:nvPr/>
        </p:nvSpPr>
        <p:spPr bwMode="auto">
          <a:xfrm>
            <a:off x="6781800" y="5029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12</a:t>
            </a:r>
          </a:p>
        </p:txBody>
      </p:sp>
      <p:sp>
        <p:nvSpPr>
          <p:cNvPr id="33803" name="Text Box 11"/>
          <p:cNvSpPr txBox="1">
            <a:spLocks noChangeArrowheads="1"/>
          </p:cNvSpPr>
          <p:nvPr/>
        </p:nvSpPr>
        <p:spPr bwMode="auto">
          <a:xfrm>
            <a:off x="5181600" y="4953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12</a:t>
            </a:r>
          </a:p>
        </p:txBody>
      </p:sp>
      <p:sp>
        <p:nvSpPr>
          <p:cNvPr id="141324" name="Text Box 12"/>
          <p:cNvSpPr txBox="1">
            <a:spLocks noChangeArrowheads="1"/>
          </p:cNvSpPr>
          <p:nvPr/>
        </p:nvSpPr>
        <p:spPr bwMode="auto">
          <a:xfrm>
            <a:off x="3505200" y="4953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88</a:t>
            </a:r>
          </a:p>
        </p:txBody>
      </p:sp>
      <p:sp>
        <p:nvSpPr>
          <p:cNvPr id="33805" name="Text Box 13"/>
          <p:cNvSpPr txBox="1">
            <a:spLocks noChangeArrowheads="1"/>
          </p:cNvSpPr>
          <p:nvPr/>
        </p:nvSpPr>
        <p:spPr bwMode="auto">
          <a:xfrm>
            <a:off x="228600" y="5029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Equilibrium</a:t>
            </a:r>
          </a:p>
        </p:txBody>
      </p:sp>
      <p:pic>
        <p:nvPicPr>
          <p:cNvPr id="33806" name="Picture 14" descr="AG00285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724525"/>
            <a:ext cx="1752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15" descr="AG00287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410200"/>
            <a:ext cx="11430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16" descr="AG00286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5892800"/>
            <a:ext cx="1066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41321"/>
                                        </p:tgtEl>
                                        <p:attrNameLst>
                                          <p:attrName>style.visibility</p:attrName>
                                        </p:attrNameLst>
                                      </p:cBhvr>
                                      <p:to>
                                        <p:strVal val="visible"/>
                                      </p:to>
                                    </p:set>
                                    <p:animEffect transition="in" filter="box(out)">
                                      <p:cBhvr>
                                        <p:cTn id="7" dur="500"/>
                                        <p:tgtEl>
                                          <p:spTgt spid="14132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1319">
                                            <p:txEl>
                                              <p:pRg st="0" end="0"/>
                                            </p:txEl>
                                          </p:spTgt>
                                        </p:tgtEl>
                                        <p:attrNameLst>
                                          <p:attrName>style.visibility</p:attrName>
                                        </p:attrNameLst>
                                      </p:cBhvr>
                                      <p:to>
                                        <p:strVal val="visible"/>
                                      </p:to>
                                    </p:set>
                                    <p:animEffect transition="in" filter="box(out)">
                                      <p:cBhvr>
                                        <p:cTn id="12" dur="500"/>
                                        <p:tgtEl>
                                          <p:spTgt spid="14131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1320">
                                            <p:txEl>
                                              <p:pRg st="0" end="0"/>
                                            </p:txEl>
                                          </p:spTgt>
                                        </p:tgtEl>
                                        <p:attrNameLst>
                                          <p:attrName>style.visibility</p:attrName>
                                        </p:attrNameLst>
                                      </p:cBhvr>
                                      <p:to>
                                        <p:strVal val="visible"/>
                                      </p:to>
                                    </p:set>
                                    <p:animEffect transition="in" filter="box(out)">
                                      <p:cBhvr>
                                        <p:cTn id="17" dur="500"/>
                                        <p:tgtEl>
                                          <p:spTgt spid="141320">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1318">
                                            <p:txEl>
                                              <p:pRg st="0" end="0"/>
                                            </p:txEl>
                                          </p:spTgt>
                                        </p:tgtEl>
                                        <p:attrNameLst>
                                          <p:attrName>style.visibility</p:attrName>
                                        </p:attrNameLst>
                                      </p:cBhvr>
                                      <p:to>
                                        <p:strVal val="visible"/>
                                      </p:to>
                                    </p:set>
                                    <p:animEffect transition="in" filter="box(out)">
                                      <p:cBhvr>
                                        <p:cTn id="22" dur="500"/>
                                        <p:tgtEl>
                                          <p:spTgt spid="141318">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1324">
                                            <p:txEl>
                                              <p:pRg st="0" end="0"/>
                                            </p:txEl>
                                          </p:spTgt>
                                        </p:tgtEl>
                                        <p:attrNameLst>
                                          <p:attrName>style.visibility</p:attrName>
                                        </p:attrNameLst>
                                      </p:cBhvr>
                                      <p:to>
                                        <p:strVal val="visible"/>
                                      </p:to>
                                    </p:set>
                                    <p:animEffect transition="in" filter="box(out)">
                                      <p:cBhvr>
                                        <p:cTn id="27" dur="500"/>
                                        <p:tgtEl>
                                          <p:spTgt spid="141324">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8" grpId="0" build="p" autoUpdateAnimBg="0"/>
      <p:bldP spid="141319" grpId="0" build="p" autoUpdateAnimBg="0"/>
      <p:bldP spid="141320" grpId="0" build="p" autoUpdateAnimBg="0"/>
      <p:bldP spid="141321" grpId="0" animBg="1"/>
      <p:bldP spid="141324"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1943100"/>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Comic Sans MS" pitchFamily="66" charset="0"/>
              </a:rPr>
              <a:t>     ASG has a dance, and lets 100 couples into the gym.  Throughout the evening some couples have fights and break apart, forming single boys and single girls.  Of course some of these singles form new couples.  At the end of the evening there are 12 single girls.  Calculate the equilibrium numbers.</a:t>
            </a:r>
          </a:p>
        </p:txBody>
      </p:sp>
      <p:sp>
        <p:nvSpPr>
          <p:cNvPr id="34819" name="Text Box 3"/>
          <p:cNvSpPr txBox="1">
            <a:spLocks noChangeArrowheads="1"/>
          </p:cNvSpPr>
          <p:nvPr/>
        </p:nvSpPr>
        <p:spPr bwMode="auto">
          <a:xfrm>
            <a:off x="1066800" y="25908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Comic Sans MS" pitchFamily="66" charset="0"/>
              </a:rPr>
              <a:t>Equilibrium      88              12          12 </a:t>
            </a:r>
          </a:p>
        </p:txBody>
      </p:sp>
      <p:sp>
        <p:nvSpPr>
          <p:cNvPr id="34820" name="Text Box 4"/>
          <p:cNvSpPr txBox="1">
            <a:spLocks noChangeArrowheads="1"/>
          </p:cNvSpPr>
          <p:nvPr/>
        </p:nvSpPr>
        <p:spPr bwMode="auto">
          <a:xfrm>
            <a:off x="2590800" y="20574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1 Couple  </a:t>
            </a:r>
            <a:r>
              <a:rPr lang="en-US" sz="2400">
                <a:latin typeface="Tahoma" pitchFamily="34" charset="0"/>
                <a:sym typeface="Symbol" pitchFamily="18" charset="2"/>
              </a:rPr>
              <a:t>  1 girl   +  1 boy</a:t>
            </a:r>
            <a:endParaRPr lang="en-US" sz="2400">
              <a:latin typeface="Tahoma" pitchFamily="34" charset="0"/>
            </a:endParaRPr>
          </a:p>
        </p:txBody>
      </p:sp>
      <p:graphicFrame>
        <p:nvGraphicFramePr>
          <p:cNvPr id="143365" name="Object 5"/>
          <p:cNvGraphicFramePr>
            <a:graphicFrameLocks noChangeAspect="1"/>
          </p:cNvGraphicFramePr>
          <p:nvPr/>
        </p:nvGraphicFramePr>
        <p:xfrm>
          <a:off x="762000" y="3505200"/>
          <a:ext cx="5715000" cy="1376363"/>
        </p:xfrm>
        <a:graphic>
          <a:graphicData uri="http://schemas.openxmlformats.org/presentationml/2006/ole">
            <mc:AlternateContent xmlns:mc="http://schemas.openxmlformats.org/markup-compatibility/2006">
              <mc:Choice xmlns:v="urn:schemas-microsoft-com:vml" Requires="v">
                <p:oleObj spid="_x0000_s34827" name="Equation" r:id="rId5" imgW="1739900" imgH="419100" progId="Equation.3">
                  <p:embed/>
                </p:oleObj>
              </mc:Choice>
              <mc:Fallback>
                <p:oleObj name="Equation" r:id="rId5" imgW="1739900" imgH="4191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505200"/>
                        <a:ext cx="5715000" cy="137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66" name="Text Box 6"/>
          <p:cNvSpPr txBox="1">
            <a:spLocks noChangeArrowheads="1"/>
          </p:cNvSpPr>
          <p:nvPr/>
        </p:nvSpPr>
        <p:spPr bwMode="auto">
          <a:xfrm>
            <a:off x="6629400" y="38862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3200">
                <a:latin typeface="Comic Sans MS" pitchFamily="66" charset="0"/>
              </a:rPr>
              <a:t>= 1.64</a:t>
            </a:r>
          </a:p>
        </p:txBody>
      </p:sp>
      <p:pic>
        <p:nvPicPr>
          <p:cNvPr id="34823" name="Picture 7" descr="AG00285_"/>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5724525"/>
            <a:ext cx="1752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AG00287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410200"/>
            <a:ext cx="11430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AG00286_"/>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892800"/>
            <a:ext cx="10668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43365"/>
                                        </p:tgtEl>
                                        <p:attrNameLst>
                                          <p:attrName>style.visibility</p:attrName>
                                        </p:attrNameLst>
                                      </p:cBhvr>
                                      <p:to>
                                        <p:strVal val="visible"/>
                                      </p:to>
                                    </p:set>
                                    <p:animEffect transition="in" filter="box(out)">
                                      <p:cBhvr>
                                        <p:cTn id="7" dur="500"/>
                                        <p:tgtEl>
                                          <p:spTgt spid="143365"/>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3366">
                                            <p:txEl>
                                              <p:pRg st="0" end="0"/>
                                            </p:txEl>
                                          </p:spTgt>
                                        </p:tgtEl>
                                        <p:attrNameLst>
                                          <p:attrName>style.visibility</p:attrName>
                                        </p:attrNameLst>
                                      </p:cBhvr>
                                      <p:to>
                                        <p:strVal val="visible"/>
                                      </p:to>
                                    </p:set>
                                    <p:animEffect transition="in" filter="box(out)">
                                      <p:cBhvr>
                                        <p:cTn id="12" dur="500"/>
                                        <p:tgtEl>
                                          <p:spTgt spid="143366">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smtClean="0"/>
          </a:p>
        </p:txBody>
      </p:sp>
      <p:sp>
        <p:nvSpPr>
          <p:cNvPr id="35843" name="Rectangle 3"/>
          <p:cNvSpPr>
            <a:spLocks noGrp="1" noChangeArrowheads="1"/>
          </p:cNvSpPr>
          <p:nvPr>
            <p:ph type="body" idx="1"/>
          </p:nvPr>
        </p:nvSpPr>
        <p:spPr/>
        <p:txBody>
          <a:bodyPr/>
          <a:lstStyle/>
          <a:p>
            <a:pPr eaLnBrk="1" hangingPunct="1"/>
            <a:r>
              <a:rPr lang="en-US" smtClean="0"/>
              <a:t>The </a:t>
            </a:r>
            <a:r>
              <a:rPr lang="en-US" u="sng" smtClean="0"/>
              <a:t>I</a:t>
            </a:r>
            <a:r>
              <a:rPr lang="en-US" smtClean="0"/>
              <a:t>nitial – </a:t>
            </a:r>
            <a:r>
              <a:rPr lang="en-US" u="sng" smtClean="0"/>
              <a:t>C</a:t>
            </a:r>
            <a:r>
              <a:rPr lang="en-US" smtClean="0"/>
              <a:t>hange – </a:t>
            </a:r>
            <a:r>
              <a:rPr lang="en-US" u="sng" smtClean="0"/>
              <a:t>E</a:t>
            </a:r>
            <a:r>
              <a:rPr lang="en-US" smtClean="0"/>
              <a:t>quilibrium method of solving these types of problems is affectionately referred to as the ICE method.</a:t>
            </a:r>
          </a:p>
        </p:txBody>
      </p:sp>
      <p:pic>
        <p:nvPicPr>
          <p:cNvPr id="35844" name="Picture 4" descr="en00275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962400"/>
            <a:ext cx="2209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3" name="Ice Ice Baby Midi.mid">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305800" y="5791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0099" fill="hold"/>
                                        <p:tgtEl>
                                          <p:spTgt spid="15565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5565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0"/>
            <a:ext cx="9144000" cy="1744663"/>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a:latin typeface="Tahoma" pitchFamily="34" charset="0"/>
                <a:cs typeface="Times New Roman" pitchFamily="18" charset="0"/>
              </a:rPr>
              <a:t>Example:</a:t>
            </a:r>
            <a:endParaRPr lang="en-US" sz="2400">
              <a:latin typeface="Tahoma" pitchFamily="34" charset="0"/>
              <a:cs typeface="Times New Roman" pitchFamily="18" charset="0"/>
            </a:endParaRPr>
          </a:p>
          <a:p>
            <a:pPr eaLnBrk="1" hangingPunct="1">
              <a:spcBef>
                <a:spcPct val="50000"/>
              </a:spcBef>
            </a:pPr>
            <a:r>
              <a:rPr lang="en-US" sz="2400">
                <a:latin typeface="Tahoma" pitchFamily="34" charset="0"/>
                <a:cs typeface="Times New Roman" pitchFamily="18" charset="0"/>
              </a:rPr>
              <a:t>4 moles of H</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gas and 6 moles of Cl</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gas are pumped into a 2 liter tank at 30</a:t>
            </a:r>
            <a:r>
              <a:rPr lang="en-US" sz="2400">
                <a:latin typeface="Times New Roman" pitchFamily="18" charset="0"/>
                <a:cs typeface="Times New Roman" pitchFamily="18" charset="0"/>
                <a:sym typeface="Symbol" pitchFamily="18" charset="2"/>
              </a:rPr>
              <a:t></a:t>
            </a:r>
            <a:r>
              <a:rPr lang="en-US" sz="2400">
                <a:latin typeface="Tahoma" pitchFamily="34" charset="0"/>
                <a:cs typeface="Times New Roman" pitchFamily="18" charset="0"/>
              </a:rPr>
              <a:t>C.  At some time later, it is found that there are 2 moles of HCl gas in the tank.  Calculate the Equilibrium Constant.</a:t>
            </a:r>
            <a:endParaRPr lang="en-US" sz="2400">
              <a:latin typeface="Tahoma" pitchFamily="34" charset="0"/>
            </a:endParaRPr>
          </a:p>
        </p:txBody>
      </p:sp>
      <p:sp>
        <p:nvSpPr>
          <p:cNvPr id="145411" name="Text Box 3"/>
          <p:cNvSpPr txBox="1">
            <a:spLocks noChangeArrowheads="1"/>
          </p:cNvSpPr>
          <p:nvPr/>
        </p:nvSpPr>
        <p:spPr bwMode="auto">
          <a:xfrm>
            <a:off x="3276600" y="205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cs typeface="Times New Roman" pitchFamily="18" charset="0"/>
              </a:rPr>
              <a:t> H</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  Cl</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a:t>
            </a:r>
            <a:r>
              <a:rPr lang="en-US" sz="2400">
                <a:latin typeface="Times New Roman" pitchFamily="18" charset="0"/>
                <a:cs typeface="Times New Roman" pitchFamily="18" charset="0"/>
                <a:sym typeface="Symbol" pitchFamily="18" charset="2"/>
              </a:rPr>
              <a:t></a:t>
            </a:r>
            <a:r>
              <a:rPr lang="en-US" sz="2400">
                <a:latin typeface="Tahoma" pitchFamily="34" charset="0"/>
                <a:cs typeface="Times New Roman" pitchFamily="18" charset="0"/>
              </a:rPr>
              <a:t> 2HCl</a:t>
            </a:r>
            <a:r>
              <a:rPr lang="en-US" sz="2400">
                <a:latin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box(out)">
                                      <p:cBhvr>
                                        <p:cTn id="7" dur="500"/>
                                        <p:tgtEl>
                                          <p:spTgt spid="1454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0"/>
            <a:ext cx="9144000" cy="1744663"/>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a:latin typeface="Tahoma" pitchFamily="34" charset="0"/>
                <a:cs typeface="Times New Roman" pitchFamily="18" charset="0"/>
              </a:rPr>
              <a:t>Example:</a:t>
            </a:r>
            <a:endParaRPr lang="en-US" sz="2400">
              <a:latin typeface="Tahoma" pitchFamily="34" charset="0"/>
              <a:cs typeface="Times New Roman" pitchFamily="18" charset="0"/>
            </a:endParaRPr>
          </a:p>
          <a:p>
            <a:pPr eaLnBrk="1" hangingPunct="1">
              <a:spcBef>
                <a:spcPct val="50000"/>
              </a:spcBef>
            </a:pPr>
            <a:r>
              <a:rPr lang="en-US" sz="2400">
                <a:latin typeface="Tahoma" pitchFamily="34" charset="0"/>
                <a:cs typeface="Times New Roman" pitchFamily="18" charset="0"/>
              </a:rPr>
              <a:t>4 moles of H</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gas and 6 moles of Cl</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gas are pumped into a 2 liter tank at 30</a:t>
            </a:r>
            <a:r>
              <a:rPr lang="en-US" sz="2400">
                <a:latin typeface="Times New Roman" pitchFamily="18" charset="0"/>
                <a:cs typeface="Times New Roman" pitchFamily="18" charset="0"/>
                <a:sym typeface="Symbol" pitchFamily="18" charset="2"/>
              </a:rPr>
              <a:t></a:t>
            </a:r>
            <a:r>
              <a:rPr lang="en-US" sz="2400">
                <a:latin typeface="Tahoma" pitchFamily="34" charset="0"/>
                <a:cs typeface="Times New Roman" pitchFamily="18" charset="0"/>
              </a:rPr>
              <a:t>C.  At some time later, it is found that there are 2 moles of HCl gas in the tank.  Calculate the Equilibrium Constant.</a:t>
            </a:r>
            <a:endParaRPr lang="en-US" sz="2400">
              <a:latin typeface="Tahoma" pitchFamily="34" charset="0"/>
            </a:endParaRPr>
          </a:p>
        </p:txBody>
      </p:sp>
      <p:sp>
        <p:nvSpPr>
          <p:cNvPr id="147459" name="Text Box 3"/>
          <p:cNvSpPr txBox="1">
            <a:spLocks noChangeArrowheads="1"/>
          </p:cNvSpPr>
          <p:nvPr/>
        </p:nvSpPr>
        <p:spPr bwMode="auto">
          <a:xfrm>
            <a:off x="381000" y="2895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Initial Concentration</a:t>
            </a:r>
          </a:p>
        </p:txBody>
      </p:sp>
      <p:sp>
        <p:nvSpPr>
          <p:cNvPr id="37892" name="Text Box 4"/>
          <p:cNvSpPr txBox="1">
            <a:spLocks noChangeArrowheads="1"/>
          </p:cNvSpPr>
          <p:nvPr/>
        </p:nvSpPr>
        <p:spPr bwMode="auto">
          <a:xfrm>
            <a:off x="3276600" y="205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cs typeface="Times New Roman" pitchFamily="18" charset="0"/>
              </a:rPr>
              <a:t> H</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  Cl</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a:t>
            </a:r>
            <a:r>
              <a:rPr lang="en-US" sz="2400">
                <a:latin typeface="Times New Roman" pitchFamily="18" charset="0"/>
                <a:cs typeface="Times New Roman" pitchFamily="18" charset="0"/>
                <a:sym typeface="Symbol" pitchFamily="18" charset="2"/>
              </a:rPr>
              <a:t></a:t>
            </a:r>
            <a:r>
              <a:rPr lang="en-US" sz="2400">
                <a:latin typeface="Tahoma" pitchFamily="34" charset="0"/>
                <a:cs typeface="Times New Roman" pitchFamily="18" charset="0"/>
              </a:rPr>
              <a:t> 2HCl</a:t>
            </a:r>
            <a:r>
              <a:rPr lang="en-US" sz="2400">
                <a:latin typeface="Tahoma" pitchFamily="34" charset="0"/>
              </a:rPr>
              <a:t> </a:t>
            </a:r>
          </a:p>
        </p:txBody>
      </p:sp>
      <p:graphicFrame>
        <p:nvGraphicFramePr>
          <p:cNvPr id="147461" name="Object 5"/>
          <p:cNvGraphicFramePr>
            <a:graphicFrameLocks noChangeAspect="1"/>
          </p:cNvGraphicFramePr>
          <p:nvPr/>
        </p:nvGraphicFramePr>
        <p:xfrm>
          <a:off x="3276600" y="2743200"/>
          <a:ext cx="727075" cy="749300"/>
        </p:xfrm>
        <a:graphic>
          <a:graphicData uri="http://schemas.openxmlformats.org/presentationml/2006/ole">
            <mc:AlternateContent xmlns:mc="http://schemas.openxmlformats.org/markup-compatibility/2006">
              <mc:Choice xmlns:v="urn:schemas-microsoft-com:vml" Requires="v">
                <p:oleObj spid="_x0000_s37898" name="Equation" r:id="rId5" imgW="418918" imgH="431613" progId="Equation.3">
                  <p:embed/>
                </p:oleObj>
              </mc:Choice>
              <mc:Fallback>
                <p:oleObj name="Equation" r:id="rId5" imgW="418918" imgH="431613"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743200"/>
                        <a:ext cx="727075"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7462" name="Object 6"/>
          <p:cNvGraphicFramePr>
            <a:graphicFrameLocks noChangeAspect="1"/>
          </p:cNvGraphicFramePr>
          <p:nvPr/>
        </p:nvGraphicFramePr>
        <p:xfrm>
          <a:off x="4191000" y="2743200"/>
          <a:ext cx="727075" cy="749300"/>
        </p:xfrm>
        <a:graphic>
          <a:graphicData uri="http://schemas.openxmlformats.org/presentationml/2006/ole">
            <mc:AlternateContent xmlns:mc="http://schemas.openxmlformats.org/markup-compatibility/2006">
              <mc:Choice xmlns:v="urn:schemas-microsoft-com:vml" Requires="v">
                <p:oleObj spid="_x0000_s37899" name="Equation" r:id="rId7" imgW="418918" imgH="431613" progId="Equation.3">
                  <p:embed/>
                </p:oleObj>
              </mc:Choice>
              <mc:Fallback>
                <p:oleObj name="Equation" r:id="rId7" imgW="418918" imgH="431613"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2743200"/>
                        <a:ext cx="727075"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7463" name="Text Box 7"/>
          <p:cNvSpPr txBox="1">
            <a:spLocks noChangeArrowheads="1"/>
          </p:cNvSpPr>
          <p:nvPr/>
        </p:nvSpPr>
        <p:spPr bwMode="auto">
          <a:xfrm>
            <a:off x="5410200" y="2895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box(out)">
                                      <p:cBhvr>
                                        <p:cTn id="7" dur="500"/>
                                        <p:tgtEl>
                                          <p:spTgt spid="1474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47461"/>
                                        </p:tgtEl>
                                        <p:attrNameLst>
                                          <p:attrName>style.visibility</p:attrName>
                                        </p:attrNameLst>
                                      </p:cBhvr>
                                      <p:to>
                                        <p:strVal val="visible"/>
                                      </p:to>
                                    </p:set>
                                    <p:animEffect transition="in" filter="box(out)">
                                      <p:cBhvr>
                                        <p:cTn id="12" dur="500"/>
                                        <p:tgtEl>
                                          <p:spTgt spid="147461"/>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47462"/>
                                        </p:tgtEl>
                                        <p:attrNameLst>
                                          <p:attrName>style.visibility</p:attrName>
                                        </p:attrNameLst>
                                      </p:cBhvr>
                                      <p:to>
                                        <p:strVal val="visible"/>
                                      </p:to>
                                    </p:set>
                                    <p:animEffect transition="in" filter="box(out)">
                                      <p:cBhvr>
                                        <p:cTn id="17" dur="500"/>
                                        <p:tgtEl>
                                          <p:spTgt spid="147462"/>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7463">
                                            <p:txEl>
                                              <p:pRg st="0" end="0"/>
                                            </p:txEl>
                                          </p:spTgt>
                                        </p:tgtEl>
                                        <p:attrNameLst>
                                          <p:attrName>style.visibility</p:attrName>
                                        </p:attrNameLst>
                                      </p:cBhvr>
                                      <p:to>
                                        <p:strVal val="visible"/>
                                      </p:to>
                                    </p:set>
                                    <p:animEffect transition="in" filter="box(out)">
                                      <p:cBhvr>
                                        <p:cTn id="22" dur="500"/>
                                        <p:tgtEl>
                                          <p:spTgt spid="147463">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utoUpdateAnimBg="0"/>
      <p:bldP spid="14746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0"/>
            <a:ext cx="9144000" cy="1744663"/>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a:latin typeface="Tahoma" pitchFamily="34" charset="0"/>
                <a:cs typeface="Times New Roman" pitchFamily="18" charset="0"/>
              </a:rPr>
              <a:t>Example:</a:t>
            </a:r>
            <a:endParaRPr lang="en-US" sz="2400">
              <a:latin typeface="Tahoma" pitchFamily="34" charset="0"/>
              <a:cs typeface="Times New Roman" pitchFamily="18" charset="0"/>
            </a:endParaRPr>
          </a:p>
          <a:p>
            <a:pPr eaLnBrk="1" hangingPunct="1">
              <a:spcBef>
                <a:spcPct val="50000"/>
              </a:spcBef>
            </a:pPr>
            <a:r>
              <a:rPr lang="en-US" sz="2400">
                <a:latin typeface="Tahoma" pitchFamily="34" charset="0"/>
                <a:cs typeface="Times New Roman" pitchFamily="18" charset="0"/>
              </a:rPr>
              <a:t>4 moles of H</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gas and 6 moles of Cl</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gas are pumped into a 2 liter tank at 30</a:t>
            </a:r>
            <a:r>
              <a:rPr lang="en-US" sz="2400">
                <a:latin typeface="Times New Roman" pitchFamily="18" charset="0"/>
                <a:cs typeface="Times New Roman" pitchFamily="18" charset="0"/>
                <a:sym typeface="Symbol" pitchFamily="18" charset="2"/>
              </a:rPr>
              <a:t></a:t>
            </a:r>
            <a:r>
              <a:rPr lang="en-US" sz="2400">
                <a:latin typeface="Tahoma" pitchFamily="34" charset="0"/>
                <a:cs typeface="Times New Roman" pitchFamily="18" charset="0"/>
              </a:rPr>
              <a:t>C.  At some time later, it is found that there are 2 moles of HCl gas in the tank.  Calculate the Equilibrium Constant.</a:t>
            </a:r>
            <a:endParaRPr lang="en-US" sz="2400">
              <a:latin typeface="Tahoma" pitchFamily="34" charset="0"/>
            </a:endParaRPr>
          </a:p>
        </p:txBody>
      </p:sp>
      <p:sp>
        <p:nvSpPr>
          <p:cNvPr id="38915" name="Text Box 3"/>
          <p:cNvSpPr txBox="1">
            <a:spLocks noChangeArrowheads="1"/>
          </p:cNvSpPr>
          <p:nvPr/>
        </p:nvSpPr>
        <p:spPr bwMode="auto">
          <a:xfrm>
            <a:off x="381000" y="2895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Initial Concentration</a:t>
            </a:r>
          </a:p>
        </p:txBody>
      </p:sp>
      <p:sp>
        <p:nvSpPr>
          <p:cNvPr id="38916" name="Text Box 4"/>
          <p:cNvSpPr txBox="1">
            <a:spLocks noChangeArrowheads="1"/>
          </p:cNvSpPr>
          <p:nvPr/>
        </p:nvSpPr>
        <p:spPr bwMode="auto">
          <a:xfrm>
            <a:off x="3276600" y="205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cs typeface="Times New Roman" pitchFamily="18" charset="0"/>
              </a:rPr>
              <a:t> H</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  Cl</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a:t>
            </a:r>
            <a:r>
              <a:rPr lang="en-US" sz="2400">
                <a:latin typeface="Times New Roman" pitchFamily="18" charset="0"/>
                <a:cs typeface="Times New Roman" pitchFamily="18" charset="0"/>
                <a:sym typeface="Symbol" pitchFamily="18" charset="2"/>
              </a:rPr>
              <a:t></a:t>
            </a:r>
            <a:r>
              <a:rPr lang="en-US" sz="2400">
                <a:latin typeface="Tahoma" pitchFamily="34" charset="0"/>
                <a:cs typeface="Times New Roman" pitchFamily="18" charset="0"/>
              </a:rPr>
              <a:t> 2HCl</a:t>
            </a:r>
            <a:r>
              <a:rPr lang="en-US" sz="2400">
                <a:latin typeface="Tahoma" pitchFamily="34" charset="0"/>
              </a:rPr>
              <a:t> </a:t>
            </a:r>
          </a:p>
        </p:txBody>
      </p:sp>
      <p:graphicFrame>
        <p:nvGraphicFramePr>
          <p:cNvPr id="38917" name="Object 5"/>
          <p:cNvGraphicFramePr>
            <a:graphicFrameLocks noChangeAspect="1"/>
          </p:cNvGraphicFramePr>
          <p:nvPr/>
        </p:nvGraphicFramePr>
        <p:xfrm>
          <a:off x="4191000" y="2743200"/>
          <a:ext cx="727075" cy="749300"/>
        </p:xfrm>
        <a:graphic>
          <a:graphicData uri="http://schemas.openxmlformats.org/presentationml/2006/ole">
            <mc:AlternateContent xmlns:mc="http://schemas.openxmlformats.org/markup-compatibility/2006">
              <mc:Choice xmlns:v="urn:schemas-microsoft-com:vml" Requires="v">
                <p:oleObj spid="_x0000_s38921" name="Equation" r:id="rId4" imgW="418918" imgH="431613" progId="Equation.3">
                  <p:embed/>
                </p:oleObj>
              </mc:Choice>
              <mc:Fallback>
                <p:oleObj name="Equation" r:id="rId4" imgW="418918" imgH="431613"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743200"/>
                        <a:ext cx="727075"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8" name="Text Box 6"/>
          <p:cNvSpPr txBox="1">
            <a:spLocks noChangeArrowheads="1"/>
          </p:cNvSpPr>
          <p:nvPr/>
        </p:nvSpPr>
        <p:spPr bwMode="auto">
          <a:xfrm>
            <a:off x="5410200" y="2895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0</a:t>
            </a:r>
          </a:p>
        </p:txBody>
      </p:sp>
      <p:sp>
        <p:nvSpPr>
          <p:cNvPr id="38919" name="Text Box 7"/>
          <p:cNvSpPr txBox="1">
            <a:spLocks noChangeArrowheads="1"/>
          </p:cNvSpPr>
          <p:nvPr/>
        </p:nvSpPr>
        <p:spPr bwMode="auto">
          <a:xfrm>
            <a:off x="3429000" y="2895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0"/>
            <a:ext cx="9144000" cy="1744663"/>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a:latin typeface="Tahoma" pitchFamily="34" charset="0"/>
                <a:cs typeface="Times New Roman" pitchFamily="18" charset="0"/>
              </a:rPr>
              <a:t>Example:</a:t>
            </a:r>
            <a:endParaRPr lang="en-US" sz="2400">
              <a:latin typeface="Tahoma" pitchFamily="34" charset="0"/>
              <a:cs typeface="Times New Roman" pitchFamily="18" charset="0"/>
            </a:endParaRPr>
          </a:p>
          <a:p>
            <a:pPr eaLnBrk="1" hangingPunct="1">
              <a:spcBef>
                <a:spcPct val="50000"/>
              </a:spcBef>
            </a:pPr>
            <a:r>
              <a:rPr lang="en-US" sz="2400">
                <a:latin typeface="Tahoma" pitchFamily="34" charset="0"/>
                <a:cs typeface="Times New Roman" pitchFamily="18" charset="0"/>
              </a:rPr>
              <a:t>4 moles of H</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gas and 6 moles of Cl</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gas are pumped into a 2 liter tank at 30</a:t>
            </a:r>
            <a:r>
              <a:rPr lang="en-US" sz="2400">
                <a:latin typeface="Times New Roman" pitchFamily="18" charset="0"/>
                <a:cs typeface="Times New Roman" pitchFamily="18" charset="0"/>
                <a:sym typeface="Symbol" pitchFamily="18" charset="2"/>
              </a:rPr>
              <a:t></a:t>
            </a:r>
            <a:r>
              <a:rPr lang="en-US" sz="2400">
                <a:latin typeface="Tahoma" pitchFamily="34" charset="0"/>
                <a:cs typeface="Times New Roman" pitchFamily="18" charset="0"/>
              </a:rPr>
              <a:t>C.  At some time later, it is found that there are 2 moles of HCl gas in the tank.  Calculate the Equilibrium Constant.</a:t>
            </a:r>
            <a:endParaRPr lang="en-US" sz="2400">
              <a:latin typeface="Tahoma" pitchFamily="34" charset="0"/>
            </a:endParaRPr>
          </a:p>
        </p:txBody>
      </p:sp>
      <p:sp>
        <p:nvSpPr>
          <p:cNvPr id="39939" name="Text Box 3"/>
          <p:cNvSpPr txBox="1">
            <a:spLocks noChangeArrowheads="1"/>
          </p:cNvSpPr>
          <p:nvPr/>
        </p:nvSpPr>
        <p:spPr bwMode="auto">
          <a:xfrm>
            <a:off x="381000" y="2895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Initial Concentration</a:t>
            </a:r>
          </a:p>
        </p:txBody>
      </p:sp>
      <p:sp>
        <p:nvSpPr>
          <p:cNvPr id="39940" name="Text Box 4"/>
          <p:cNvSpPr txBox="1">
            <a:spLocks noChangeArrowheads="1"/>
          </p:cNvSpPr>
          <p:nvPr/>
        </p:nvSpPr>
        <p:spPr bwMode="auto">
          <a:xfrm>
            <a:off x="3276600" y="205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cs typeface="Times New Roman" pitchFamily="18" charset="0"/>
              </a:rPr>
              <a:t> H</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  Cl</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a:t>
            </a:r>
            <a:r>
              <a:rPr lang="en-US" sz="2400">
                <a:latin typeface="Times New Roman" pitchFamily="18" charset="0"/>
                <a:cs typeface="Times New Roman" pitchFamily="18" charset="0"/>
                <a:sym typeface="Symbol" pitchFamily="18" charset="2"/>
              </a:rPr>
              <a:t></a:t>
            </a:r>
            <a:r>
              <a:rPr lang="en-US" sz="2400">
                <a:latin typeface="Tahoma" pitchFamily="34" charset="0"/>
                <a:cs typeface="Times New Roman" pitchFamily="18" charset="0"/>
              </a:rPr>
              <a:t> 2HCl</a:t>
            </a:r>
            <a:r>
              <a:rPr lang="en-US" sz="2400">
                <a:latin typeface="Tahoma" pitchFamily="34" charset="0"/>
              </a:rPr>
              <a:t> </a:t>
            </a:r>
          </a:p>
        </p:txBody>
      </p:sp>
      <p:sp>
        <p:nvSpPr>
          <p:cNvPr id="151557" name="Text Box 5"/>
          <p:cNvSpPr txBox="1">
            <a:spLocks noChangeArrowheads="1"/>
          </p:cNvSpPr>
          <p:nvPr/>
        </p:nvSpPr>
        <p:spPr bwMode="auto">
          <a:xfrm>
            <a:off x="381000" y="3352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Change </a:t>
            </a:r>
          </a:p>
        </p:txBody>
      </p:sp>
      <p:sp>
        <p:nvSpPr>
          <p:cNvPr id="151558" name="Text Box 6"/>
          <p:cNvSpPr txBox="1">
            <a:spLocks noChangeArrowheads="1"/>
          </p:cNvSpPr>
          <p:nvPr/>
        </p:nvSpPr>
        <p:spPr bwMode="auto">
          <a:xfrm>
            <a:off x="381000" y="40386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Equilibrium Conc.</a:t>
            </a:r>
          </a:p>
        </p:txBody>
      </p:sp>
      <p:sp>
        <p:nvSpPr>
          <p:cNvPr id="151559" name="Line 7"/>
          <p:cNvSpPr>
            <a:spLocks noChangeShapeType="1"/>
          </p:cNvSpPr>
          <p:nvPr/>
        </p:nvSpPr>
        <p:spPr bwMode="auto">
          <a:xfrm>
            <a:off x="381000" y="3962400"/>
            <a:ext cx="8077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4" name="Text Box 8"/>
          <p:cNvSpPr txBox="1">
            <a:spLocks noChangeArrowheads="1"/>
          </p:cNvSpPr>
          <p:nvPr/>
        </p:nvSpPr>
        <p:spPr bwMode="auto">
          <a:xfrm>
            <a:off x="5410200" y="2895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0</a:t>
            </a:r>
          </a:p>
        </p:txBody>
      </p:sp>
      <p:sp>
        <p:nvSpPr>
          <p:cNvPr id="39945" name="Text Box 9"/>
          <p:cNvSpPr txBox="1">
            <a:spLocks noChangeArrowheads="1"/>
          </p:cNvSpPr>
          <p:nvPr/>
        </p:nvSpPr>
        <p:spPr bwMode="auto">
          <a:xfrm>
            <a:off x="3429000" y="2895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[2]</a:t>
            </a:r>
          </a:p>
        </p:txBody>
      </p:sp>
      <p:sp>
        <p:nvSpPr>
          <p:cNvPr id="39946" name="Text Box 10"/>
          <p:cNvSpPr txBox="1">
            <a:spLocks noChangeArrowheads="1"/>
          </p:cNvSpPr>
          <p:nvPr/>
        </p:nvSpPr>
        <p:spPr bwMode="auto">
          <a:xfrm>
            <a:off x="4267200" y="2895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[3]</a:t>
            </a:r>
          </a:p>
        </p:txBody>
      </p:sp>
      <p:graphicFrame>
        <p:nvGraphicFramePr>
          <p:cNvPr id="151563" name="Object 11"/>
          <p:cNvGraphicFramePr>
            <a:graphicFrameLocks noChangeAspect="1"/>
          </p:cNvGraphicFramePr>
          <p:nvPr/>
        </p:nvGraphicFramePr>
        <p:xfrm>
          <a:off x="5181600" y="3962400"/>
          <a:ext cx="949325" cy="977900"/>
        </p:xfrm>
        <a:graphic>
          <a:graphicData uri="http://schemas.openxmlformats.org/presentationml/2006/ole">
            <mc:AlternateContent xmlns:mc="http://schemas.openxmlformats.org/markup-compatibility/2006">
              <mc:Choice xmlns:v="urn:schemas-microsoft-com:vml" Requires="v">
                <p:oleObj spid="_x0000_s39949" name="Equation" r:id="rId5" imgW="418918" imgH="431613" progId="Equation.3">
                  <p:embed/>
                </p:oleObj>
              </mc:Choice>
              <mc:Fallback>
                <p:oleObj name="Equation" r:id="rId5" imgW="418918" imgH="431613"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962400"/>
                        <a:ext cx="949325"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1557">
                                            <p:txEl>
                                              <p:pRg st="0" end="0"/>
                                            </p:txEl>
                                          </p:spTgt>
                                        </p:tgtEl>
                                        <p:attrNameLst>
                                          <p:attrName>style.visibility</p:attrName>
                                        </p:attrNameLst>
                                      </p:cBhvr>
                                      <p:to>
                                        <p:strVal val="visible"/>
                                      </p:to>
                                    </p:set>
                                    <p:animEffect transition="in" filter="box(out)">
                                      <p:cBhvr>
                                        <p:cTn id="7" dur="500"/>
                                        <p:tgtEl>
                                          <p:spTgt spid="15155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1559"/>
                                        </p:tgtEl>
                                        <p:attrNameLst>
                                          <p:attrName>style.visibility</p:attrName>
                                        </p:attrNameLst>
                                      </p:cBhvr>
                                      <p:to>
                                        <p:strVal val="visible"/>
                                      </p:to>
                                    </p:set>
                                    <p:animEffect transition="in" filter="box(out)">
                                      <p:cBhvr>
                                        <p:cTn id="12" dur="500"/>
                                        <p:tgtEl>
                                          <p:spTgt spid="151559"/>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1558">
                                            <p:txEl>
                                              <p:pRg st="0" end="0"/>
                                            </p:txEl>
                                          </p:spTgt>
                                        </p:tgtEl>
                                        <p:attrNameLst>
                                          <p:attrName>style.visibility</p:attrName>
                                        </p:attrNameLst>
                                      </p:cBhvr>
                                      <p:to>
                                        <p:strVal val="visible"/>
                                      </p:to>
                                    </p:set>
                                    <p:animEffect transition="in" filter="box(out)">
                                      <p:cBhvr>
                                        <p:cTn id="17" dur="500"/>
                                        <p:tgtEl>
                                          <p:spTgt spid="151558">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51563"/>
                                        </p:tgtEl>
                                        <p:attrNameLst>
                                          <p:attrName>style.visibility</p:attrName>
                                        </p:attrNameLst>
                                      </p:cBhvr>
                                      <p:to>
                                        <p:strVal val="visible"/>
                                      </p:to>
                                    </p:set>
                                    <p:animEffect transition="in" filter="box(out)">
                                      <p:cBhvr>
                                        <p:cTn id="22" dur="500"/>
                                        <p:tgtEl>
                                          <p:spTgt spid="151563"/>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build="p" autoUpdateAnimBg="0"/>
      <p:bldP spid="151558" grpId="0" build="p" autoUpdateAnimBg="0"/>
      <p:bldP spid="15155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9144000" cy="1744663"/>
          </a:xfrm>
          <a:prstGeom prst="rect">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a:latin typeface="Tahoma" pitchFamily="34" charset="0"/>
                <a:cs typeface="Times New Roman" pitchFamily="18" charset="0"/>
              </a:rPr>
              <a:t>Example:</a:t>
            </a:r>
            <a:endParaRPr lang="en-US" sz="2400">
              <a:latin typeface="Tahoma" pitchFamily="34" charset="0"/>
              <a:cs typeface="Times New Roman" pitchFamily="18" charset="0"/>
            </a:endParaRPr>
          </a:p>
          <a:p>
            <a:pPr eaLnBrk="1" hangingPunct="1">
              <a:spcBef>
                <a:spcPct val="50000"/>
              </a:spcBef>
            </a:pPr>
            <a:r>
              <a:rPr lang="en-US" sz="2400">
                <a:latin typeface="Tahoma" pitchFamily="34" charset="0"/>
                <a:cs typeface="Times New Roman" pitchFamily="18" charset="0"/>
              </a:rPr>
              <a:t>4 moles of H</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gas and 6 moles of Cl</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gas are pumped into a 2 liter tank at 30</a:t>
            </a:r>
            <a:r>
              <a:rPr lang="en-US" sz="2400">
                <a:latin typeface="Times New Roman" pitchFamily="18" charset="0"/>
                <a:cs typeface="Times New Roman" pitchFamily="18" charset="0"/>
                <a:sym typeface="Symbol" pitchFamily="18" charset="2"/>
              </a:rPr>
              <a:t></a:t>
            </a:r>
            <a:r>
              <a:rPr lang="en-US" sz="2400">
                <a:latin typeface="Tahoma" pitchFamily="34" charset="0"/>
                <a:cs typeface="Times New Roman" pitchFamily="18" charset="0"/>
              </a:rPr>
              <a:t>C.  At some time later, it is found that there are 2 moles of HCl gas in the tank.  Calculate the Equilibrium Constant.</a:t>
            </a:r>
            <a:endParaRPr lang="en-US" sz="2400">
              <a:latin typeface="Tahoma" pitchFamily="34" charset="0"/>
            </a:endParaRPr>
          </a:p>
        </p:txBody>
      </p:sp>
      <p:sp>
        <p:nvSpPr>
          <p:cNvPr id="40963" name="Text Box 3"/>
          <p:cNvSpPr txBox="1">
            <a:spLocks noChangeArrowheads="1"/>
          </p:cNvSpPr>
          <p:nvPr/>
        </p:nvSpPr>
        <p:spPr bwMode="auto">
          <a:xfrm>
            <a:off x="381000" y="28956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Initial Concentration</a:t>
            </a:r>
          </a:p>
        </p:txBody>
      </p:sp>
      <p:sp>
        <p:nvSpPr>
          <p:cNvPr id="40964" name="Text Box 4"/>
          <p:cNvSpPr txBox="1">
            <a:spLocks noChangeArrowheads="1"/>
          </p:cNvSpPr>
          <p:nvPr/>
        </p:nvSpPr>
        <p:spPr bwMode="auto">
          <a:xfrm>
            <a:off x="3276600" y="205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cs typeface="Times New Roman" pitchFamily="18" charset="0"/>
              </a:rPr>
              <a:t> H</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  Cl</a:t>
            </a:r>
            <a:r>
              <a:rPr lang="en-US" sz="2400" baseline="-30000">
                <a:latin typeface="Tahoma" pitchFamily="34" charset="0"/>
                <a:cs typeface="Times New Roman" pitchFamily="18" charset="0"/>
              </a:rPr>
              <a:t>2</a:t>
            </a:r>
            <a:r>
              <a:rPr lang="en-US" sz="2400">
                <a:latin typeface="Tahoma" pitchFamily="34" charset="0"/>
                <a:cs typeface="Times New Roman" pitchFamily="18" charset="0"/>
              </a:rPr>
              <a:t>  </a:t>
            </a:r>
            <a:r>
              <a:rPr lang="en-US" sz="2400">
                <a:latin typeface="Times New Roman" pitchFamily="18" charset="0"/>
                <a:cs typeface="Times New Roman" pitchFamily="18" charset="0"/>
                <a:sym typeface="Symbol" pitchFamily="18" charset="2"/>
              </a:rPr>
              <a:t></a:t>
            </a:r>
            <a:r>
              <a:rPr lang="en-US" sz="2400">
                <a:latin typeface="Tahoma" pitchFamily="34" charset="0"/>
                <a:cs typeface="Times New Roman" pitchFamily="18" charset="0"/>
              </a:rPr>
              <a:t> 2HCl</a:t>
            </a:r>
            <a:r>
              <a:rPr lang="en-US" sz="2400">
                <a:latin typeface="Tahoma" pitchFamily="34" charset="0"/>
              </a:rPr>
              <a:t> </a:t>
            </a:r>
          </a:p>
        </p:txBody>
      </p:sp>
      <p:sp>
        <p:nvSpPr>
          <p:cNvPr id="40965" name="Text Box 5"/>
          <p:cNvSpPr txBox="1">
            <a:spLocks noChangeArrowheads="1"/>
          </p:cNvSpPr>
          <p:nvPr/>
        </p:nvSpPr>
        <p:spPr bwMode="auto">
          <a:xfrm>
            <a:off x="381000" y="3352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Change </a:t>
            </a:r>
          </a:p>
        </p:txBody>
      </p:sp>
      <p:sp>
        <p:nvSpPr>
          <p:cNvPr id="40966" name="Text Box 6"/>
          <p:cNvSpPr txBox="1">
            <a:spLocks noChangeArrowheads="1"/>
          </p:cNvSpPr>
          <p:nvPr/>
        </p:nvSpPr>
        <p:spPr bwMode="auto">
          <a:xfrm>
            <a:off x="381000" y="40386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Equilibrium Conc.</a:t>
            </a:r>
          </a:p>
        </p:txBody>
      </p:sp>
      <p:sp>
        <p:nvSpPr>
          <p:cNvPr id="40967" name="Line 7"/>
          <p:cNvSpPr>
            <a:spLocks noChangeShapeType="1"/>
          </p:cNvSpPr>
          <p:nvPr/>
        </p:nvSpPr>
        <p:spPr bwMode="auto">
          <a:xfrm>
            <a:off x="381000" y="3962400"/>
            <a:ext cx="8077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8" name="Text Box 8"/>
          <p:cNvSpPr txBox="1">
            <a:spLocks noChangeArrowheads="1"/>
          </p:cNvSpPr>
          <p:nvPr/>
        </p:nvSpPr>
        <p:spPr bwMode="auto">
          <a:xfrm>
            <a:off x="5410200" y="2895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0</a:t>
            </a:r>
          </a:p>
        </p:txBody>
      </p:sp>
      <p:sp>
        <p:nvSpPr>
          <p:cNvPr id="40969" name="Text Box 9"/>
          <p:cNvSpPr txBox="1">
            <a:spLocks noChangeArrowheads="1"/>
          </p:cNvSpPr>
          <p:nvPr/>
        </p:nvSpPr>
        <p:spPr bwMode="auto">
          <a:xfrm>
            <a:off x="3429000" y="2895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[2]</a:t>
            </a:r>
          </a:p>
        </p:txBody>
      </p:sp>
      <p:sp>
        <p:nvSpPr>
          <p:cNvPr id="40970" name="Text Box 10"/>
          <p:cNvSpPr txBox="1">
            <a:spLocks noChangeArrowheads="1"/>
          </p:cNvSpPr>
          <p:nvPr/>
        </p:nvSpPr>
        <p:spPr bwMode="auto">
          <a:xfrm>
            <a:off x="4267200" y="2895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[3]</a:t>
            </a:r>
          </a:p>
        </p:txBody>
      </p:sp>
      <p:sp>
        <p:nvSpPr>
          <p:cNvPr id="40971" name="Text Box 11"/>
          <p:cNvSpPr txBox="1">
            <a:spLocks noChangeArrowheads="1"/>
          </p:cNvSpPr>
          <p:nvPr/>
        </p:nvSpPr>
        <p:spPr bwMode="auto">
          <a:xfrm>
            <a:off x="5410200" y="4114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[1]</a:t>
            </a:r>
          </a:p>
        </p:txBody>
      </p:sp>
      <p:sp>
        <p:nvSpPr>
          <p:cNvPr id="153612" name="Text Box 12"/>
          <p:cNvSpPr txBox="1">
            <a:spLocks noChangeArrowheads="1"/>
          </p:cNvSpPr>
          <p:nvPr/>
        </p:nvSpPr>
        <p:spPr bwMode="auto">
          <a:xfrm>
            <a:off x="5257800" y="34290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+1</a:t>
            </a:r>
          </a:p>
        </p:txBody>
      </p:sp>
      <p:sp>
        <p:nvSpPr>
          <p:cNvPr id="153613" name="Text Box 13"/>
          <p:cNvSpPr txBox="1">
            <a:spLocks noChangeArrowheads="1"/>
          </p:cNvSpPr>
          <p:nvPr/>
        </p:nvSpPr>
        <p:spPr bwMode="auto">
          <a:xfrm>
            <a:off x="3352800" y="3429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 ½ </a:t>
            </a:r>
          </a:p>
        </p:txBody>
      </p:sp>
      <p:sp>
        <p:nvSpPr>
          <p:cNvPr id="153614" name="Text Box 14"/>
          <p:cNvSpPr txBox="1">
            <a:spLocks noChangeArrowheads="1"/>
          </p:cNvSpPr>
          <p:nvPr/>
        </p:nvSpPr>
        <p:spPr bwMode="auto">
          <a:xfrm>
            <a:off x="4191000" y="3429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 ½ </a:t>
            </a:r>
          </a:p>
        </p:txBody>
      </p:sp>
      <p:sp>
        <p:nvSpPr>
          <p:cNvPr id="153615" name="Text Box 15"/>
          <p:cNvSpPr txBox="1">
            <a:spLocks noChangeArrowheads="1"/>
          </p:cNvSpPr>
          <p:nvPr/>
        </p:nvSpPr>
        <p:spPr bwMode="auto">
          <a:xfrm>
            <a:off x="3352800" y="4114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[1.5]</a:t>
            </a:r>
          </a:p>
        </p:txBody>
      </p:sp>
      <p:sp>
        <p:nvSpPr>
          <p:cNvPr id="153616" name="Text Box 16"/>
          <p:cNvSpPr txBox="1">
            <a:spLocks noChangeArrowheads="1"/>
          </p:cNvSpPr>
          <p:nvPr/>
        </p:nvSpPr>
        <p:spPr bwMode="auto">
          <a:xfrm>
            <a:off x="4267200" y="4114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[2.5]</a:t>
            </a:r>
          </a:p>
        </p:txBody>
      </p:sp>
      <p:graphicFrame>
        <p:nvGraphicFramePr>
          <p:cNvPr id="153617" name="Object 17"/>
          <p:cNvGraphicFramePr>
            <a:graphicFrameLocks noChangeAspect="1"/>
          </p:cNvGraphicFramePr>
          <p:nvPr/>
        </p:nvGraphicFramePr>
        <p:xfrm>
          <a:off x="1219200" y="5119688"/>
          <a:ext cx="2525713" cy="1187450"/>
        </p:xfrm>
        <a:graphic>
          <a:graphicData uri="http://schemas.openxmlformats.org/presentationml/2006/ole">
            <mc:AlternateContent xmlns:mc="http://schemas.openxmlformats.org/markup-compatibility/2006">
              <mc:Choice xmlns:v="urn:schemas-microsoft-com:vml" Requires="v">
                <p:oleObj spid="_x0000_s40982" name="Equation" r:id="rId5" imgW="863225" imgH="406224" progId="Equation.3">
                  <p:embed/>
                </p:oleObj>
              </mc:Choice>
              <mc:Fallback>
                <p:oleObj name="Equation" r:id="rId5" imgW="863225" imgH="406224"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19688"/>
                        <a:ext cx="2525713"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18" name="Object 18"/>
          <p:cNvGraphicFramePr>
            <a:graphicFrameLocks noChangeAspect="1"/>
          </p:cNvGraphicFramePr>
          <p:nvPr/>
        </p:nvGraphicFramePr>
        <p:xfrm>
          <a:off x="3998913" y="5146675"/>
          <a:ext cx="2008187" cy="1149350"/>
        </p:xfrm>
        <a:graphic>
          <a:graphicData uri="http://schemas.openxmlformats.org/presentationml/2006/ole">
            <mc:AlternateContent xmlns:mc="http://schemas.openxmlformats.org/markup-compatibility/2006">
              <mc:Choice xmlns:v="urn:schemas-microsoft-com:vml" Requires="v">
                <p:oleObj spid="_x0000_s40983" name="Equation" r:id="rId7" imgW="685800" imgH="393700" progId="Equation.3">
                  <p:embed/>
                </p:oleObj>
              </mc:Choice>
              <mc:Fallback>
                <p:oleObj name="Equation" r:id="rId7" imgW="685800" imgH="393700"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8913" y="5146675"/>
                        <a:ext cx="2008187" cy="114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19" name="Text Box 19"/>
          <p:cNvSpPr txBox="1">
            <a:spLocks noChangeArrowheads="1"/>
          </p:cNvSpPr>
          <p:nvPr/>
        </p:nvSpPr>
        <p:spPr bwMode="auto">
          <a:xfrm>
            <a:off x="6096000" y="54864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800">
                <a:latin typeface="Tahoma" pitchFamily="34" charset="0"/>
              </a:rPr>
              <a:t>= 0.267 </a:t>
            </a:r>
            <a:r>
              <a:rPr lang="en-US" sz="2800">
                <a:latin typeface="Tahoma" pitchFamily="34" charset="0"/>
                <a:sym typeface="Symbol" pitchFamily="18" charset="2"/>
              </a:rPr>
              <a:t> 0.3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12">
                                            <p:txEl>
                                              <p:pRg st="0" end="0"/>
                                            </p:txEl>
                                          </p:spTgt>
                                        </p:tgtEl>
                                        <p:attrNameLst>
                                          <p:attrName>style.visibility</p:attrName>
                                        </p:attrNameLst>
                                      </p:cBhvr>
                                      <p:to>
                                        <p:strVal val="visible"/>
                                      </p:to>
                                    </p:set>
                                    <p:animEffect transition="in" filter="box(out)">
                                      <p:cBhvr>
                                        <p:cTn id="7" dur="500"/>
                                        <p:tgtEl>
                                          <p:spTgt spid="15361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13">
                                            <p:txEl>
                                              <p:pRg st="0" end="0"/>
                                            </p:txEl>
                                          </p:spTgt>
                                        </p:tgtEl>
                                        <p:attrNameLst>
                                          <p:attrName>style.visibility</p:attrName>
                                        </p:attrNameLst>
                                      </p:cBhvr>
                                      <p:to>
                                        <p:strVal val="visible"/>
                                      </p:to>
                                    </p:set>
                                    <p:animEffect transition="in" filter="box(out)">
                                      <p:cBhvr>
                                        <p:cTn id="12" dur="500"/>
                                        <p:tgtEl>
                                          <p:spTgt spid="15361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3614">
                                            <p:txEl>
                                              <p:pRg st="0" end="0"/>
                                            </p:txEl>
                                          </p:spTgt>
                                        </p:tgtEl>
                                        <p:attrNameLst>
                                          <p:attrName>style.visibility</p:attrName>
                                        </p:attrNameLst>
                                      </p:cBhvr>
                                      <p:to>
                                        <p:strVal val="visible"/>
                                      </p:to>
                                    </p:set>
                                    <p:animEffect transition="in" filter="box(out)">
                                      <p:cBhvr>
                                        <p:cTn id="17" dur="500"/>
                                        <p:tgtEl>
                                          <p:spTgt spid="153614">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3615">
                                            <p:txEl>
                                              <p:pRg st="0" end="0"/>
                                            </p:txEl>
                                          </p:spTgt>
                                        </p:tgtEl>
                                        <p:attrNameLst>
                                          <p:attrName>style.visibility</p:attrName>
                                        </p:attrNameLst>
                                      </p:cBhvr>
                                      <p:to>
                                        <p:strVal val="visible"/>
                                      </p:to>
                                    </p:set>
                                    <p:animEffect transition="in" filter="box(out)">
                                      <p:cBhvr>
                                        <p:cTn id="22" dur="500"/>
                                        <p:tgtEl>
                                          <p:spTgt spid="153615">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3616">
                                            <p:txEl>
                                              <p:pRg st="0" end="0"/>
                                            </p:txEl>
                                          </p:spTgt>
                                        </p:tgtEl>
                                        <p:attrNameLst>
                                          <p:attrName>style.visibility</p:attrName>
                                        </p:attrNameLst>
                                      </p:cBhvr>
                                      <p:to>
                                        <p:strVal val="visible"/>
                                      </p:to>
                                    </p:set>
                                    <p:animEffect transition="in" filter="box(out)">
                                      <p:cBhvr>
                                        <p:cTn id="27" dur="500"/>
                                        <p:tgtEl>
                                          <p:spTgt spid="153616">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153617"/>
                                        </p:tgtEl>
                                        <p:attrNameLst>
                                          <p:attrName>style.visibility</p:attrName>
                                        </p:attrNameLst>
                                      </p:cBhvr>
                                      <p:to>
                                        <p:strVal val="visible"/>
                                      </p:to>
                                    </p:set>
                                    <p:animEffect transition="in" filter="box(out)">
                                      <p:cBhvr>
                                        <p:cTn id="32" dur="500"/>
                                        <p:tgtEl>
                                          <p:spTgt spid="153617"/>
                                        </p:tgtEl>
                                      </p:cBhvr>
                                    </p:animEffect>
                                  </p:childTnLst>
                                  <p:subTnLst>
                                    <p:audio>
                                      <p:cMediaNode>
                                        <p:cTn display="0" masterRel="sameClick">
                                          <p:stCondLst>
                                            <p:cond evt="begin" delay="0">
                                              <p:tn val="30"/>
                                            </p:cond>
                                          </p:stCondLst>
                                          <p:endCondLst>
                                            <p:cond evt="onStopAudio" delay="0">
                                              <p:tgtEl>
                                                <p:sldTgt/>
                                              </p:tgtEl>
                                            </p:cond>
                                          </p:endCondLst>
                                        </p:cTn>
                                        <p:tgtEl>
                                          <p:sndTgt r:embed="rId4"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153618"/>
                                        </p:tgtEl>
                                        <p:attrNameLst>
                                          <p:attrName>style.visibility</p:attrName>
                                        </p:attrNameLst>
                                      </p:cBhvr>
                                      <p:to>
                                        <p:strVal val="visible"/>
                                      </p:to>
                                    </p:set>
                                    <p:animEffect transition="in" filter="box(out)">
                                      <p:cBhvr>
                                        <p:cTn id="37" dur="500"/>
                                        <p:tgtEl>
                                          <p:spTgt spid="153618"/>
                                        </p:tgtEl>
                                      </p:cBhvr>
                                    </p:animEffect>
                                  </p:childTnLst>
                                  <p:subTnLst>
                                    <p:audio>
                                      <p:cMediaNode>
                                        <p:cTn display="0" masterRel="sameClick">
                                          <p:stCondLst>
                                            <p:cond evt="begin" delay="0">
                                              <p:tn val="35"/>
                                            </p:cond>
                                          </p:stCondLst>
                                          <p:endCondLst>
                                            <p:cond evt="onStopAudio" delay="0">
                                              <p:tgtEl>
                                                <p:sldTgt/>
                                              </p:tgtEl>
                                            </p:cond>
                                          </p:endCondLst>
                                        </p:cTn>
                                        <p:tgtEl>
                                          <p:sndTgt r:embed="rId4"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53619">
                                            <p:txEl>
                                              <p:pRg st="0" end="0"/>
                                            </p:txEl>
                                          </p:spTgt>
                                        </p:tgtEl>
                                        <p:attrNameLst>
                                          <p:attrName>style.visibility</p:attrName>
                                        </p:attrNameLst>
                                      </p:cBhvr>
                                      <p:to>
                                        <p:strVal val="visible"/>
                                      </p:to>
                                    </p:set>
                                    <p:animEffect transition="in" filter="box(out)">
                                      <p:cBhvr>
                                        <p:cTn id="42" dur="500"/>
                                        <p:tgtEl>
                                          <p:spTgt spid="153619">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2" grpId="0" build="p" autoUpdateAnimBg="0"/>
      <p:bldP spid="153613" grpId="0" build="p" autoUpdateAnimBg="0"/>
      <p:bldP spid="153614" grpId="0" build="p" autoUpdateAnimBg="0"/>
      <p:bldP spid="153615" grpId="0" build="p" autoUpdateAnimBg="0"/>
      <p:bldP spid="153616" grpId="0" build="p" autoUpdateAnimBg="0"/>
      <p:bldP spid="15361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pPr eaLnBrk="1" hangingPunct="1"/>
            <a:r>
              <a:rPr lang="en-US" sz="3600" smtClean="0"/>
              <a:t>When equilibrium is disrupted…</a:t>
            </a:r>
          </a:p>
        </p:txBody>
      </p:sp>
      <p:sp>
        <p:nvSpPr>
          <p:cNvPr id="41987" name="Rectangle 4"/>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Consider a glass of water…</a:t>
            </a:r>
          </a:p>
        </p:txBody>
      </p:sp>
      <p:sp>
        <p:nvSpPr>
          <p:cNvPr id="6147" name="Oval 3"/>
          <p:cNvSpPr>
            <a:spLocks noChangeArrowheads="1"/>
          </p:cNvSpPr>
          <p:nvPr/>
        </p:nvSpPr>
        <p:spPr bwMode="auto">
          <a:xfrm>
            <a:off x="2971800" y="3200400"/>
            <a:ext cx="2743200" cy="381000"/>
          </a:xfrm>
          <a:prstGeom prst="ellipse">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Oval 4"/>
          <p:cNvSpPr>
            <a:spLocks noChangeArrowheads="1"/>
          </p:cNvSpPr>
          <p:nvPr/>
        </p:nvSpPr>
        <p:spPr bwMode="auto">
          <a:xfrm>
            <a:off x="3352800" y="5562600"/>
            <a:ext cx="1981200" cy="228600"/>
          </a:xfrm>
          <a:prstGeom prst="ellips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Line 5"/>
          <p:cNvSpPr>
            <a:spLocks noChangeShapeType="1"/>
          </p:cNvSpPr>
          <p:nvPr/>
        </p:nvSpPr>
        <p:spPr bwMode="auto">
          <a:xfrm flipH="1">
            <a:off x="5334000" y="3429000"/>
            <a:ext cx="381000" cy="2286000"/>
          </a:xfrm>
          <a:prstGeom prst="line">
            <a:avLst/>
          </a:prstGeom>
          <a:noFill/>
          <a:ln w="9525">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50" name="Line 6"/>
          <p:cNvSpPr>
            <a:spLocks noChangeShapeType="1"/>
          </p:cNvSpPr>
          <p:nvPr/>
        </p:nvSpPr>
        <p:spPr bwMode="auto">
          <a:xfrm>
            <a:off x="2971800" y="3429000"/>
            <a:ext cx="381000" cy="2286000"/>
          </a:xfrm>
          <a:prstGeom prst="line">
            <a:avLst/>
          </a:prstGeom>
          <a:noFill/>
          <a:ln w="9525">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51" name="Freeform 7"/>
          <p:cNvSpPr>
            <a:spLocks/>
          </p:cNvSpPr>
          <p:nvPr/>
        </p:nvSpPr>
        <p:spPr bwMode="auto">
          <a:xfrm>
            <a:off x="3168650" y="4471988"/>
            <a:ext cx="2317750" cy="176212"/>
          </a:xfrm>
          <a:custGeom>
            <a:avLst/>
            <a:gdLst>
              <a:gd name="T0" fmla="*/ 38316494 w 1401"/>
              <a:gd name="T1" fmla="*/ 90526218 h 147"/>
              <a:gd name="T2" fmla="*/ 520008140 w 1401"/>
              <a:gd name="T3" fmla="*/ 140819760 h 147"/>
              <a:gd name="T4" fmla="*/ 618536503 w 1401"/>
              <a:gd name="T5" fmla="*/ 125013424 h 147"/>
              <a:gd name="T6" fmla="*/ 810118972 w 1401"/>
              <a:gd name="T7" fmla="*/ 56040211 h 147"/>
              <a:gd name="T8" fmla="*/ 908647335 w 1401"/>
              <a:gd name="T9" fmla="*/ 73283814 h 147"/>
              <a:gd name="T10" fmla="*/ 1133072040 w 1401"/>
              <a:gd name="T11" fmla="*/ 192549370 h 147"/>
              <a:gd name="T12" fmla="*/ 1228862447 w 1401"/>
              <a:gd name="T13" fmla="*/ 158062164 h 147"/>
              <a:gd name="T14" fmla="*/ 1324652855 w 1401"/>
              <a:gd name="T15" fmla="*/ 140819760 h 147"/>
              <a:gd name="T16" fmla="*/ 1518971625 w 1401"/>
              <a:gd name="T17" fmla="*/ 73283814 h 147"/>
              <a:gd name="T18" fmla="*/ 1680448159 w 1401"/>
              <a:gd name="T19" fmla="*/ 90526218 h 147"/>
              <a:gd name="T20" fmla="*/ 1872030628 w 1401"/>
              <a:gd name="T21" fmla="*/ 158062164 h 147"/>
              <a:gd name="T22" fmla="*/ 1967822689 w 1401"/>
              <a:gd name="T23" fmla="*/ 175305767 h 147"/>
              <a:gd name="T24" fmla="*/ 2147483647 w 1401"/>
              <a:gd name="T25" fmla="*/ 140819760 h 147"/>
              <a:gd name="T26" fmla="*/ 2147483647 w 1401"/>
              <a:gd name="T27" fmla="*/ 107769821 h 147"/>
              <a:gd name="T28" fmla="*/ 2147483647 w 1401"/>
              <a:gd name="T29" fmla="*/ 175305767 h 147"/>
              <a:gd name="T30" fmla="*/ 2147483647 w 1401"/>
              <a:gd name="T31" fmla="*/ 107769821 h 147"/>
              <a:gd name="T32" fmla="*/ 2147483647 w 1401"/>
              <a:gd name="T33" fmla="*/ 125013424 h 147"/>
              <a:gd name="T34" fmla="*/ 2147483647 w 1401"/>
              <a:gd name="T35" fmla="*/ 107769821 h 147"/>
              <a:gd name="T36" fmla="*/ 2147483647 w 1401"/>
              <a:gd name="T37" fmla="*/ 90526218 h 147"/>
              <a:gd name="T38" fmla="*/ 2147483647 w 1401"/>
              <a:gd name="T39" fmla="*/ 90526218 h 147"/>
              <a:gd name="T40" fmla="*/ 2147483647 w 1401"/>
              <a:gd name="T41" fmla="*/ 73283814 h 147"/>
              <a:gd name="T42" fmla="*/ 1872030628 w 1401"/>
              <a:gd name="T43" fmla="*/ 90526218 h 147"/>
              <a:gd name="T44" fmla="*/ 1261704684 w 1401"/>
              <a:gd name="T45" fmla="*/ 73283814 h 147"/>
              <a:gd name="T46" fmla="*/ 585694267 w 1401"/>
              <a:gd name="T47" fmla="*/ 107769821 h 147"/>
              <a:gd name="T48" fmla="*/ 199793028 w 1401"/>
              <a:gd name="T49" fmla="*/ 90526218 h 147"/>
              <a:gd name="T50" fmla="*/ 38316494 w 1401"/>
              <a:gd name="T51" fmla="*/ 90526218 h 1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01" h="147">
                <a:moveTo>
                  <a:pt x="14" y="63"/>
                </a:moveTo>
                <a:cubicBezTo>
                  <a:pt x="102" y="41"/>
                  <a:pt x="116" y="75"/>
                  <a:pt x="190" y="98"/>
                </a:cubicBezTo>
                <a:cubicBezTo>
                  <a:pt x="202" y="94"/>
                  <a:pt x="215" y="93"/>
                  <a:pt x="226" y="87"/>
                </a:cubicBezTo>
                <a:cubicBezTo>
                  <a:pt x="251" y="73"/>
                  <a:pt x="296" y="39"/>
                  <a:pt x="296" y="39"/>
                </a:cubicBezTo>
                <a:cubicBezTo>
                  <a:pt x="308" y="43"/>
                  <a:pt x="323" y="42"/>
                  <a:pt x="332" y="51"/>
                </a:cubicBezTo>
                <a:cubicBezTo>
                  <a:pt x="428" y="147"/>
                  <a:pt x="334" y="107"/>
                  <a:pt x="414" y="134"/>
                </a:cubicBezTo>
                <a:cubicBezTo>
                  <a:pt x="426" y="126"/>
                  <a:pt x="436" y="116"/>
                  <a:pt x="449" y="110"/>
                </a:cubicBezTo>
                <a:cubicBezTo>
                  <a:pt x="460" y="104"/>
                  <a:pt x="474" y="105"/>
                  <a:pt x="484" y="98"/>
                </a:cubicBezTo>
                <a:cubicBezTo>
                  <a:pt x="572" y="39"/>
                  <a:pt x="472" y="79"/>
                  <a:pt x="555" y="51"/>
                </a:cubicBezTo>
                <a:cubicBezTo>
                  <a:pt x="575" y="55"/>
                  <a:pt x="596" y="55"/>
                  <a:pt x="614" y="63"/>
                </a:cubicBezTo>
                <a:cubicBezTo>
                  <a:pt x="640" y="75"/>
                  <a:pt x="657" y="101"/>
                  <a:pt x="684" y="110"/>
                </a:cubicBezTo>
                <a:cubicBezTo>
                  <a:pt x="696" y="114"/>
                  <a:pt x="707" y="118"/>
                  <a:pt x="719" y="122"/>
                </a:cubicBezTo>
                <a:cubicBezTo>
                  <a:pt x="782" y="113"/>
                  <a:pt x="796" y="114"/>
                  <a:pt x="849" y="98"/>
                </a:cubicBezTo>
                <a:cubicBezTo>
                  <a:pt x="873" y="91"/>
                  <a:pt x="919" y="75"/>
                  <a:pt x="919" y="75"/>
                </a:cubicBezTo>
                <a:cubicBezTo>
                  <a:pt x="1058" y="82"/>
                  <a:pt x="1128" y="56"/>
                  <a:pt x="1225" y="122"/>
                </a:cubicBezTo>
                <a:cubicBezTo>
                  <a:pt x="1284" y="107"/>
                  <a:pt x="1343" y="95"/>
                  <a:pt x="1401" y="75"/>
                </a:cubicBezTo>
                <a:cubicBezTo>
                  <a:pt x="1401" y="75"/>
                  <a:pt x="1307" y="83"/>
                  <a:pt x="1260" y="87"/>
                </a:cubicBezTo>
                <a:cubicBezTo>
                  <a:pt x="1192" y="40"/>
                  <a:pt x="1259" y="75"/>
                  <a:pt x="1143" y="75"/>
                </a:cubicBezTo>
                <a:cubicBezTo>
                  <a:pt x="1115" y="75"/>
                  <a:pt x="1088" y="67"/>
                  <a:pt x="1060" y="63"/>
                </a:cubicBezTo>
                <a:cubicBezTo>
                  <a:pt x="976" y="34"/>
                  <a:pt x="1081" y="63"/>
                  <a:pt x="978" y="63"/>
                </a:cubicBezTo>
                <a:cubicBezTo>
                  <a:pt x="942" y="63"/>
                  <a:pt x="907" y="55"/>
                  <a:pt x="872" y="51"/>
                </a:cubicBezTo>
                <a:cubicBezTo>
                  <a:pt x="809" y="29"/>
                  <a:pt x="746" y="42"/>
                  <a:pt x="684" y="63"/>
                </a:cubicBezTo>
                <a:cubicBezTo>
                  <a:pt x="599" y="55"/>
                  <a:pt x="540" y="35"/>
                  <a:pt x="461" y="51"/>
                </a:cubicBezTo>
                <a:cubicBezTo>
                  <a:pt x="383" y="0"/>
                  <a:pt x="286" y="26"/>
                  <a:pt x="214" y="75"/>
                </a:cubicBezTo>
                <a:cubicBezTo>
                  <a:pt x="167" y="71"/>
                  <a:pt x="120" y="63"/>
                  <a:pt x="73" y="63"/>
                </a:cubicBezTo>
                <a:cubicBezTo>
                  <a:pt x="0" y="63"/>
                  <a:pt x="71" y="91"/>
                  <a:pt x="14" y="63"/>
                </a:cubicBezTo>
                <a:close/>
              </a:path>
            </a:pathLst>
          </a:custGeom>
          <a:noFill/>
          <a:ln w="50800" cap="flat" cmpd="sng">
            <a:solidFill>
              <a:srgbClr val="00CC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0" name="Line 8"/>
          <p:cNvSpPr>
            <a:spLocks noChangeShapeType="1"/>
          </p:cNvSpPr>
          <p:nvPr/>
        </p:nvSpPr>
        <p:spPr bwMode="auto">
          <a:xfrm flipV="1">
            <a:off x="3505200" y="3962400"/>
            <a:ext cx="0" cy="1219200"/>
          </a:xfrm>
          <a:prstGeom prst="line">
            <a:avLst/>
          </a:prstGeom>
          <a:noFill/>
          <a:ln w="38100">
            <a:solidFill>
              <a:srgbClr val="0000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1" name="Line 9"/>
          <p:cNvSpPr>
            <a:spLocks noChangeShapeType="1"/>
          </p:cNvSpPr>
          <p:nvPr/>
        </p:nvSpPr>
        <p:spPr bwMode="auto">
          <a:xfrm flipH="1" flipV="1">
            <a:off x="4267200" y="3810000"/>
            <a:ext cx="76200" cy="1295400"/>
          </a:xfrm>
          <a:prstGeom prst="line">
            <a:avLst/>
          </a:prstGeom>
          <a:noFill/>
          <a:ln w="38100">
            <a:solidFill>
              <a:srgbClr val="0000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202" name="Line 10"/>
          <p:cNvSpPr>
            <a:spLocks noChangeShapeType="1"/>
          </p:cNvSpPr>
          <p:nvPr/>
        </p:nvSpPr>
        <p:spPr bwMode="auto">
          <a:xfrm flipV="1">
            <a:off x="5105400" y="3810000"/>
            <a:ext cx="0" cy="1371600"/>
          </a:xfrm>
          <a:prstGeom prst="line">
            <a:avLst/>
          </a:prstGeom>
          <a:noFill/>
          <a:ln w="38100">
            <a:solidFill>
              <a:srgbClr val="0000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55" name="AutoShape 11"/>
          <p:cNvSpPr>
            <a:spLocks noChangeArrowheads="1"/>
          </p:cNvSpPr>
          <p:nvPr/>
        </p:nvSpPr>
        <p:spPr bwMode="auto">
          <a:xfrm>
            <a:off x="2438400" y="2971800"/>
            <a:ext cx="3886200" cy="685800"/>
          </a:xfrm>
          <a:prstGeom prst="cube">
            <a:avLst>
              <a:gd name="adj" fmla="val 25000"/>
            </a:avLst>
          </a:prstGeom>
          <a:solidFill>
            <a:schemeClr val="accent2"/>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Text Box 12"/>
          <p:cNvSpPr txBox="1">
            <a:spLocks noChangeArrowheads="1"/>
          </p:cNvSpPr>
          <p:nvPr/>
        </p:nvSpPr>
        <p:spPr bwMode="auto">
          <a:xfrm>
            <a:off x="1143000" y="2057400"/>
            <a:ext cx="525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Evaporation continues, but condensation also occurs...</a:t>
            </a:r>
          </a:p>
        </p:txBody>
      </p:sp>
      <p:sp>
        <p:nvSpPr>
          <p:cNvPr id="6157" name="Line 13"/>
          <p:cNvSpPr>
            <a:spLocks noChangeShapeType="1"/>
          </p:cNvSpPr>
          <p:nvPr/>
        </p:nvSpPr>
        <p:spPr bwMode="auto">
          <a:xfrm>
            <a:off x="3810000" y="4038600"/>
            <a:ext cx="0" cy="1066800"/>
          </a:xfrm>
          <a:prstGeom prst="line">
            <a:avLst/>
          </a:prstGeom>
          <a:noFill/>
          <a:ln w="38100">
            <a:solidFill>
              <a:schemeClr val="hlink"/>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58" name="Line 14"/>
          <p:cNvSpPr>
            <a:spLocks noChangeShapeType="1"/>
          </p:cNvSpPr>
          <p:nvPr/>
        </p:nvSpPr>
        <p:spPr bwMode="auto">
          <a:xfrm>
            <a:off x="4572000" y="4114800"/>
            <a:ext cx="0" cy="1066800"/>
          </a:xfrm>
          <a:prstGeom prst="line">
            <a:avLst/>
          </a:prstGeom>
          <a:noFill/>
          <a:ln w="38100">
            <a:solidFill>
              <a:schemeClr val="hlink"/>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59" name="Line 15"/>
          <p:cNvSpPr>
            <a:spLocks noChangeShapeType="1"/>
          </p:cNvSpPr>
          <p:nvPr/>
        </p:nvSpPr>
        <p:spPr bwMode="auto">
          <a:xfrm>
            <a:off x="5334000" y="4038600"/>
            <a:ext cx="0" cy="1066800"/>
          </a:xfrm>
          <a:prstGeom prst="line">
            <a:avLst/>
          </a:prstGeom>
          <a:noFill/>
          <a:ln w="38100">
            <a:solidFill>
              <a:schemeClr val="hlink"/>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box(out)">
                                      <p:cBhvr>
                                        <p:cTn id="7" dur="500"/>
                                        <p:tgtEl>
                                          <p:spTgt spid="820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202"/>
                                        </p:tgtEl>
                                        <p:attrNameLst>
                                          <p:attrName>style.visibility</p:attrName>
                                        </p:attrNameLst>
                                      </p:cBhvr>
                                      <p:to>
                                        <p:strVal val="visible"/>
                                      </p:to>
                                    </p:set>
                                    <p:animEffect transition="in" filter="box(out)">
                                      <p:cBhvr>
                                        <p:cTn id="12" dur="500"/>
                                        <p:tgtEl>
                                          <p:spTgt spid="8202"/>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200"/>
                                        </p:tgtEl>
                                        <p:attrNameLst>
                                          <p:attrName>style.visibility</p:attrName>
                                        </p:attrNameLst>
                                      </p:cBhvr>
                                      <p:to>
                                        <p:strVal val="visible"/>
                                      </p:to>
                                    </p:set>
                                    <p:animEffect transition="in" filter="box(out)">
                                      <p:cBhvr>
                                        <p:cTn id="17" dur="500"/>
                                        <p:tgtEl>
                                          <p:spTgt spid="8200"/>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p:bldP spid="8201" grpId="0" animBg="1"/>
      <p:bldP spid="82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0" y="2057400"/>
            <a:ext cx="6629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4000" dirty="0">
                <a:latin typeface="+mn-lt"/>
                <a:cs typeface="Times New Roman" pitchFamily="18" charset="0"/>
              </a:rPr>
              <a:t>When a system is at equilibrium, it will stay that way until something changes this condition.</a:t>
            </a:r>
            <a:r>
              <a:rPr lang="en-US" sz="4000" dirty="0">
                <a:latin typeface="+mn-lt"/>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Le Chatelier’s Principal</a:t>
            </a:r>
          </a:p>
        </p:txBody>
      </p:sp>
      <p:pic>
        <p:nvPicPr>
          <p:cNvPr id="44035" name="Picture 4" descr="Le Chatel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228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7"/>
          <p:cNvSpPr txBox="1">
            <a:spLocks noChangeArrowheads="1"/>
          </p:cNvSpPr>
          <p:nvPr/>
        </p:nvSpPr>
        <p:spPr bwMode="auto">
          <a:xfrm>
            <a:off x="152400" y="553085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a:latin typeface="Tahoma" pitchFamily="34" charset="0"/>
              </a:rPr>
              <a:t>Henri Louis le Châtelier, (1850-1936)</a:t>
            </a:r>
            <a:endParaRPr lang="en-US" sz="2400">
              <a:latin typeface="Tahoma" pitchFamily="34" charset="0"/>
            </a:endParaRPr>
          </a:p>
        </p:txBody>
      </p:sp>
      <p:sp>
        <p:nvSpPr>
          <p:cNvPr id="44037" name="AutoShape 8"/>
          <p:cNvSpPr>
            <a:spLocks noChangeArrowheads="1"/>
          </p:cNvSpPr>
          <p:nvPr/>
        </p:nvSpPr>
        <p:spPr bwMode="auto">
          <a:xfrm>
            <a:off x="3276600" y="1828800"/>
            <a:ext cx="5638800" cy="2895600"/>
          </a:xfrm>
          <a:prstGeom prst="wedgeRoundRectCallout">
            <a:avLst>
              <a:gd name="adj1" fmla="val -68639"/>
              <a:gd name="adj2" fmla="val 2681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800"/>
              <a:t>When a change (“stress”) is applied to a system at equilibrium, the system will shift its equilibrium position to counteract the effect of the disturbance.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Factors affecting equilibrium include changes in:</a:t>
            </a:r>
          </a:p>
        </p:txBody>
      </p:sp>
      <p:sp>
        <p:nvSpPr>
          <p:cNvPr id="45059" name="Rectangle 3"/>
          <p:cNvSpPr>
            <a:spLocks noGrp="1" noChangeArrowheads="1"/>
          </p:cNvSpPr>
          <p:nvPr>
            <p:ph type="body" idx="1"/>
          </p:nvPr>
        </p:nvSpPr>
        <p:spPr>
          <a:xfrm>
            <a:off x="609600" y="2209800"/>
            <a:ext cx="8001000" cy="4114800"/>
          </a:xfrm>
        </p:spPr>
        <p:txBody>
          <a:bodyPr/>
          <a:lstStyle/>
          <a:p>
            <a:pPr eaLnBrk="1" hangingPunct="1"/>
            <a:r>
              <a:rPr lang="en-US" sz="3100" smtClean="0"/>
              <a:t>Concentration </a:t>
            </a:r>
            <a:r>
              <a:rPr lang="en-US" sz="2400" smtClean="0"/>
              <a:t>(of reactants or products)</a:t>
            </a:r>
          </a:p>
          <a:p>
            <a:pPr eaLnBrk="1" hangingPunct="1"/>
            <a:endParaRPr lang="en-US" sz="3100" smtClean="0"/>
          </a:p>
          <a:p>
            <a:pPr eaLnBrk="1" hangingPunct="1"/>
            <a:r>
              <a:rPr lang="en-US" sz="3100" smtClean="0"/>
              <a:t>Temperature</a:t>
            </a:r>
          </a:p>
          <a:p>
            <a:pPr eaLnBrk="1" hangingPunct="1"/>
            <a:endParaRPr lang="en-US" sz="3100" smtClean="0"/>
          </a:p>
          <a:p>
            <a:pPr eaLnBrk="1" hangingPunct="1"/>
            <a:r>
              <a:rPr lang="en-US" sz="3100" smtClean="0"/>
              <a:t>Pressure </a:t>
            </a:r>
            <a:r>
              <a:rPr lang="en-US" sz="2400" smtClean="0"/>
              <a:t>(of gases if rxn involves a change in the number of gas molecules)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Changes in Concentration:</a:t>
            </a:r>
          </a:p>
        </p:txBody>
      </p:sp>
      <p:sp>
        <p:nvSpPr>
          <p:cNvPr id="46083" name="Rectangle 3"/>
          <p:cNvSpPr>
            <a:spLocks noGrp="1" noChangeArrowheads="1"/>
          </p:cNvSpPr>
          <p:nvPr>
            <p:ph type="body" idx="1"/>
          </p:nvPr>
        </p:nvSpPr>
        <p:spPr>
          <a:xfrm>
            <a:off x="304800" y="1752600"/>
            <a:ext cx="8839200" cy="3429000"/>
          </a:xfrm>
        </p:spPr>
        <p:txBody>
          <a:bodyPr/>
          <a:lstStyle/>
          <a:p>
            <a:pPr eaLnBrk="1" hangingPunct="1"/>
            <a:r>
              <a:rPr lang="en-US" smtClean="0"/>
              <a:t>Consider this reaction at equilibrium:</a:t>
            </a:r>
          </a:p>
          <a:p>
            <a:pPr algn="ctr" eaLnBrk="1" hangingPunct="1">
              <a:buClr>
                <a:schemeClr val="folHlink"/>
              </a:buClr>
              <a:buFont typeface="Wingdings" pitchFamily="2" charset="2"/>
              <a:buNone/>
            </a:pPr>
            <a:r>
              <a:rPr lang="en-US" smtClean="0">
                <a:solidFill>
                  <a:schemeClr val="folHlink"/>
                </a:solidFill>
                <a:latin typeface="Comic Sans MS" pitchFamily="66" charset="0"/>
                <a:cs typeface="Times New Roman" pitchFamily="18" charset="0"/>
              </a:rPr>
              <a:t>H</a:t>
            </a:r>
            <a:r>
              <a:rPr lang="en-US" baseline="-30000" smtClean="0">
                <a:solidFill>
                  <a:schemeClr val="folHlink"/>
                </a:solidFill>
                <a:latin typeface="Comic Sans MS" pitchFamily="66" charset="0"/>
                <a:cs typeface="Times New Roman" pitchFamily="18" charset="0"/>
              </a:rPr>
              <a:t>2</a:t>
            </a:r>
            <a:r>
              <a:rPr lang="en-US" smtClean="0">
                <a:solidFill>
                  <a:schemeClr val="folHlink"/>
                </a:solidFill>
                <a:latin typeface="Comic Sans MS" pitchFamily="66" charset="0"/>
                <a:cs typeface="Times New Roman" pitchFamily="18" charset="0"/>
              </a:rPr>
              <a:t>(g) + I</a:t>
            </a:r>
            <a:r>
              <a:rPr lang="en-US" baseline="-25000" smtClean="0">
                <a:solidFill>
                  <a:schemeClr val="folHlink"/>
                </a:solidFill>
                <a:latin typeface="Comic Sans MS" pitchFamily="66" charset="0"/>
                <a:cs typeface="Times New Roman" pitchFamily="18" charset="0"/>
              </a:rPr>
              <a:t>2</a:t>
            </a:r>
            <a:r>
              <a:rPr lang="en-US" smtClean="0">
                <a:solidFill>
                  <a:schemeClr val="folHlink"/>
                </a:solidFill>
                <a:latin typeface="Comic Sans MS" pitchFamily="66" charset="0"/>
                <a:cs typeface="Times New Roman" pitchFamily="18" charset="0"/>
              </a:rPr>
              <a:t>(g) </a:t>
            </a:r>
            <a:r>
              <a:rPr lang="en-US" smtClean="0">
                <a:solidFill>
                  <a:schemeClr val="folHlink"/>
                </a:solidFill>
                <a:latin typeface="Comic Sans MS" pitchFamily="66" charset="0"/>
                <a:cs typeface="Times New Roman" pitchFamily="18" charset="0"/>
                <a:sym typeface="Wingdings" pitchFamily="2" charset="2"/>
              </a:rPr>
              <a:t></a:t>
            </a:r>
            <a:r>
              <a:rPr lang="en-US" smtClean="0">
                <a:solidFill>
                  <a:schemeClr val="folHlink"/>
                </a:solidFill>
                <a:latin typeface="Comic Sans MS" pitchFamily="66" charset="0"/>
                <a:cs typeface="Times New Roman" pitchFamily="18" charset="0"/>
              </a:rPr>
              <a:t> 2HI(g)</a:t>
            </a:r>
            <a:endParaRPr lang="en-US" smtClean="0"/>
          </a:p>
          <a:p>
            <a:pPr eaLnBrk="1" hangingPunct="1"/>
            <a:endParaRPr lang="en-US" smtClean="0"/>
          </a:p>
          <a:p>
            <a:pPr eaLnBrk="1" hangingPunct="1"/>
            <a:r>
              <a:rPr lang="en-US" smtClean="0"/>
              <a:t>What will happen to the equilibrium if we:</a:t>
            </a:r>
          </a:p>
          <a:p>
            <a:pPr lvl="1" eaLnBrk="1" hangingPunct="1"/>
            <a:r>
              <a:rPr lang="en-US" sz="3000" smtClean="0"/>
              <a:t>add some H</a:t>
            </a:r>
            <a:r>
              <a:rPr lang="en-US" sz="3000" baseline="-25000" smtClean="0"/>
              <a:t>2</a:t>
            </a:r>
            <a:r>
              <a:rPr lang="en-US" sz="3000" smtClean="0"/>
              <a:t>?</a:t>
            </a:r>
          </a:p>
        </p:txBody>
      </p:sp>
      <p:sp>
        <p:nvSpPr>
          <p:cNvPr id="45060" name="Text Box 4"/>
          <p:cNvSpPr txBox="1">
            <a:spLocks noChangeArrowheads="1"/>
          </p:cNvSpPr>
          <p:nvPr/>
        </p:nvSpPr>
        <p:spPr bwMode="auto">
          <a:xfrm>
            <a:off x="2209800" y="4572000"/>
            <a:ext cx="624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3200">
                <a:solidFill>
                  <a:schemeClr val="folHlink"/>
                </a:solidFill>
                <a:latin typeface="Times New Roman" pitchFamily="18" charset="0"/>
              </a:rPr>
              <a:t>Reaction shifts to the right </a:t>
            </a:r>
          </a:p>
          <a:p>
            <a:pPr eaLnBrk="1" hangingPunct="1">
              <a:spcBef>
                <a:spcPct val="50000"/>
              </a:spcBef>
            </a:pPr>
            <a:r>
              <a:rPr lang="en-US" sz="3200">
                <a:solidFill>
                  <a:schemeClr val="folHlink"/>
                </a:solidFill>
                <a:latin typeface="Times New Roman" pitchFamily="18" charset="0"/>
              </a:rPr>
              <a:t>(forms more product)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0-#ppt_w/2"/>
                                          </p:val>
                                        </p:tav>
                                        <p:tav tm="100000">
                                          <p:val>
                                            <p:strVal val="#ppt_x"/>
                                          </p:val>
                                        </p:tav>
                                      </p:tavLst>
                                    </p:anim>
                                    <p:anim calcmode="lin" valueType="num">
                                      <p:cBhvr additive="base">
                                        <p:cTn id="8"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Changes in Concentration:</a:t>
            </a:r>
          </a:p>
        </p:txBody>
      </p:sp>
      <p:sp>
        <p:nvSpPr>
          <p:cNvPr id="47107" name="Rectangle 3"/>
          <p:cNvSpPr>
            <a:spLocks noGrp="1" noChangeArrowheads="1"/>
          </p:cNvSpPr>
          <p:nvPr>
            <p:ph type="body" idx="1"/>
          </p:nvPr>
        </p:nvSpPr>
        <p:spPr>
          <a:xfrm>
            <a:off x="228600" y="1676400"/>
            <a:ext cx="8915400" cy="3875088"/>
          </a:xfrm>
        </p:spPr>
        <p:txBody>
          <a:bodyPr/>
          <a:lstStyle/>
          <a:p>
            <a:pPr eaLnBrk="1" hangingPunct="1"/>
            <a:r>
              <a:rPr lang="en-US" smtClean="0"/>
              <a:t>Consider this reaction at equilibrium:</a:t>
            </a:r>
          </a:p>
          <a:p>
            <a:pPr algn="ctr" eaLnBrk="1" hangingPunct="1">
              <a:buClr>
                <a:schemeClr val="folHlink"/>
              </a:buClr>
              <a:buFont typeface="Wingdings" pitchFamily="2" charset="2"/>
              <a:buNone/>
            </a:pPr>
            <a:r>
              <a:rPr lang="en-US" smtClean="0">
                <a:solidFill>
                  <a:schemeClr val="folHlink"/>
                </a:solidFill>
                <a:latin typeface="Comic Sans MS" pitchFamily="66" charset="0"/>
                <a:cs typeface="Times New Roman" pitchFamily="18" charset="0"/>
              </a:rPr>
              <a:t>H</a:t>
            </a:r>
            <a:r>
              <a:rPr lang="en-US" baseline="-30000" smtClean="0">
                <a:solidFill>
                  <a:schemeClr val="folHlink"/>
                </a:solidFill>
                <a:latin typeface="Comic Sans MS" pitchFamily="66" charset="0"/>
                <a:cs typeface="Times New Roman" pitchFamily="18" charset="0"/>
              </a:rPr>
              <a:t>2</a:t>
            </a:r>
            <a:r>
              <a:rPr lang="en-US" smtClean="0">
                <a:solidFill>
                  <a:schemeClr val="folHlink"/>
                </a:solidFill>
                <a:latin typeface="Comic Sans MS" pitchFamily="66" charset="0"/>
                <a:cs typeface="Times New Roman" pitchFamily="18" charset="0"/>
              </a:rPr>
              <a:t>(g) + I</a:t>
            </a:r>
            <a:r>
              <a:rPr lang="en-US" baseline="-25000" smtClean="0">
                <a:solidFill>
                  <a:schemeClr val="folHlink"/>
                </a:solidFill>
                <a:latin typeface="Comic Sans MS" pitchFamily="66" charset="0"/>
                <a:cs typeface="Times New Roman" pitchFamily="18" charset="0"/>
              </a:rPr>
              <a:t>2</a:t>
            </a:r>
            <a:r>
              <a:rPr lang="en-US" smtClean="0">
                <a:solidFill>
                  <a:schemeClr val="folHlink"/>
                </a:solidFill>
                <a:latin typeface="Comic Sans MS" pitchFamily="66" charset="0"/>
                <a:cs typeface="Times New Roman" pitchFamily="18" charset="0"/>
              </a:rPr>
              <a:t>(g) </a:t>
            </a:r>
            <a:r>
              <a:rPr lang="en-US" smtClean="0">
                <a:solidFill>
                  <a:schemeClr val="folHlink"/>
                </a:solidFill>
                <a:latin typeface="Comic Sans MS" pitchFamily="66" charset="0"/>
                <a:cs typeface="Times New Roman" pitchFamily="18" charset="0"/>
                <a:sym typeface="Wingdings" pitchFamily="2" charset="2"/>
              </a:rPr>
              <a:t></a:t>
            </a:r>
            <a:r>
              <a:rPr lang="en-US" smtClean="0">
                <a:solidFill>
                  <a:schemeClr val="folHlink"/>
                </a:solidFill>
                <a:latin typeface="Comic Sans MS" pitchFamily="66" charset="0"/>
                <a:cs typeface="Times New Roman" pitchFamily="18" charset="0"/>
              </a:rPr>
              <a:t> 2HI(g)</a:t>
            </a:r>
            <a:endParaRPr lang="en-US" smtClean="0"/>
          </a:p>
          <a:p>
            <a:pPr eaLnBrk="1" hangingPunct="1"/>
            <a:endParaRPr lang="en-US" smtClean="0"/>
          </a:p>
          <a:p>
            <a:pPr eaLnBrk="1" hangingPunct="1"/>
            <a:r>
              <a:rPr lang="en-US" smtClean="0"/>
              <a:t>What will happen to the equilibrium if we:</a:t>
            </a:r>
          </a:p>
          <a:p>
            <a:pPr lvl="1" eaLnBrk="1" hangingPunct="1"/>
            <a:r>
              <a:rPr lang="en-US" sz="3000" smtClean="0"/>
              <a:t>remove some H</a:t>
            </a:r>
            <a:r>
              <a:rPr lang="en-US" sz="3000" baseline="-25000" smtClean="0"/>
              <a:t>2</a:t>
            </a:r>
            <a:r>
              <a:rPr lang="en-US" sz="3000" smtClean="0"/>
              <a:t>?</a:t>
            </a:r>
          </a:p>
        </p:txBody>
      </p:sp>
      <p:sp>
        <p:nvSpPr>
          <p:cNvPr id="46084" name="Text Box 4"/>
          <p:cNvSpPr txBox="1">
            <a:spLocks noChangeArrowheads="1"/>
          </p:cNvSpPr>
          <p:nvPr/>
        </p:nvSpPr>
        <p:spPr bwMode="auto">
          <a:xfrm>
            <a:off x="2286000" y="4800600"/>
            <a:ext cx="624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3200">
                <a:solidFill>
                  <a:schemeClr val="folHlink"/>
                </a:solidFill>
                <a:latin typeface="Times New Roman" pitchFamily="18" charset="0"/>
              </a:rPr>
              <a:t>Reaction shifts to the left </a:t>
            </a:r>
          </a:p>
          <a:p>
            <a:pPr eaLnBrk="1" hangingPunct="1">
              <a:spcBef>
                <a:spcPct val="50000"/>
              </a:spcBef>
            </a:pPr>
            <a:r>
              <a:rPr lang="en-US" sz="3200">
                <a:solidFill>
                  <a:schemeClr val="folHlink"/>
                </a:solidFill>
                <a:latin typeface="Times New Roman" pitchFamily="18" charset="0"/>
              </a:rPr>
              <a:t>(forms more reactants)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additive="base">
                                        <p:cTn id="7" dur="500" fill="hold"/>
                                        <p:tgtEl>
                                          <p:spTgt spid="4608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0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084">
                                            <p:txEl>
                                              <p:pRg st="1" end="1"/>
                                            </p:txEl>
                                          </p:spTgt>
                                        </p:tgtEl>
                                        <p:attrNameLst>
                                          <p:attrName>style.visibility</p:attrName>
                                        </p:attrNameLst>
                                      </p:cBhvr>
                                      <p:to>
                                        <p:strVal val="visible"/>
                                      </p:to>
                                    </p:set>
                                    <p:anim calcmode="lin" valueType="num">
                                      <p:cBhvr additive="base">
                                        <p:cTn id="13" dur="500" fill="hold"/>
                                        <p:tgtEl>
                                          <p:spTgt spid="4608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608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Changes in Concentration:</a:t>
            </a:r>
          </a:p>
        </p:txBody>
      </p:sp>
      <p:sp>
        <p:nvSpPr>
          <p:cNvPr id="48131" name="Rectangle 3"/>
          <p:cNvSpPr>
            <a:spLocks noGrp="1" noChangeArrowheads="1"/>
          </p:cNvSpPr>
          <p:nvPr>
            <p:ph type="body" idx="1"/>
          </p:nvPr>
        </p:nvSpPr>
        <p:spPr>
          <a:xfrm>
            <a:off x="685800" y="1600200"/>
            <a:ext cx="8229600" cy="5029200"/>
          </a:xfrm>
        </p:spPr>
        <p:txBody>
          <a:bodyPr/>
          <a:lstStyle/>
          <a:p>
            <a:pPr eaLnBrk="1" hangingPunct="1"/>
            <a:endParaRPr lang="en-US" smtClean="0"/>
          </a:p>
          <a:p>
            <a:pPr eaLnBrk="1" hangingPunct="1"/>
            <a:r>
              <a:rPr lang="en-US" smtClean="0"/>
              <a:t>When a substance is added, the stress is relieved by shifting equilibrium in the direction that consumes some of the added substance.</a:t>
            </a:r>
          </a:p>
          <a:p>
            <a:pPr eaLnBrk="1" hangingPunct="1">
              <a:buFont typeface="Wingdings" pitchFamily="2" charset="2"/>
              <a:buNone/>
            </a:pPr>
            <a:endParaRPr lang="en-US" smtClean="0"/>
          </a:p>
          <a:p>
            <a:pPr eaLnBrk="1" hangingPunct="1"/>
            <a:r>
              <a:rPr lang="en-US" smtClean="0"/>
              <a:t>When a substance is removed, the reaction that produces that substance occurs to a greater extent.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cxnSp>
        <p:nvCxnSpPr>
          <p:cNvPr id="49154" name="Straight Connector 5"/>
          <p:cNvCxnSpPr>
            <a:cxnSpLocks noChangeShapeType="1"/>
          </p:cNvCxnSpPr>
          <p:nvPr/>
        </p:nvCxnSpPr>
        <p:spPr bwMode="auto">
          <a:xfrm>
            <a:off x="685800" y="2286000"/>
            <a:ext cx="0" cy="3886200"/>
          </a:xfrm>
          <a:prstGeom prst="line">
            <a:avLst/>
          </a:prstGeom>
          <a:no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55" name="Straight Connector 7"/>
          <p:cNvCxnSpPr>
            <a:cxnSpLocks noChangeShapeType="1"/>
          </p:cNvCxnSpPr>
          <p:nvPr/>
        </p:nvCxnSpPr>
        <p:spPr bwMode="auto">
          <a:xfrm>
            <a:off x="685800" y="6172200"/>
            <a:ext cx="7848600" cy="0"/>
          </a:xfrm>
          <a:prstGeom prst="line">
            <a:avLst/>
          </a:prstGeom>
          <a:no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56" name="Straight Connector 9"/>
          <p:cNvCxnSpPr>
            <a:cxnSpLocks noChangeShapeType="1"/>
          </p:cNvCxnSpPr>
          <p:nvPr/>
        </p:nvCxnSpPr>
        <p:spPr bwMode="auto">
          <a:xfrm>
            <a:off x="2209800" y="2286000"/>
            <a:ext cx="0" cy="3886200"/>
          </a:xfrm>
          <a:prstGeom prst="line">
            <a:avLst/>
          </a:prstGeom>
          <a:noFill/>
          <a:ln w="9525" algn="ctr">
            <a:solidFill>
              <a:srgbClr val="C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57" name="Straight Connector 12"/>
          <p:cNvCxnSpPr>
            <a:cxnSpLocks noChangeShapeType="1"/>
          </p:cNvCxnSpPr>
          <p:nvPr/>
        </p:nvCxnSpPr>
        <p:spPr bwMode="auto">
          <a:xfrm>
            <a:off x="3200400" y="2190750"/>
            <a:ext cx="0" cy="3886200"/>
          </a:xfrm>
          <a:prstGeom prst="line">
            <a:avLst/>
          </a:prstGeom>
          <a:no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58" name="Straight Connector 13"/>
          <p:cNvCxnSpPr>
            <a:cxnSpLocks noChangeShapeType="1"/>
          </p:cNvCxnSpPr>
          <p:nvPr/>
        </p:nvCxnSpPr>
        <p:spPr bwMode="auto">
          <a:xfrm>
            <a:off x="4876800" y="2286000"/>
            <a:ext cx="0" cy="3886200"/>
          </a:xfrm>
          <a:prstGeom prst="line">
            <a:avLst/>
          </a:prstGeom>
          <a:noFill/>
          <a:ln w="9525" algn="ctr">
            <a:solidFill>
              <a:srgbClr val="C0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59" name="Straight Connector 14"/>
          <p:cNvCxnSpPr>
            <a:cxnSpLocks noChangeShapeType="1"/>
          </p:cNvCxnSpPr>
          <p:nvPr/>
        </p:nvCxnSpPr>
        <p:spPr bwMode="auto">
          <a:xfrm>
            <a:off x="6324600" y="2286000"/>
            <a:ext cx="0" cy="3886200"/>
          </a:xfrm>
          <a:prstGeom prst="line">
            <a:avLst/>
          </a:prstGeom>
          <a:no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0" name="TextBox 21"/>
          <p:cNvSpPr txBox="1">
            <a:spLocks noChangeArrowheads="1"/>
          </p:cNvSpPr>
          <p:nvPr/>
        </p:nvSpPr>
        <p:spPr bwMode="auto">
          <a:xfrm rot="-5400000">
            <a:off x="-805656" y="3807619"/>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concentration</a:t>
            </a:r>
          </a:p>
        </p:txBody>
      </p:sp>
      <p:sp>
        <p:nvSpPr>
          <p:cNvPr id="49161" name="TextBox 22"/>
          <p:cNvSpPr txBox="1">
            <a:spLocks noChangeArrowheads="1"/>
          </p:cNvSpPr>
          <p:nvPr/>
        </p:nvSpPr>
        <p:spPr bwMode="auto">
          <a:xfrm>
            <a:off x="3884613" y="6184900"/>
            <a:ext cx="992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time</a:t>
            </a:r>
          </a:p>
        </p:txBody>
      </p:sp>
      <p:sp>
        <p:nvSpPr>
          <p:cNvPr id="49162" name="TextBox 23"/>
          <p:cNvSpPr txBox="1">
            <a:spLocks noChangeArrowheads="1"/>
          </p:cNvSpPr>
          <p:nvPr/>
        </p:nvSpPr>
        <p:spPr bwMode="auto">
          <a:xfrm>
            <a:off x="1295400" y="16764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000"/>
              <a:t>H</a:t>
            </a:r>
            <a:r>
              <a:rPr lang="en-US" sz="2000" baseline="-25000"/>
              <a:t>2</a:t>
            </a:r>
            <a:r>
              <a:rPr lang="en-US" sz="2000"/>
              <a:t> added here</a:t>
            </a:r>
          </a:p>
        </p:txBody>
      </p:sp>
      <p:sp>
        <p:nvSpPr>
          <p:cNvPr id="49163" name="TextBox 24"/>
          <p:cNvSpPr txBox="1">
            <a:spLocks noChangeArrowheads="1"/>
          </p:cNvSpPr>
          <p:nvPr/>
        </p:nvSpPr>
        <p:spPr bwMode="auto">
          <a:xfrm>
            <a:off x="3886200" y="1676400"/>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000"/>
              <a:t>NH</a:t>
            </a:r>
            <a:r>
              <a:rPr lang="en-US" sz="2000" baseline="-25000"/>
              <a:t>3</a:t>
            </a:r>
            <a:r>
              <a:rPr lang="en-US" sz="2000"/>
              <a:t> removed here</a:t>
            </a:r>
          </a:p>
        </p:txBody>
      </p:sp>
      <p:cxnSp>
        <p:nvCxnSpPr>
          <p:cNvPr id="49164" name="Straight Arrow Connector 26"/>
          <p:cNvCxnSpPr>
            <a:cxnSpLocks noChangeShapeType="1"/>
          </p:cNvCxnSpPr>
          <p:nvPr/>
        </p:nvCxnSpPr>
        <p:spPr bwMode="auto">
          <a:xfrm>
            <a:off x="2209800" y="2000250"/>
            <a:ext cx="0" cy="209550"/>
          </a:xfrm>
          <a:prstGeom prst="straightConnector1">
            <a:avLst/>
          </a:prstGeom>
          <a:noFill/>
          <a:ln w="25400" algn="ctr">
            <a:solidFill>
              <a:srgbClr val="C0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5" name="Straight Arrow Connector 27"/>
          <p:cNvCxnSpPr>
            <a:cxnSpLocks noChangeShapeType="1"/>
          </p:cNvCxnSpPr>
          <p:nvPr/>
        </p:nvCxnSpPr>
        <p:spPr bwMode="auto">
          <a:xfrm>
            <a:off x="4876800" y="2000250"/>
            <a:ext cx="0" cy="209550"/>
          </a:xfrm>
          <a:prstGeom prst="straightConnector1">
            <a:avLst/>
          </a:prstGeom>
          <a:noFill/>
          <a:ln w="25400" algn="ctr">
            <a:solidFill>
              <a:srgbClr val="C0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66" name="Straight Arrow Connector 29"/>
          <p:cNvCxnSpPr>
            <a:cxnSpLocks noChangeShapeType="1"/>
          </p:cNvCxnSpPr>
          <p:nvPr/>
        </p:nvCxnSpPr>
        <p:spPr bwMode="auto">
          <a:xfrm>
            <a:off x="685800" y="5410200"/>
            <a:ext cx="1524000" cy="0"/>
          </a:xfrm>
          <a:prstGeom prst="straightConnector1">
            <a:avLst/>
          </a:prstGeom>
          <a:noFill/>
          <a:ln w="9525" algn="ctr">
            <a:solidFill>
              <a:schemeClr val="tx1"/>
            </a:solidFill>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7" name="TextBox 30"/>
          <p:cNvSpPr txBox="1">
            <a:spLocks noChangeArrowheads="1"/>
          </p:cNvSpPr>
          <p:nvPr/>
        </p:nvSpPr>
        <p:spPr bwMode="auto">
          <a:xfrm>
            <a:off x="685800" y="5391150"/>
            <a:ext cx="1752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900"/>
              <a:t>equilibrium</a:t>
            </a:r>
          </a:p>
        </p:txBody>
      </p:sp>
      <p:cxnSp>
        <p:nvCxnSpPr>
          <p:cNvPr id="49168" name="Straight Arrow Connector 31"/>
          <p:cNvCxnSpPr>
            <a:cxnSpLocks noChangeShapeType="1"/>
          </p:cNvCxnSpPr>
          <p:nvPr/>
        </p:nvCxnSpPr>
        <p:spPr bwMode="auto">
          <a:xfrm>
            <a:off x="3200400" y="5429250"/>
            <a:ext cx="1676400" cy="0"/>
          </a:xfrm>
          <a:prstGeom prst="straightConnector1">
            <a:avLst/>
          </a:prstGeom>
          <a:noFill/>
          <a:ln w="9525" algn="ctr">
            <a:solidFill>
              <a:schemeClr val="tx1"/>
            </a:solidFill>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69" name="TextBox 32"/>
          <p:cNvSpPr txBox="1">
            <a:spLocks noChangeArrowheads="1"/>
          </p:cNvSpPr>
          <p:nvPr/>
        </p:nvSpPr>
        <p:spPr bwMode="auto">
          <a:xfrm>
            <a:off x="3200400" y="5410200"/>
            <a:ext cx="1752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900"/>
              <a:t>equilibrium</a:t>
            </a:r>
          </a:p>
        </p:txBody>
      </p:sp>
      <p:cxnSp>
        <p:nvCxnSpPr>
          <p:cNvPr id="49170" name="Straight Arrow Connector 33"/>
          <p:cNvCxnSpPr>
            <a:cxnSpLocks noChangeShapeType="1"/>
          </p:cNvCxnSpPr>
          <p:nvPr/>
        </p:nvCxnSpPr>
        <p:spPr bwMode="auto">
          <a:xfrm>
            <a:off x="6324600" y="5429250"/>
            <a:ext cx="2057400" cy="0"/>
          </a:xfrm>
          <a:prstGeom prst="straightConnector1">
            <a:avLst/>
          </a:prstGeom>
          <a:noFill/>
          <a:ln w="9525" algn="ctr">
            <a:solidFill>
              <a:schemeClr val="tx1"/>
            </a:solidFill>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71" name="TextBox 34"/>
          <p:cNvSpPr txBox="1">
            <a:spLocks noChangeArrowheads="1"/>
          </p:cNvSpPr>
          <p:nvPr/>
        </p:nvSpPr>
        <p:spPr bwMode="auto">
          <a:xfrm>
            <a:off x="6477000" y="5410200"/>
            <a:ext cx="1752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900"/>
              <a:t>equilibrium</a:t>
            </a:r>
          </a:p>
        </p:txBody>
      </p:sp>
      <mc:AlternateContent xmlns:mc="http://schemas.openxmlformats.org/markup-compatibility/2006">
        <mc:Choice xmlns:p14="http://schemas.microsoft.com/office/powerpoint/2010/main" Requires="p14">
          <p:contentPart p14:bwMode="auto" r:id="rId2">
            <p14:nvContentPartPr>
              <p14:cNvPr id="43" name="Ink 42"/>
              <p14:cNvContentPartPr/>
              <p14:nvPr/>
            </p14:nvContentPartPr>
            <p14:xfrm>
              <a:off x="739080" y="2642640"/>
              <a:ext cx="1486080" cy="21960"/>
            </p14:xfrm>
          </p:contentPart>
        </mc:Choice>
        <mc:Fallback>
          <p:pic>
            <p:nvPicPr>
              <p:cNvPr id="43" name="Ink 42"/>
              <p:cNvPicPr/>
              <p:nvPr/>
            </p:nvPicPr>
            <p:blipFill>
              <a:blip r:embed="rId3"/>
              <a:stretch>
                <a:fillRect/>
              </a:stretch>
            </p:blipFill>
            <p:spPr>
              <a:xfrm>
                <a:off x="723240" y="2626080"/>
                <a:ext cx="1519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9" name="Ink 58"/>
              <p14:cNvContentPartPr/>
              <p14:nvPr/>
            </p14:nvContentPartPr>
            <p14:xfrm>
              <a:off x="2243880" y="2254560"/>
              <a:ext cx="2675160" cy="380160"/>
            </p14:xfrm>
          </p:contentPart>
        </mc:Choice>
        <mc:Fallback>
          <p:pic>
            <p:nvPicPr>
              <p:cNvPr id="59" name="Ink 58"/>
              <p:cNvPicPr/>
              <p:nvPr/>
            </p:nvPicPr>
            <p:blipFill>
              <a:blip r:embed="rId5"/>
              <a:stretch>
                <a:fillRect/>
              </a:stretch>
            </p:blipFill>
            <p:spPr>
              <a:xfrm>
                <a:off x="2232360" y="2236920"/>
                <a:ext cx="270468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1" name="Ink 60"/>
              <p14:cNvContentPartPr/>
              <p14:nvPr/>
            </p14:nvContentPartPr>
            <p14:xfrm>
              <a:off x="4924800" y="2284440"/>
              <a:ext cx="360" cy="360"/>
            </p14:xfrm>
          </p:contentPart>
        </mc:Choice>
        <mc:Fallback>
          <p:pic>
            <p:nvPicPr>
              <p:cNvPr id="61" name="Ink 60"/>
              <p:cNvPicPr/>
              <p:nvPr/>
            </p:nvPicPr>
            <p:blipFill>
              <a:blip r:embed="rId7"/>
              <a:stretch>
                <a:fillRect/>
              </a:stretch>
            </p:blipFill>
            <p:spPr>
              <a:xfrm>
                <a:off x="4913280" y="2272920"/>
                <a:ext cx="23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2" name="Ink 61"/>
              <p14:cNvContentPartPr/>
              <p14:nvPr/>
            </p14:nvContentPartPr>
            <p14:xfrm>
              <a:off x="9089640" y="5969760"/>
              <a:ext cx="360" cy="360"/>
            </p14:xfrm>
          </p:contentPart>
        </mc:Choice>
        <mc:Fallback>
          <p:pic>
            <p:nvPicPr>
              <p:cNvPr id="62" name="Ink 61"/>
              <p:cNvPicPr/>
              <p:nvPr/>
            </p:nvPicPr>
            <p:blipFill>
              <a:blip r:embed="rId9"/>
              <a:stretch>
                <a:fillRect/>
              </a:stretch>
            </p:blipFill>
            <p:spPr>
              <a:xfrm>
                <a:off x="9086040" y="5966160"/>
                <a:ext cx="7560" cy="7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5" name="Ink 64"/>
              <p14:cNvContentPartPr/>
              <p14:nvPr/>
            </p14:nvContentPartPr>
            <p14:xfrm>
              <a:off x="4891680" y="2321520"/>
              <a:ext cx="28080" cy="931680"/>
            </p14:xfrm>
          </p:contentPart>
        </mc:Choice>
        <mc:Fallback>
          <p:pic>
            <p:nvPicPr>
              <p:cNvPr id="65" name="Ink 64"/>
              <p:cNvPicPr/>
              <p:nvPr/>
            </p:nvPicPr>
            <p:blipFill>
              <a:blip r:embed="rId11"/>
              <a:stretch>
                <a:fillRect/>
              </a:stretch>
            </p:blipFill>
            <p:spPr>
              <a:xfrm>
                <a:off x="4873680" y="2306400"/>
                <a:ext cx="63360" cy="964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6" name="Ink 65"/>
              <p14:cNvContentPartPr/>
              <p14:nvPr/>
            </p14:nvContentPartPr>
            <p14:xfrm>
              <a:off x="4896000" y="2306760"/>
              <a:ext cx="29520" cy="348120"/>
            </p14:xfrm>
          </p:contentPart>
        </mc:Choice>
        <mc:Fallback>
          <p:pic>
            <p:nvPicPr>
              <p:cNvPr id="66" name="Ink 65"/>
              <p:cNvPicPr/>
              <p:nvPr/>
            </p:nvPicPr>
            <p:blipFill>
              <a:blip r:embed="rId13"/>
              <a:stretch>
                <a:fillRect/>
              </a:stretch>
            </p:blipFill>
            <p:spPr>
              <a:xfrm>
                <a:off x="4884480" y="2298840"/>
                <a:ext cx="5616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8" name="Ink 67"/>
              <p14:cNvContentPartPr/>
              <p14:nvPr/>
            </p14:nvContentPartPr>
            <p14:xfrm>
              <a:off x="4915080" y="2645160"/>
              <a:ext cx="3385440" cy="612360"/>
            </p14:xfrm>
          </p:contentPart>
        </mc:Choice>
        <mc:Fallback>
          <p:pic>
            <p:nvPicPr>
              <p:cNvPr id="68" name="Ink 67"/>
              <p:cNvPicPr/>
              <p:nvPr/>
            </p:nvPicPr>
            <p:blipFill>
              <a:blip r:embed="rId15"/>
              <a:stretch>
                <a:fillRect/>
              </a:stretch>
            </p:blipFill>
            <p:spPr>
              <a:xfrm>
                <a:off x="4902480" y="2634720"/>
                <a:ext cx="3417120" cy="635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6" name="Ink 75"/>
              <p14:cNvContentPartPr/>
              <p14:nvPr/>
            </p14:nvContentPartPr>
            <p14:xfrm>
              <a:off x="2237400" y="3750000"/>
              <a:ext cx="2617200" cy="344520"/>
            </p14:xfrm>
          </p:contentPart>
        </mc:Choice>
        <mc:Fallback>
          <p:pic>
            <p:nvPicPr>
              <p:cNvPr id="76" name="Ink 75"/>
              <p:cNvPicPr/>
              <p:nvPr/>
            </p:nvPicPr>
            <p:blipFill>
              <a:blip r:embed="rId17"/>
              <a:stretch>
                <a:fillRect/>
              </a:stretch>
            </p:blipFill>
            <p:spPr>
              <a:xfrm>
                <a:off x="2228760" y="3738840"/>
                <a:ext cx="264132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2" name="Ink 81"/>
              <p14:cNvContentPartPr/>
              <p14:nvPr/>
            </p14:nvContentPartPr>
            <p14:xfrm>
              <a:off x="4901760" y="4082280"/>
              <a:ext cx="1418040" cy="298440"/>
            </p14:xfrm>
          </p:contentPart>
        </mc:Choice>
        <mc:Fallback>
          <p:pic>
            <p:nvPicPr>
              <p:cNvPr id="82" name="Ink 81"/>
              <p:cNvPicPr/>
              <p:nvPr/>
            </p:nvPicPr>
            <p:blipFill>
              <a:blip r:embed="rId19"/>
              <a:stretch>
                <a:fillRect/>
              </a:stretch>
            </p:blipFill>
            <p:spPr>
              <a:xfrm>
                <a:off x="4890240" y="4070760"/>
                <a:ext cx="144180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4" name="Ink 83"/>
              <p14:cNvContentPartPr/>
              <p14:nvPr/>
            </p14:nvContentPartPr>
            <p14:xfrm>
              <a:off x="6349680" y="4365240"/>
              <a:ext cx="2012400" cy="25200"/>
            </p14:xfrm>
          </p:contentPart>
        </mc:Choice>
        <mc:Fallback>
          <p:pic>
            <p:nvPicPr>
              <p:cNvPr id="84" name="Ink 83"/>
              <p:cNvPicPr/>
              <p:nvPr/>
            </p:nvPicPr>
            <p:blipFill>
              <a:blip r:embed="rId21"/>
              <a:stretch>
                <a:fillRect/>
              </a:stretch>
            </p:blipFill>
            <p:spPr>
              <a:xfrm>
                <a:off x="6340680" y="4349040"/>
                <a:ext cx="2037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6" name="Ink 95"/>
              <p14:cNvContentPartPr/>
              <p14:nvPr/>
            </p14:nvContentPartPr>
            <p14:xfrm>
              <a:off x="711000" y="3767280"/>
              <a:ext cx="1585080" cy="35280"/>
            </p14:xfrm>
          </p:contentPart>
        </mc:Choice>
        <mc:Fallback>
          <p:pic>
            <p:nvPicPr>
              <p:cNvPr id="96" name="Ink 95"/>
              <p:cNvPicPr/>
              <p:nvPr/>
            </p:nvPicPr>
            <p:blipFill>
              <a:blip r:embed="rId23"/>
              <a:stretch>
                <a:fillRect/>
              </a:stretch>
            </p:blipFill>
            <p:spPr>
              <a:xfrm>
                <a:off x="698760" y="3752880"/>
                <a:ext cx="1611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0" name="Ink 99"/>
              <p14:cNvContentPartPr/>
              <p14:nvPr/>
            </p14:nvContentPartPr>
            <p14:xfrm>
              <a:off x="715320" y="5019000"/>
              <a:ext cx="1516680" cy="43200"/>
            </p14:xfrm>
          </p:contentPart>
        </mc:Choice>
        <mc:Fallback>
          <p:pic>
            <p:nvPicPr>
              <p:cNvPr id="100" name="Ink 99"/>
              <p:cNvPicPr/>
              <p:nvPr/>
            </p:nvPicPr>
            <p:blipFill>
              <a:blip r:embed="rId25"/>
              <a:stretch>
                <a:fillRect/>
              </a:stretch>
            </p:blipFill>
            <p:spPr>
              <a:xfrm>
                <a:off x="703080" y="5005680"/>
                <a:ext cx="1545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2" name="Ink 101"/>
              <p14:cNvContentPartPr/>
              <p14:nvPr/>
            </p14:nvContentPartPr>
            <p14:xfrm>
              <a:off x="2219040" y="4383600"/>
              <a:ext cx="26280" cy="623880"/>
            </p14:xfrm>
          </p:contentPart>
        </mc:Choice>
        <mc:Fallback>
          <p:pic>
            <p:nvPicPr>
              <p:cNvPr id="102" name="Ink 101"/>
              <p:cNvPicPr/>
              <p:nvPr/>
            </p:nvPicPr>
            <p:blipFill>
              <a:blip r:embed="rId27"/>
              <a:stretch>
                <a:fillRect/>
              </a:stretch>
            </p:blipFill>
            <p:spPr>
              <a:xfrm>
                <a:off x="2209680" y="4365960"/>
                <a:ext cx="49680" cy="655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4" name="Ink 103"/>
              <p14:cNvContentPartPr/>
              <p14:nvPr/>
            </p14:nvContentPartPr>
            <p14:xfrm>
              <a:off x="2223360" y="4219080"/>
              <a:ext cx="11160" cy="229320"/>
            </p14:xfrm>
          </p:contentPart>
        </mc:Choice>
        <mc:Fallback>
          <p:pic>
            <p:nvPicPr>
              <p:cNvPr id="104" name="Ink 103"/>
              <p:cNvPicPr/>
              <p:nvPr/>
            </p:nvPicPr>
            <p:blipFill>
              <a:blip r:embed="rId29"/>
              <a:stretch>
                <a:fillRect/>
              </a:stretch>
            </p:blipFill>
            <p:spPr>
              <a:xfrm>
                <a:off x="2208240" y="4205760"/>
                <a:ext cx="417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12" name="Ink 111"/>
              <p14:cNvContentPartPr/>
              <p14:nvPr/>
            </p14:nvContentPartPr>
            <p14:xfrm>
              <a:off x="2255040" y="4240320"/>
              <a:ext cx="972360" cy="515520"/>
            </p14:xfrm>
          </p:contentPart>
        </mc:Choice>
        <mc:Fallback>
          <p:pic>
            <p:nvPicPr>
              <p:cNvPr id="112" name="Ink 111"/>
              <p:cNvPicPr/>
              <p:nvPr/>
            </p:nvPicPr>
            <p:blipFill>
              <a:blip r:embed="rId31"/>
              <a:stretch>
                <a:fillRect/>
              </a:stretch>
            </p:blipFill>
            <p:spPr>
              <a:xfrm>
                <a:off x="2241720" y="4227000"/>
                <a:ext cx="1004760" cy="547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4" name="Ink 113"/>
              <p14:cNvContentPartPr/>
              <p14:nvPr/>
            </p14:nvContentPartPr>
            <p14:xfrm>
              <a:off x="3241800" y="4743960"/>
              <a:ext cx="1628280" cy="30240"/>
            </p14:xfrm>
          </p:contentPart>
        </mc:Choice>
        <mc:Fallback>
          <p:pic>
            <p:nvPicPr>
              <p:cNvPr id="114" name="Ink 113"/>
              <p:cNvPicPr/>
              <p:nvPr/>
            </p:nvPicPr>
            <p:blipFill>
              <a:blip r:embed="rId33"/>
              <a:stretch>
                <a:fillRect/>
              </a:stretch>
            </p:blipFill>
            <p:spPr>
              <a:xfrm>
                <a:off x="3226680" y="4727760"/>
                <a:ext cx="1662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7" name="Ink 116"/>
              <p14:cNvContentPartPr/>
              <p14:nvPr/>
            </p14:nvContentPartPr>
            <p14:xfrm>
              <a:off x="4895640" y="4773480"/>
              <a:ext cx="1416240" cy="255600"/>
            </p14:xfrm>
          </p:contentPart>
        </mc:Choice>
        <mc:Fallback>
          <p:pic>
            <p:nvPicPr>
              <p:cNvPr id="117" name="Ink 116"/>
              <p:cNvPicPr/>
              <p:nvPr/>
            </p:nvPicPr>
            <p:blipFill>
              <a:blip r:embed="rId35"/>
              <a:stretch>
                <a:fillRect/>
              </a:stretch>
            </p:blipFill>
            <p:spPr>
              <a:xfrm>
                <a:off x="4887360" y="4758000"/>
                <a:ext cx="143820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6" name="Ink 125"/>
              <p14:cNvContentPartPr/>
              <p14:nvPr/>
            </p14:nvContentPartPr>
            <p14:xfrm>
              <a:off x="6338160" y="4988040"/>
              <a:ext cx="2026800" cy="35640"/>
            </p14:xfrm>
          </p:contentPart>
        </mc:Choice>
        <mc:Fallback>
          <p:pic>
            <p:nvPicPr>
              <p:cNvPr id="126" name="Ink 125"/>
              <p:cNvPicPr/>
              <p:nvPr/>
            </p:nvPicPr>
            <p:blipFill>
              <a:blip r:embed="rId37"/>
              <a:stretch>
                <a:fillRect/>
              </a:stretch>
            </p:blipFill>
            <p:spPr>
              <a:xfrm>
                <a:off x="6323760" y="4969320"/>
                <a:ext cx="2060280" cy="69120"/>
              </a:xfrm>
              <a:prstGeom prst="rect">
                <a:avLst/>
              </a:prstGeom>
            </p:spPr>
          </p:pic>
        </mc:Fallback>
      </mc:AlternateContent>
      <p:sp>
        <p:nvSpPr>
          <p:cNvPr id="49190" name="Rectangle 2"/>
          <p:cNvSpPr>
            <a:spLocks noGrp="1" noChangeArrowheads="1"/>
          </p:cNvSpPr>
          <p:nvPr>
            <p:ph type="title"/>
          </p:nvPr>
        </p:nvSpPr>
        <p:spPr>
          <a:xfrm>
            <a:off x="574675" y="152400"/>
            <a:ext cx="8001000" cy="1295400"/>
          </a:xfrm>
          <a:noFill/>
        </p:spPr>
        <p:txBody>
          <a:bodyPr/>
          <a:lstStyle/>
          <a:p>
            <a:r>
              <a:rPr lang="en-US" sz="2400" smtClean="0">
                <a:solidFill>
                  <a:schemeClr val="tx1"/>
                </a:solidFill>
                <a:cs typeface="Times New Roman" pitchFamily="18" charset="0"/>
              </a:rPr>
              <a:t>Example: </a:t>
            </a:r>
            <a:br>
              <a:rPr lang="en-US" sz="2400" smtClean="0">
                <a:solidFill>
                  <a:schemeClr val="tx1"/>
                </a:solidFill>
                <a:cs typeface="Times New Roman" pitchFamily="18" charset="0"/>
              </a:rPr>
            </a:br>
            <a:r>
              <a:rPr lang="en-US" sz="2400" b="1" smtClean="0">
                <a:solidFill>
                  <a:schemeClr val="folHlink"/>
                </a:solidFill>
                <a:cs typeface="Times New Roman" pitchFamily="18" charset="0"/>
              </a:rPr>
              <a:t>N</a:t>
            </a:r>
            <a:r>
              <a:rPr lang="en-US" sz="2400" b="1" baseline="-30000" smtClean="0">
                <a:solidFill>
                  <a:schemeClr val="folHlink"/>
                </a:solidFill>
                <a:cs typeface="Times New Roman" pitchFamily="18" charset="0"/>
              </a:rPr>
              <a:t>2</a:t>
            </a:r>
            <a:r>
              <a:rPr lang="en-US" sz="2000" b="1" smtClean="0">
                <a:solidFill>
                  <a:schemeClr val="folHlink"/>
                </a:solidFill>
                <a:cs typeface="Times New Roman" pitchFamily="18" charset="0"/>
              </a:rPr>
              <a:t>(g)</a:t>
            </a:r>
            <a:r>
              <a:rPr lang="en-US" sz="2400" b="1" smtClean="0">
                <a:solidFill>
                  <a:schemeClr val="folHlink"/>
                </a:solidFill>
                <a:cs typeface="Times New Roman" pitchFamily="18" charset="0"/>
              </a:rPr>
              <a:t> + 3H</a:t>
            </a:r>
            <a:r>
              <a:rPr lang="en-US" sz="2400" b="1" baseline="-25000" smtClean="0">
                <a:solidFill>
                  <a:schemeClr val="folHlink"/>
                </a:solidFill>
                <a:cs typeface="Times New Roman" pitchFamily="18" charset="0"/>
              </a:rPr>
              <a:t>2</a:t>
            </a:r>
            <a:r>
              <a:rPr lang="en-US" sz="2000" b="1" smtClean="0">
                <a:solidFill>
                  <a:schemeClr val="folHlink"/>
                </a:solidFill>
                <a:cs typeface="Times New Roman" pitchFamily="18" charset="0"/>
              </a:rPr>
              <a:t>(g)</a:t>
            </a:r>
            <a:r>
              <a:rPr lang="en-US" sz="2400" b="1" smtClean="0">
                <a:solidFill>
                  <a:schemeClr val="folHlink"/>
                </a:solidFill>
                <a:cs typeface="Times New Roman" pitchFamily="18" charset="0"/>
              </a:rPr>
              <a:t> </a:t>
            </a:r>
            <a:r>
              <a:rPr lang="en-US" sz="2400" b="1" smtClean="0">
                <a:solidFill>
                  <a:schemeClr val="folHlink"/>
                </a:solidFill>
                <a:cs typeface="Times New Roman" pitchFamily="18" charset="0"/>
                <a:sym typeface="Symbol" pitchFamily="18" charset="2"/>
              </a:rPr>
              <a:t> </a:t>
            </a:r>
            <a:r>
              <a:rPr lang="en-US" sz="2400" b="1" smtClean="0">
                <a:solidFill>
                  <a:schemeClr val="folHlink"/>
                </a:solidFill>
                <a:cs typeface="Times New Roman" pitchFamily="18" charset="0"/>
              </a:rPr>
              <a:t>2NH</a:t>
            </a:r>
            <a:r>
              <a:rPr lang="en-US" sz="2400" b="1" baseline="-25000" smtClean="0">
                <a:solidFill>
                  <a:schemeClr val="folHlink"/>
                </a:solidFill>
                <a:cs typeface="Times New Roman" pitchFamily="18" charset="0"/>
              </a:rPr>
              <a:t>3</a:t>
            </a:r>
            <a:r>
              <a:rPr lang="en-US" sz="2000" b="1" smtClean="0">
                <a:solidFill>
                  <a:schemeClr val="folHlink"/>
                </a:solidFill>
                <a:cs typeface="Times New Roman" pitchFamily="18" charset="0"/>
              </a:rPr>
              <a:t>(g)    </a:t>
            </a:r>
            <a:r>
              <a:rPr lang="en-US" sz="2400" smtClean="0">
                <a:solidFill>
                  <a:schemeClr val="folHlink"/>
                </a:solidFill>
                <a:cs typeface="Times New Roman" pitchFamily="18" charset="0"/>
              </a:rPr>
              <a:t>∆H=-93 kJ mol</a:t>
            </a:r>
            <a:r>
              <a:rPr lang="en-US" sz="2400" baseline="30000" smtClean="0">
                <a:solidFill>
                  <a:schemeClr val="folHlink"/>
                </a:solidFill>
                <a:cs typeface="Times New Roman" pitchFamily="18" charset="0"/>
              </a:rPr>
              <a:t>-1</a:t>
            </a:r>
            <a:endParaRPr lang="en-US" sz="2400" baseline="30000" smtClean="0"/>
          </a:p>
        </p:txBody>
      </p:sp>
      <p:sp>
        <p:nvSpPr>
          <p:cNvPr id="49191" name="TextBox 128"/>
          <p:cNvSpPr txBox="1">
            <a:spLocks noChangeArrowheads="1"/>
          </p:cNvSpPr>
          <p:nvPr/>
        </p:nvSpPr>
        <p:spPr bwMode="auto">
          <a:xfrm>
            <a:off x="1066800" y="22860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000">
                <a:solidFill>
                  <a:srgbClr val="C00000"/>
                </a:solidFill>
              </a:rPr>
              <a:t>NH</a:t>
            </a:r>
            <a:r>
              <a:rPr lang="en-US" sz="2000" baseline="-25000">
                <a:solidFill>
                  <a:srgbClr val="C00000"/>
                </a:solidFill>
              </a:rPr>
              <a:t>3</a:t>
            </a:r>
            <a:endParaRPr lang="en-US" sz="2000">
              <a:solidFill>
                <a:srgbClr val="C00000"/>
              </a:solidFill>
            </a:endParaRPr>
          </a:p>
        </p:txBody>
      </p:sp>
      <p:sp>
        <p:nvSpPr>
          <p:cNvPr id="49192" name="TextBox 129"/>
          <p:cNvSpPr txBox="1">
            <a:spLocks noChangeArrowheads="1"/>
          </p:cNvSpPr>
          <p:nvPr/>
        </p:nvSpPr>
        <p:spPr bwMode="auto">
          <a:xfrm>
            <a:off x="1219200" y="340995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000">
                <a:solidFill>
                  <a:srgbClr val="0A12B2"/>
                </a:solidFill>
              </a:rPr>
              <a:t>N</a:t>
            </a:r>
            <a:r>
              <a:rPr lang="en-US" sz="2000" baseline="-25000">
                <a:solidFill>
                  <a:srgbClr val="0A12B2"/>
                </a:solidFill>
              </a:rPr>
              <a:t>2</a:t>
            </a:r>
            <a:endParaRPr lang="en-US" sz="2000">
              <a:solidFill>
                <a:srgbClr val="0A12B2"/>
              </a:solidFill>
            </a:endParaRPr>
          </a:p>
        </p:txBody>
      </p:sp>
      <p:sp>
        <p:nvSpPr>
          <p:cNvPr id="49193" name="TextBox 130"/>
          <p:cNvSpPr txBox="1">
            <a:spLocks noChangeArrowheads="1"/>
          </p:cNvSpPr>
          <p:nvPr/>
        </p:nvSpPr>
        <p:spPr bwMode="auto">
          <a:xfrm>
            <a:off x="1219200" y="462915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000">
                <a:solidFill>
                  <a:srgbClr val="006600"/>
                </a:solidFill>
              </a:rPr>
              <a:t>H</a:t>
            </a:r>
            <a:r>
              <a:rPr lang="en-US" sz="2000" baseline="-25000">
                <a:solidFill>
                  <a:srgbClr val="006600"/>
                </a:solidFill>
              </a:rPr>
              <a:t>2</a:t>
            </a:r>
            <a:endParaRPr lang="en-US" sz="2000">
              <a:solidFill>
                <a:srgbClr val="0066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Changes in Temperature:</a:t>
            </a:r>
          </a:p>
        </p:txBody>
      </p:sp>
      <p:sp>
        <p:nvSpPr>
          <p:cNvPr id="50179" name="Rectangle 3"/>
          <p:cNvSpPr>
            <a:spLocks noGrp="1" noChangeArrowheads="1"/>
          </p:cNvSpPr>
          <p:nvPr>
            <p:ph type="body" idx="1"/>
          </p:nvPr>
        </p:nvSpPr>
        <p:spPr>
          <a:xfrm>
            <a:off x="0" y="1752600"/>
            <a:ext cx="8991600" cy="3875088"/>
          </a:xfrm>
        </p:spPr>
        <p:txBody>
          <a:bodyPr/>
          <a:lstStyle/>
          <a:p>
            <a:pPr eaLnBrk="1" hangingPunct="1"/>
            <a:r>
              <a:rPr lang="en-US" smtClean="0"/>
              <a:t>Consider this reaction at equilibrium:</a:t>
            </a:r>
          </a:p>
          <a:p>
            <a:pPr algn="ctr" eaLnBrk="1" hangingPunct="1">
              <a:buClr>
                <a:schemeClr val="folHlink"/>
              </a:buClr>
              <a:buFont typeface="Wingdings" pitchFamily="2" charset="2"/>
              <a:buNone/>
            </a:pPr>
            <a:r>
              <a:rPr lang="en-US" smtClean="0">
                <a:solidFill>
                  <a:schemeClr val="folHlink"/>
                </a:solidFill>
                <a:latin typeface="Comic Sans MS" pitchFamily="66" charset="0"/>
                <a:cs typeface="Times New Roman" pitchFamily="18" charset="0"/>
              </a:rPr>
              <a:t>2SO</a:t>
            </a:r>
            <a:r>
              <a:rPr lang="en-US" baseline="-30000" smtClean="0">
                <a:solidFill>
                  <a:schemeClr val="folHlink"/>
                </a:solidFill>
                <a:latin typeface="Comic Sans MS" pitchFamily="66" charset="0"/>
                <a:cs typeface="Times New Roman" pitchFamily="18" charset="0"/>
              </a:rPr>
              <a:t>2</a:t>
            </a:r>
            <a:r>
              <a:rPr lang="en-US" smtClean="0">
                <a:solidFill>
                  <a:schemeClr val="folHlink"/>
                </a:solidFill>
                <a:latin typeface="Comic Sans MS" pitchFamily="66" charset="0"/>
                <a:cs typeface="Times New Roman" pitchFamily="18" charset="0"/>
              </a:rPr>
              <a:t>(g) + O</a:t>
            </a:r>
            <a:r>
              <a:rPr lang="en-US" baseline="-25000" smtClean="0">
                <a:solidFill>
                  <a:schemeClr val="folHlink"/>
                </a:solidFill>
                <a:latin typeface="Comic Sans MS" pitchFamily="66" charset="0"/>
                <a:cs typeface="Times New Roman" pitchFamily="18" charset="0"/>
              </a:rPr>
              <a:t>2</a:t>
            </a:r>
            <a:r>
              <a:rPr lang="en-US" smtClean="0">
                <a:solidFill>
                  <a:schemeClr val="folHlink"/>
                </a:solidFill>
                <a:latin typeface="Comic Sans MS" pitchFamily="66" charset="0"/>
                <a:cs typeface="Times New Roman" pitchFamily="18" charset="0"/>
              </a:rPr>
              <a:t>(g) </a:t>
            </a:r>
            <a:r>
              <a:rPr lang="en-US" smtClean="0">
                <a:solidFill>
                  <a:schemeClr val="folHlink"/>
                </a:solidFill>
                <a:latin typeface="Comic Sans MS" pitchFamily="66" charset="0"/>
                <a:cs typeface="Times New Roman" pitchFamily="18" charset="0"/>
                <a:sym typeface="Wingdings" pitchFamily="2" charset="2"/>
              </a:rPr>
              <a:t></a:t>
            </a:r>
            <a:r>
              <a:rPr lang="en-US" smtClean="0">
                <a:solidFill>
                  <a:schemeClr val="folHlink"/>
                </a:solidFill>
                <a:latin typeface="Comic Sans MS" pitchFamily="66" charset="0"/>
                <a:cs typeface="Times New Roman" pitchFamily="18" charset="0"/>
              </a:rPr>
              <a:t> 2SO</a:t>
            </a:r>
            <a:r>
              <a:rPr lang="en-US" baseline="-25000" smtClean="0">
                <a:solidFill>
                  <a:schemeClr val="folHlink"/>
                </a:solidFill>
                <a:latin typeface="Comic Sans MS" pitchFamily="66" charset="0"/>
                <a:cs typeface="Times New Roman" pitchFamily="18" charset="0"/>
              </a:rPr>
              <a:t>3</a:t>
            </a:r>
            <a:r>
              <a:rPr lang="en-US" smtClean="0">
                <a:solidFill>
                  <a:schemeClr val="folHlink"/>
                </a:solidFill>
                <a:latin typeface="Comic Sans MS" pitchFamily="66" charset="0"/>
                <a:cs typeface="Times New Roman" pitchFamily="18" charset="0"/>
              </a:rPr>
              <a:t>(g) + 198 kJ</a:t>
            </a:r>
            <a:endParaRPr lang="en-US" smtClean="0"/>
          </a:p>
          <a:p>
            <a:pPr eaLnBrk="1" hangingPunct="1"/>
            <a:endParaRPr lang="en-US" smtClean="0"/>
          </a:p>
          <a:p>
            <a:pPr eaLnBrk="1" hangingPunct="1"/>
            <a:r>
              <a:rPr lang="en-US" smtClean="0"/>
              <a:t>What will happen to the equilibrium if we:</a:t>
            </a:r>
          </a:p>
          <a:p>
            <a:pPr lvl="1" eaLnBrk="1" hangingPunct="1"/>
            <a:r>
              <a:rPr lang="en-US" sz="3000" smtClean="0"/>
              <a:t>increase the temperature?</a:t>
            </a:r>
          </a:p>
        </p:txBody>
      </p:sp>
      <p:sp>
        <p:nvSpPr>
          <p:cNvPr id="48132" name="Text Box 4"/>
          <p:cNvSpPr txBox="1">
            <a:spLocks noChangeArrowheads="1"/>
          </p:cNvSpPr>
          <p:nvPr/>
        </p:nvSpPr>
        <p:spPr bwMode="auto">
          <a:xfrm>
            <a:off x="2133600" y="4800600"/>
            <a:ext cx="624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3200">
                <a:solidFill>
                  <a:schemeClr val="folHlink"/>
                </a:solidFill>
                <a:latin typeface="Times New Roman" pitchFamily="18" charset="0"/>
              </a:rPr>
              <a:t>Reaction shifts to the left </a:t>
            </a:r>
          </a:p>
          <a:p>
            <a:pPr eaLnBrk="1" hangingPunct="1">
              <a:spcBef>
                <a:spcPct val="50000"/>
              </a:spcBef>
            </a:pPr>
            <a:r>
              <a:rPr lang="en-US" sz="3200">
                <a:solidFill>
                  <a:schemeClr val="folHlink"/>
                </a:solidFill>
                <a:latin typeface="Times New Roman" pitchFamily="18" charset="0"/>
              </a:rPr>
              <a:t>(forms more reactants)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anim calcmode="lin" valueType="num">
                                      <p:cBhvr additive="base">
                                        <p:cTn id="7" dur="500" fill="hold"/>
                                        <p:tgtEl>
                                          <p:spTgt spid="4813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81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8132">
                                            <p:txEl>
                                              <p:pRg st="1" end="1"/>
                                            </p:txEl>
                                          </p:spTgt>
                                        </p:tgtEl>
                                        <p:attrNameLst>
                                          <p:attrName>style.visibility</p:attrName>
                                        </p:attrNameLst>
                                      </p:cBhvr>
                                      <p:to>
                                        <p:strVal val="visible"/>
                                      </p:to>
                                    </p:set>
                                    <p:anim calcmode="lin" valueType="num">
                                      <p:cBhvr additive="base">
                                        <p:cTn id="13" dur="500" fill="hold"/>
                                        <p:tgtEl>
                                          <p:spTgt spid="4813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813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Changes in Temperature:</a:t>
            </a:r>
          </a:p>
        </p:txBody>
      </p:sp>
      <p:sp>
        <p:nvSpPr>
          <p:cNvPr id="51203" name="Rectangle 3"/>
          <p:cNvSpPr>
            <a:spLocks noGrp="1" noChangeArrowheads="1"/>
          </p:cNvSpPr>
          <p:nvPr>
            <p:ph type="body" idx="1"/>
          </p:nvPr>
        </p:nvSpPr>
        <p:spPr>
          <a:xfrm>
            <a:off x="228600" y="1752600"/>
            <a:ext cx="8915400" cy="3875088"/>
          </a:xfrm>
        </p:spPr>
        <p:txBody>
          <a:bodyPr/>
          <a:lstStyle/>
          <a:p>
            <a:pPr eaLnBrk="1" hangingPunct="1"/>
            <a:r>
              <a:rPr lang="en-US" smtClean="0"/>
              <a:t>Consider this reaction at equilibrium:</a:t>
            </a:r>
          </a:p>
          <a:p>
            <a:pPr algn="ctr" eaLnBrk="1" hangingPunct="1">
              <a:buClr>
                <a:schemeClr val="folHlink"/>
              </a:buClr>
              <a:buFont typeface="Wingdings" pitchFamily="2" charset="2"/>
              <a:buNone/>
            </a:pPr>
            <a:r>
              <a:rPr lang="en-US" smtClean="0">
                <a:solidFill>
                  <a:schemeClr val="folHlink"/>
                </a:solidFill>
                <a:latin typeface="Comic Sans MS" pitchFamily="66" charset="0"/>
                <a:cs typeface="Times New Roman" pitchFamily="18" charset="0"/>
              </a:rPr>
              <a:t>2SO</a:t>
            </a:r>
            <a:r>
              <a:rPr lang="en-US" baseline="-30000" smtClean="0">
                <a:solidFill>
                  <a:schemeClr val="folHlink"/>
                </a:solidFill>
                <a:latin typeface="Comic Sans MS" pitchFamily="66" charset="0"/>
                <a:cs typeface="Times New Roman" pitchFamily="18" charset="0"/>
              </a:rPr>
              <a:t>2</a:t>
            </a:r>
            <a:r>
              <a:rPr lang="en-US" smtClean="0">
                <a:solidFill>
                  <a:schemeClr val="folHlink"/>
                </a:solidFill>
                <a:latin typeface="Comic Sans MS" pitchFamily="66" charset="0"/>
                <a:cs typeface="Times New Roman" pitchFamily="18" charset="0"/>
              </a:rPr>
              <a:t>(g) + O</a:t>
            </a:r>
            <a:r>
              <a:rPr lang="en-US" baseline="-25000" smtClean="0">
                <a:solidFill>
                  <a:schemeClr val="folHlink"/>
                </a:solidFill>
                <a:latin typeface="Comic Sans MS" pitchFamily="66" charset="0"/>
                <a:cs typeface="Times New Roman" pitchFamily="18" charset="0"/>
              </a:rPr>
              <a:t>2</a:t>
            </a:r>
            <a:r>
              <a:rPr lang="en-US" smtClean="0">
                <a:solidFill>
                  <a:schemeClr val="folHlink"/>
                </a:solidFill>
                <a:latin typeface="Comic Sans MS" pitchFamily="66" charset="0"/>
                <a:cs typeface="Times New Roman" pitchFamily="18" charset="0"/>
              </a:rPr>
              <a:t>(g) </a:t>
            </a:r>
            <a:r>
              <a:rPr lang="en-US" smtClean="0">
                <a:solidFill>
                  <a:schemeClr val="folHlink"/>
                </a:solidFill>
                <a:latin typeface="Comic Sans MS" pitchFamily="66" charset="0"/>
                <a:cs typeface="Times New Roman" pitchFamily="18" charset="0"/>
                <a:sym typeface="Wingdings" pitchFamily="2" charset="2"/>
              </a:rPr>
              <a:t></a:t>
            </a:r>
            <a:r>
              <a:rPr lang="en-US" smtClean="0">
                <a:solidFill>
                  <a:schemeClr val="folHlink"/>
                </a:solidFill>
                <a:latin typeface="Comic Sans MS" pitchFamily="66" charset="0"/>
                <a:cs typeface="Times New Roman" pitchFamily="18" charset="0"/>
              </a:rPr>
              <a:t> 2SO</a:t>
            </a:r>
            <a:r>
              <a:rPr lang="en-US" baseline="-25000" smtClean="0">
                <a:solidFill>
                  <a:schemeClr val="folHlink"/>
                </a:solidFill>
                <a:latin typeface="Comic Sans MS" pitchFamily="66" charset="0"/>
                <a:cs typeface="Times New Roman" pitchFamily="18" charset="0"/>
              </a:rPr>
              <a:t>3</a:t>
            </a:r>
            <a:r>
              <a:rPr lang="en-US" smtClean="0">
                <a:solidFill>
                  <a:schemeClr val="folHlink"/>
                </a:solidFill>
                <a:latin typeface="Comic Sans MS" pitchFamily="66" charset="0"/>
                <a:cs typeface="Times New Roman" pitchFamily="18" charset="0"/>
              </a:rPr>
              <a:t>(g) + 198 kJ</a:t>
            </a:r>
            <a:endParaRPr lang="en-US" smtClean="0"/>
          </a:p>
          <a:p>
            <a:pPr eaLnBrk="1" hangingPunct="1"/>
            <a:endParaRPr lang="en-US" smtClean="0"/>
          </a:p>
          <a:p>
            <a:pPr eaLnBrk="1" hangingPunct="1"/>
            <a:r>
              <a:rPr lang="en-US" smtClean="0"/>
              <a:t>What will happen to the equilibrium if we:</a:t>
            </a:r>
          </a:p>
          <a:p>
            <a:pPr lvl="1" eaLnBrk="1" hangingPunct="1"/>
            <a:r>
              <a:rPr lang="en-US" sz="3000" smtClean="0"/>
              <a:t>decrease the temperature?</a:t>
            </a:r>
          </a:p>
        </p:txBody>
      </p:sp>
      <p:sp>
        <p:nvSpPr>
          <p:cNvPr id="50180" name="Text Box 4"/>
          <p:cNvSpPr txBox="1">
            <a:spLocks noChangeArrowheads="1"/>
          </p:cNvSpPr>
          <p:nvPr/>
        </p:nvSpPr>
        <p:spPr bwMode="auto">
          <a:xfrm>
            <a:off x="2133600" y="4648200"/>
            <a:ext cx="624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3200">
                <a:solidFill>
                  <a:schemeClr val="folHlink"/>
                </a:solidFill>
                <a:latin typeface="Times New Roman" pitchFamily="18" charset="0"/>
              </a:rPr>
              <a:t>Reaction shifts to the right </a:t>
            </a:r>
          </a:p>
          <a:p>
            <a:pPr eaLnBrk="1" hangingPunct="1">
              <a:spcBef>
                <a:spcPct val="50000"/>
              </a:spcBef>
            </a:pPr>
            <a:r>
              <a:rPr lang="en-US" sz="3200">
                <a:solidFill>
                  <a:schemeClr val="folHlink"/>
                </a:solidFill>
                <a:latin typeface="Times New Roman" pitchFamily="18" charset="0"/>
              </a:rPr>
              <a:t>(forms more products)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 calcmode="lin" valueType="num">
                                      <p:cBhvr additive="base">
                                        <p:cTn id="7" dur="500" fill="hold"/>
                                        <p:tgtEl>
                                          <p:spTgt spid="5018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80">
                                            <p:txEl>
                                              <p:pRg st="1" end="1"/>
                                            </p:txEl>
                                          </p:spTgt>
                                        </p:tgtEl>
                                        <p:attrNameLst>
                                          <p:attrName>style.visibility</p:attrName>
                                        </p:attrNameLst>
                                      </p:cBhvr>
                                      <p:to>
                                        <p:strVal val="visible"/>
                                      </p:to>
                                    </p:set>
                                    <p:anim calcmode="lin" valueType="num">
                                      <p:cBhvr additive="base">
                                        <p:cTn id="13" dur="500" fill="hold"/>
                                        <p:tgtEl>
                                          <p:spTgt spid="5018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8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Changes in Temperature:</a:t>
            </a:r>
          </a:p>
        </p:txBody>
      </p:sp>
      <p:sp>
        <p:nvSpPr>
          <p:cNvPr id="52227" name="Rectangle 3"/>
          <p:cNvSpPr>
            <a:spLocks noGrp="1" noChangeArrowheads="1"/>
          </p:cNvSpPr>
          <p:nvPr>
            <p:ph type="body" idx="1"/>
          </p:nvPr>
        </p:nvSpPr>
        <p:spPr>
          <a:xfrm>
            <a:off x="788988" y="1752600"/>
            <a:ext cx="7556500" cy="3875088"/>
          </a:xfrm>
        </p:spPr>
        <p:txBody>
          <a:bodyPr/>
          <a:lstStyle/>
          <a:p>
            <a:pPr eaLnBrk="1" hangingPunct="1">
              <a:buFont typeface="Wingdings" pitchFamily="2" charset="2"/>
              <a:buNone/>
            </a:pPr>
            <a:endParaRPr lang="en-US" smtClean="0"/>
          </a:p>
          <a:p>
            <a:pPr eaLnBrk="1" hangingPunct="1"/>
            <a:endParaRPr lang="en-US" smtClean="0"/>
          </a:p>
          <a:p>
            <a:pPr eaLnBrk="1" hangingPunct="1"/>
            <a:r>
              <a:rPr lang="en-US" sz="3900" smtClean="0"/>
              <a:t>Increasing the temperature always favors the reaction that consumes heat, and vice versa.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Consider a glass of water…</a:t>
            </a:r>
          </a:p>
        </p:txBody>
      </p:sp>
      <p:sp>
        <p:nvSpPr>
          <p:cNvPr id="7171" name="Oval 3"/>
          <p:cNvSpPr>
            <a:spLocks noChangeArrowheads="1"/>
          </p:cNvSpPr>
          <p:nvPr/>
        </p:nvSpPr>
        <p:spPr bwMode="auto">
          <a:xfrm>
            <a:off x="2971800" y="3200400"/>
            <a:ext cx="2743200" cy="381000"/>
          </a:xfrm>
          <a:prstGeom prst="ellipse">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Oval 4"/>
          <p:cNvSpPr>
            <a:spLocks noChangeArrowheads="1"/>
          </p:cNvSpPr>
          <p:nvPr/>
        </p:nvSpPr>
        <p:spPr bwMode="auto">
          <a:xfrm>
            <a:off x="3352800" y="5562600"/>
            <a:ext cx="1981200" cy="228600"/>
          </a:xfrm>
          <a:prstGeom prst="ellips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Line 5"/>
          <p:cNvSpPr>
            <a:spLocks noChangeShapeType="1"/>
          </p:cNvSpPr>
          <p:nvPr/>
        </p:nvSpPr>
        <p:spPr bwMode="auto">
          <a:xfrm flipH="1">
            <a:off x="5334000" y="3429000"/>
            <a:ext cx="381000" cy="2286000"/>
          </a:xfrm>
          <a:prstGeom prst="line">
            <a:avLst/>
          </a:prstGeom>
          <a:noFill/>
          <a:ln w="9525">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74" name="Line 6"/>
          <p:cNvSpPr>
            <a:spLocks noChangeShapeType="1"/>
          </p:cNvSpPr>
          <p:nvPr/>
        </p:nvSpPr>
        <p:spPr bwMode="auto">
          <a:xfrm>
            <a:off x="2971800" y="3429000"/>
            <a:ext cx="381000" cy="2286000"/>
          </a:xfrm>
          <a:prstGeom prst="line">
            <a:avLst/>
          </a:prstGeom>
          <a:noFill/>
          <a:ln w="9525">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75" name="Freeform 7"/>
          <p:cNvSpPr>
            <a:spLocks/>
          </p:cNvSpPr>
          <p:nvPr/>
        </p:nvSpPr>
        <p:spPr bwMode="auto">
          <a:xfrm>
            <a:off x="3168650" y="4471988"/>
            <a:ext cx="2317750" cy="176212"/>
          </a:xfrm>
          <a:custGeom>
            <a:avLst/>
            <a:gdLst>
              <a:gd name="T0" fmla="*/ 38316494 w 1401"/>
              <a:gd name="T1" fmla="*/ 90526218 h 147"/>
              <a:gd name="T2" fmla="*/ 520008140 w 1401"/>
              <a:gd name="T3" fmla="*/ 140819760 h 147"/>
              <a:gd name="T4" fmla="*/ 618536503 w 1401"/>
              <a:gd name="T5" fmla="*/ 125013424 h 147"/>
              <a:gd name="T6" fmla="*/ 810118972 w 1401"/>
              <a:gd name="T7" fmla="*/ 56040211 h 147"/>
              <a:gd name="T8" fmla="*/ 908647335 w 1401"/>
              <a:gd name="T9" fmla="*/ 73283814 h 147"/>
              <a:gd name="T10" fmla="*/ 1133072040 w 1401"/>
              <a:gd name="T11" fmla="*/ 192549370 h 147"/>
              <a:gd name="T12" fmla="*/ 1228862447 w 1401"/>
              <a:gd name="T13" fmla="*/ 158062164 h 147"/>
              <a:gd name="T14" fmla="*/ 1324652855 w 1401"/>
              <a:gd name="T15" fmla="*/ 140819760 h 147"/>
              <a:gd name="T16" fmla="*/ 1518971625 w 1401"/>
              <a:gd name="T17" fmla="*/ 73283814 h 147"/>
              <a:gd name="T18" fmla="*/ 1680448159 w 1401"/>
              <a:gd name="T19" fmla="*/ 90526218 h 147"/>
              <a:gd name="T20" fmla="*/ 1872030628 w 1401"/>
              <a:gd name="T21" fmla="*/ 158062164 h 147"/>
              <a:gd name="T22" fmla="*/ 1967822689 w 1401"/>
              <a:gd name="T23" fmla="*/ 175305767 h 147"/>
              <a:gd name="T24" fmla="*/ 2147483647 w 1401"/>
              <a:gd name="T25" fmla="*/ 140819760 h 147"/>
              <a:gd name="T26" fmla="*/ 2147483647 w 1401"/>
              <a:gd name="T27" fmla="*/ 107769821 h 147"/>
              <a:gd name="T28" fmla="*/ 2147483647 w 1401"/>
              <a:gd name="T29" fmla="*/ 175305767 h 147"/>
              <a:gd name="T30" fmla="*/ 2147483647 w 1401"/>
              <a:gd name="T31" fmla="*/ 107769821 h 147"/>
              <a:gd name="T32" fmla="*/ 2147483647 w 1401"/>
              <a:gd name="T33" fmla="*/ 125013424 h 147"/>
              <a:gd name="T34" fmla="*/ 2147483647 w 1401"/>
              <a:gd name="T35" fmla="*/ 107769821 h 147"/>
              <a:gd name="T36" fmla="*/ 2147483647 w 1401"/>
              <a:gd name="T37" fmla="*/ 90526218 h 147"/>
              <a:gd name="T38" fmla="*/ 2147483647 w 1401"/>
              <a:gd name="T39" fmla="*/ 90526218 h 147"/>
              <a:gd name="T40" fmla="*/ 2147483647 w 1401"/>
              <a:gd name="T41" fmla="*/ 73283814 h 147"/>
              <a:gd name="T42" fmla="*/ 1872030628 w 1401"/>
              <a:gd name="T43" fmla="*/ 90526218 h 147"/>
              <a:gd name="T44" fmla="*/ 1261704684 w 1401"/>
              <a:gd name="T45" fmla="*/ 73283814 h 147"/>
              <a:gd name="T46" fmla="*/ 585694267 w 1401"/>
              <a:gd name="T47" fmla="*/ 107769821 h 147"/>
              <a:gd name="T48" fmla="*/ 199793028 w 1401"/>
              <a:gd name="T49" fmla="*/ 90526218 h 147"/>
              <a:gd name="T50" fmla="*/ 38316494 w 1401"/>
              <a:gd name="T51" fmla="*/ 90526218 h 1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01" h="147">
                <a:moveTo>
                  <a:pt x="14" y="63"/>
                </a:moveTo>
                <a:cubicBezTo>
                  <a:pt x="102" y="41"/>
                  <a:pt x="116" y="75"/>
                  <a:pt x="190" y="98"/>
                </a:cubicBezTo>
                <a:cubicBezTo>
                  <a:pt x="202" y="94"/>
                  <a:pt x="215" y="93"/>
                  <a:pt x="226" y="87"/>
                </a:cubicBezTo>
                <a:cubicBezTo>
                  <a:pt x="251" y="73"/>
                  <a:pt x="296" y="39"/>
                  <a:pt x="296" y="39"/>
                </a:cubicBezTo>
                <a:cubicBezTo>
                  <a:pt x="308" y="43"/>
                  <a:pt x="323" y="42"/>
                  <a:pt x="332" y="51"/>
                </a:cubicBezTo>
                <a:cubicBezTo>
                  <a:pt x="428" y="147"/>
                  <a:pt x="334" y="107"/>
                  <a:pt x="414" y="134"/>
                </a:cubicBezTo>
                <a:cubicBezTo>
                  <a:pt x="426" y="126"/>
                  <a:pt x="436" y="116"/>
                  <a:pt x="449" y="110"/>
                </a:cubicBezTo>
                <a:cubicBezTo>
                  <a:pt x="460" y="104"/>
                  <a:pt x="474" y="105"/>
                  <a:pt x="484" y="98"/>
                </a:cubicBezTo>
                <a:cubicBezTo>
                  <a:pt x="572" y="39"/>
                  <a:pt x="472" y="79"/>
                  <a:pt x="555" y="51"/>
                </a:cubicBezTo>
                <a:cubicBezTo>
                  <a:pt x="575" y="55"/>
                  <a:pt x="596" y="55"/>
                  <a:pt x="614" y="63"/>
                </a:cubicBezTo>
                <a:cubicBezTo>
                  <a:pt x="640" y="75"/>
                  <a:pt x="657" y="101"/>
                  <a:pt x="684" y="110"/>
                </a:cubicBezTo>
                <a:cubicBezTo>
                  <a:pt x="696" y="114"/>
                  <a:pt x="707" y="118"/>
                  <a:pt x="719" y="122"/>
                </a:cubicBezTo>
                <a:cubicBezTo>
                  <a:pt x="782" y="113"/>
                  <a:pt x="796" y="114"/>
                  <a:pt x="849" y="98"/>
                </a:cubicBezTo>
                <a:cubicBezTo>
                  <a:pt x="873" y="91"/>
                  <a:pt x="919" y="75"/>
                  <a:pt x="919" y="75"/>
                </a:cubicBezTo>
                <a:cubicBezTo>
                  <a:pt x="1058" y="82"/>
                  <a:pt x="1128" y="56"/>
                  <a:pt x="1225" y="122"/>
                </a:cubicBezTo>
                <a:cubicBezTo>
                  <a:pt x="1284" y="107"/>
                  <a:pt x="1343" y="95"/>
                  <a:pt x="1401" y="75"/>
                </a:cubicBezTo>
                <a:cubicBezTo>
                  <a:pt x="1401" y="75"/>
                  <a:pt x="1307" y="83"/>
                  <a:pt x="1260" y="87"/>
                </a:cubicBezTo>
                <a:cubicBezTo>
                  <a:pt x="1192" y="40"/>
                  <a:pt x="1259" y="75"/>
                  <a:pt x="1143" y="75"/>
                </a:cubicBezTo>
                <a:cubicBezTo>
                  <a:pt x="1115" y="75"/>
                  <a:pt x="1088" y="67"/>
                  <a:pt x="1060" y="63"/>
                </a:cubicBezTo>
                <a:cubicBezTo>
                  <a:pt x="976" y="34"/>
                  <a:pt x="1081" y="63"/>
                  <a:pt x="978" y="63"/>
                </a:cubicBezTo>
                <a:cubicBezTo>
                  <a:pt x="942" y="63"/>
                  <a:pt x="907" y="55"/>
                  <a:pt x="872" y="51"/>
                </a:cubicBezTo>
                <a:cubicBezTo>
                  <a:pt x="809" y="29"/>
                  <a:pt x="746" y="42"/>
                  <a:pt x="684" y="63"/>
                </a:cubicBezTo>
                <a:cubicBezTo>
                  <a:pt x="599" y="55"/>
                  <a:pt x="540" y="35"/>
                  <a:pt x="461" y="51"/>
                </a:cubicBezTo>
                <a:cubicBezTo>
                  <a:pt x="383" y="0"/>
                  <a:pt x="286" y="26"/>
                  <a:pt x="214" y="75"/>
                </a:cubicBezTo>
                <a:cubicBezTo>
                  <a:pt x="167" y="71"/>
                  <a:pt x="120" y="63"/>
                  <a:pt x="73" y="63"/>
                </a:cubicBezTo>
                <a:cubicBezTo>
                  <a:pt x="0" y="63"/>
                  <a:pt x="71" y="91"/>
                  <a:pt x="14" y="63"/>
                </a:cubicBezTo>
                <a:close/>
              </a:path>
            </a:pathLst>
          </a:custGeom>
          <a:noFill/>
          <a:ln w="50800" cap="flat" cmpd="sng">
            <a:solidFill>
              <a:srgbClr val="00CC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24" name="Line 8"/>
          <p:cNvSpPr>
            <a:spLocks noChangeShapeType="1"/>
          </p:cNvSpPr>
          <p:nvPr/>
        </p:nvSpPr>
        <p:spPr bwMode="auto">
          <a:xfrm flipV="1">
            <a:off x="3505200" y="3962400"/>
            <a:ext cx="0" cy="1219200"/>
          </a:xfrm>
          <a:prstGeom prst="line">
            <a:avLst/>
          </a:prstGeom>
          <a:noFill/>
          <a:ln w="38100">
            <a:solidFill>
              <a:srgbClr val="0000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25" name="Line 9"/>
          <p:cNvSpPr>
            <a:spLocks noChangeShapeType="1"/>
          </p:cNvSpPr>
          <p:nvPr/>
        </p:nvSpPr>
        <p:spPr bwMode="auto">
          <a:xfrm flipH="1" flipV="1">
            <a:off x="4267200" y="3810000"/>
            <a:ext cx="76200" cy="1295400"/>
          </a:xfrm>
          <a:prstGeom prst="line">
            <a:avLst/>
          </a:prstGeom>
          <a:noFill/>
          <a:ln w="38100">
            <a:solidFill>
              <a:srgbClr val="0000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26" name="Line 10"/>
          <p:cNvSpPr>
            <a:spLocks noChangeShapeType="1"/>
          </p:cNvSpPr>
          <p:nvPr/>
        </p:nvSpPr>
        <p:spPr bwMode="auto">
          <a:xfrm flipV="1">
            <a:off x="5105400" y="3810000"/>
            <a:ext cx="0" cy="1371600"/>
          </a:xfrm>
          <a:prstGeom prst="line">
            <a:avLst/>
          </a:prstGeom>
          <a:noFill/>
          <a:ln w="38100">
            <a:solidFill>
              <a:srgbClr val="0000FF"/>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79" name="AutoShape 11"/>
          <p:cNvSpPr>
            <a:spLocks noChangeArrowheads="1"/>
          </p:cNvSpPr>
          <p:nvPr/>
        </p:nvSpPr>
        <p:spPr bwMode="auto">
          <a:xfrm>
            <a:off x="2438400" y="2971800"/>
            <a:ext cx="3886200" cy="685800"/>
          </a:xfrm>
          <a:prstGeom prst="cube">
            <a:avLst>
              <a:gd name="adj" fmla="val 25000"/>
            </a:avLst>
          </a:prstGeom>
          <a:solidFill>
            <a:schemeClr val="accent2"/>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Text Box 12"/>
          <p:cNvSpPr txBox="1">
            <a:spLocks noChangeArrowheads="1"/>
          </p:cNvSpPr>
          <p:nvPr/>
        </p:nvSpPr>
        <p:spPr bwMode="auto">
          <a:xfrm>
            <a:off x="1143000" y="2057400"/>
            <a:ext cx="525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Tahoma" pitchFamily="34" charset="0"/>
              </a:rPr>
              <a:t>The rates equalize, and the system reaches equilibrium.</a:t>
            </a:r>
          </a:p>
        </p:txBody>
      </p:sp>
      <p:sp>
        <p:nvSpPr>
          <p:cNvPr id="7181" name="Line 13"/>
          <p:cNvSpPr>
            <a:spLocks noChangeShapeType="1"/>
          </p:cNvSpPr>
          <p:nvPr/>
        </p:nvSpPr>
        <p:spPr bwMode="auto">
          <a:xfrm>
            <a:off x="3810000" y="4038600"/>
            <a:ext cx="0" cy="1066800"/>
          </a:xfrm>
          <a:prstGeom prst="line">
            <a:avLst/>
          </a:prstGeom>
          <a:noFill/>
          <a:ln w="38100">
            <a:solidFill>
              <a:schemeClr val="hlink"/>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82" name="Line 14"/>
          <p:cNvSpPr>
            <a:spLocks noChangeShapeType="1"/>
          </p:cNvSpPr>
          <p:nvPr/>
        </p:nvSpPr>
        <p:spPr bwMode="auto">
          <a:xfrm>
            <a:off x="4572000" y="4114800"/>
            <a:ext cx="0" cy="1066800"/>
          </a:xfrm>
          <a:prstGeom prst="line">
            <a:avLst/>
          </a:prstGeom>
          <a:noFill/>
          <a:ln w="38100">
            <a:solidFill>
              <a:schemeClr val="hlink"/>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183" name="Line 15"/>
          <p:cNvSpPr>
            <a:spLocks noChangeShapeType="1"/>
          </p:cNvSpPr>
          <p:nvPr/>
        </p:nvSpPr>
        <p:spPr bwMode="auto">
          <a:xfrm>
            <a:off x="5334000" y="4038600"/>
            <a:ext cx="0" cy="1066800"/>
          </a:xfrm>
          <a:prstGeom prst="line">
            <a:avLst/>
          </a:prstGeom>
          <a:noFill/>
          <a:ln w="38100">
            <a:solidFill>
              <a:schemeClr val="hlink"/>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box(out)">
                                      <p:cBhvr>
                                        <p:cTn id="7" dur="500"/>
                                        <p:tgtEl>
                                          <p:spTgt spid="922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26"/>
                                        </p:tgtEl>
                                        <p:attrNameLst>
                                          <p:attrName>style.visibility</p:attrName>
                                        </p:attrNameLst>
                                      </p:cBhvr>
                                      <p:to>
                                        <p:strVal val="visible"/>
                                      </p:to>
                                    </p:set>
                                    <p:animEffect transition="in" filter="box(out)">
                                      <p:cBhvr>
                                        <p:cTn id="12" dur="500"/>
                                        <p:tgtEl>
                                          <p:spTgt spid="9226"/>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box(out)">
                                      <p:cBhvr>
                                        <p:cTn id="17" dur="500"/>
                                        <p:tgtEl>
                                          <p:spTgt spid="9224"/>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animBg="1"/>
      <p:bldP spid="92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Changes in Pressure:</a:t>
            </a:r>
          </a:p>
        </p:txBody>
      </p:sp>
      <p:sp>
        <p:nvSpPr>
          <p:cNvPr id="53251" name="Rectangle 3"/>
          <p:cNvSpPr>
            <a:spLocks noGrp="1" noChangeArrowheads="1"/>
          </p:cNvSpPr>
          <p:nvPr>
            <p:ph type="body" idx="1"/>
          </p:nvPr>
        </p:nvSpPr>
        <p:spPr>
          <a:xfrm>
            <a:off x="228600" y="1752600"/>
            <a:ext cx="8915400" cy="3875088"/>
          </a:xfrm>
        </p:spPr>
        <p:txBody>
          <a:bodyPr/>
          <a:lstStyle/>
          <a:p>
            <a:pPr eaLnBrk="1" hangingPunct="1"/>
            <a:r>
              <a:rPr lang="en-US" sz="2400" smtClean="0"/>
              <a:t>Consider this reaction at equilibrium:</a:t>
            </a:r>
          </a:p>
          <a:p>
            <a:pPr algn="ctr" eaLnBrk="1" hangingPunct="1">
              <a:buClr>
                <a:schemeClr val="folHlink"/>
              </a:buClr>
              <a:buFont typeface="Wingdings" pitchFamily="2" charset="2"/>
              <a:buNone/>
            </a:pPr>
            <a:r>
              <a:rPr lang="en-US" smtClean="0">
                <a:solidFill>
                  <a:schemeClr val="folHlink"/>
                </a:solidFill>
                <a:latin typeface="Comic Sans MS" pitchFamily="66" charset="0"/>
                <a:cs typeface="Times New Roman" pitchFamily="18" charset="0"/>
              </a:rPr>
              <a:t>2NO</a:t>
            </a:r>
            <a:r>
              <a:rPr lang="en-US" baseline="-25000" smtClean="0">
                <a:solidFill>
                  <a:schemeClr val="folHlink"/>
                </a:solidFill>
                <a:latin typeface="Comic Sans MS" pitchFamily="66" charset="0"/>
                <a:cs typeface="Times New Roman" pitchFamily="18" charset="0"/>
              </a:rPr>
              <a:t>2</a:t>
            </a:r>
            <a:r>
              <a:rPr lang="en-US" smtClean="0">
                <a:solidFill>
                  <a:schemeClr val="folHlink"/>
                </a:solidFill>
                <a:latin typeface="Comic Sans MS" pitchFamily="66" charset="0"/>
                <a:cs typeface="Times New Roman" pitchFamily="18" charset="0"/>
              </a:rPr>
              <a:t>(g) </a:t>
            </a:r>
            <a:r>
              <a:rPr lang="en-US" smtClean="0">
                <a:solidFill>
                  <a:schemeClr val="folHlink"/>
                </a:solidFill>
                <a:latin typeface="Comic Sans MS" pitchFamily="66" charset="0"/>
                <a:cs typeface="Times New Roman" pitchFamily="18" charset="0"/>
                <a:sym typeface="Wingdings" pitchFamily="2" charset="2"/>
              </a:rPr>
              <a:t></a:t>
            </a:r>
            <a:r>
              <a:rPr lang="en-US" smtClean="0">
                <a:solidFill>
                  <a:schemeClr val="folHlink"/>
                </a:solidFill>
                <a:latin typeface="Comic Sans MS" pitchFamily="66" charset="0"/>
                <a:cs typeface="Times New Roman" pitchFamily="18" charset="0"/>
              </a:rPr>
              <a:t> N</a:t>
            </a:r>
            <a:r>
              <a:rPr lang="en-US" baseline="-25000" smtClean="0">
                <a:solidFill>
                  <a:schemeClr val="folHlink"/>
                </a:solidFill>
                <a:latin typeface="Comic Sans MS" pitchFamily="66" charset="0"/>
                <a:cs typeface="Times New Roman" pitchFamily="18" charset="0"/>
              </a:rPr>
              <a:t>2</a:t>
            </a:r>
            <a:r>
              <a:rPr lang="en-US" smtClean="0">
                <a:solidFill>
                  <a:schemeClr val="folHlink"/>
                </a:solidFill>
                <a:latin typeface="Comic Sans MS" pitchFamily="66" charset="0"/>
                <a:cs typeface="Times New Roman" pitchFamily="18" charset="0"/>
              </a:rPr>
              <a:t>O</a:t>
            </a:r>
            <a:r>
              <a:rPr lang="en-US" baseline="-25000" smtClean="0">
                <a:solidFill>
                  <a:schemeClr val="folHlink"/>
                </a:solidFill>
                <a:latin typeface="Comic Sans MS" pitchFamily="66" charset="0"/>
                <a:cs typeface="Times New Roman" pitchFamily="18" charset="0"/>
              </a:rPr>
              <a:t>4</a:t>
            </a:r>
            <a:r>
              <a:rPr lang="en-US" smtClean="0">
                <a:solidFill>
                  <a:schemeClr val="folHlink"/>
                </a:solidFill>
                <a:latin typeface="Comic Sans MS" pitchFamily="66" charset="0"/>
                <a:cs typeface="Times New Roman" pitchFamily="18" charset="0"/>
              </a:rPr>
              <a:t>(g)</a:t>
            </a:r>
            <a:endParaRPr lang="en-US" smtClean="0"/>
          </a:p>
          <a:p>
            <a:pPr eaLnBrk="1" hangingPunct="1"/>
            <a:endParaRPr lang="en-US" smtClean="0"/>
          </a:p>
          <a:p>
            <a:pPr eaLnBrk="1" hangingPunct="1"/>
            <a:r>
              <a:rPr lang="en-US" smtClean="0"/>
              <a:t>What will happen to the equilibrium if we:</a:t>
            </a:r>
          </a:p>
          <a:p>
            <a:pPr lvl="1" eaLnBrk="1" hangingPunct="1"/>
            <a:r>
              <a:rPr lang="en-US" sz="3000" smtClean="0"/>
              <a:t>increase the pressure?</a:t>
            </a:r>
          </a:p>
        </p:txBody>
      </p:sp>
      <p:sp>
        <p:nvSpPr>
          <p:cNvPr id="52228" name="Text Box 4"/>
          <p:cNvSpPr txBox="1">
            <a:spLocks noChangeArrowheads="1"/>
          </p:cNvSpPr>
          <p:nvPr/>
        </p:nvSpPr>
        <p:spPr bwMode="auto">
          <a:xfrm>
            <a:off x="2209800" y="4724400"/>
            <a:ext cx="624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3200">
                <a:solidFill>
                  <a:schemeClr val="folHlink"/>
                </a:solidFill>
                <a:latin typeface="Times New Roman" pitchFamily="18" charset="0"/>
              </a:rPr>
              <a:t>Reaction shifts to the right</a:t>
            </a:r>
          </a:p>
          <a:p>
            <a:pPr eaLnBrk="1" hangingPunct="1">
              <a:spcBef>
                <a:spcPct val="50000"/>
              </a:spcBef>
            </a:pPr>
            <a:r>
              <a:rPr lang="en-US" sz="3200">
                <a:solidFill>
                  <a:schemeClr val="folHlink"/>
                </a:solidFill>
                <a:latin typeface="Times New Roman" pitchFamily="18" charset="0"/>
              </a:rPr>
              <a:t>(forms more product)</a:t>
            </a:r>
          </a:p>
        </p:txBody>
      </p:sp>
      <p:pic>
        <p:nvPicPr>
          <p:cNvPr id="53253" name="Picture 6" descr="http://faculty.sdmiramar.edu/fgarces/zCourse/All_Year/Ch100_OL/aMy_FileLec/04OL_LecNotes_Ch100/09_KineticsEquil/902_Equilb/902_pic/N2O4Eqil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57200"/>
            <a:ext cx="1371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Box 1"/>
          <p:cNvSpPr txBox="1">
            <a:spLocks noChangeArrowheads="1"/>
          </p:cNvSpPr>
          <p:nvPr/>
        </p:nvSpPr>
        <p:spPr bwMode="auto">
          <a:xfrm>
            <a:off x="7315200" y="291465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200"/>
              <a:t>Rxn also temp dependent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 calcmode="lin" valueType="num">
                                      <p:cBhvr additive="base">
                                        <p:cTn id="7" dur="500" fill="hold"/>
                                        <p:tgtEl>
                                          <p:spTgt spid="522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8">
                                            <p:txEl>
                                              <p:pRg st="1" end="1"/>
                                            </p:txEl>
                                          </p:spTgt>
                                        </p:tgtEl>
                                        <p:attrNameLst>
                                          <p:attrName>style.visibility</p:attrName>
                                        </p:attrNameLst>
                                      </p:cBhvr>
                                      <p:to>
                                        <p:strVal val="visible"/>
                                      </p:to>
                                    </p:set>
                                    <p:anim calcmode="lin" valueType="num">
                                      <p:cBhvr additive="base">
                                        <p:cTn id="13" dur="500" fill="hold"/>
                                        <p:tgtEl>
                                          <p:spTgt spid="5222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Changes in Pressure:</a:t>
            </a:r>
          </a:p>
        </p:txBody>
      </p:sp>
      <p:sp>
        <p:nvSpPr>
          <p:cNvPr id="54275" name="Rectangle 3"/>
          <p:cNvSpPr>
            <a:spLocks noGrp="1" noChangeArrowheads="1"/>
          </p:cNvSpPr>
          <p:nvPr>
            <p:ph type="body" idx="1"/>
          </p:nvPr>
        </p:nvSpPr>
        <p:spPr>
          <a:xfrm>
            <a:off x="228600" y="1752600"/>
            <a:ext cx="8915400" cy="3875088"/>
          </a:xfrm>
        </p:spPr>
        <p:txBody>
          <a:bodyPr/>
          <a:lstStyle/>
          <a:p>
            <a:pPr eaLnBrk="1" hangingPunct="1"/>
            <a:r>
              <a:rPr lang="en-US" smtClean="0"/>
              <a:t>Consider this reaction at equilibrium:</a:t>
            </a:r>
          </a:p>
          <a:p>
            <a:pPr algn="ctr" eaLnBrk="1" hangingPunct="1">
              <a:buClr>
                <a:schemeClr val="folHlink"/>
              </a:buClr>
              <a:buFont typeface="Wingdings" pitchFamily="2" charset="2"/>
              <a:buNone/>
            </a:pPr>
            <a:r>
              <a:rPr lang="en-US" smtClean="0">
                <a:solidFill>
                  <a:schemeClr val="folHlink"/>
                </a:solidFill>
                <a:latin typeface="Comic Sans MS" pitchFamily="66" charset="0"/>
                <a:cs typeface="Times New Roman" pitchFamily="18" charset="0"/>
              </a:rPr>
              <a:t>2NO</a:t>
            </a:r>
            <a:r>
              <a:rPr lang="en-US" baseline="-25000" smtClean="0">
                <a:solidFill>
                  <a:schemeClr val="folHlink"/>
                </a:solidFill>
                <a:latin typeface="Comic Sans MS" pitchFamily="66" charset="0"/>
                <a:cs typeface="Times New Roman" pitchFamily="18" charset="0"/>
              </a:rPr>
              <a:t>2</a:t>
            </a:r>
            <a:r>
              <a:rPr lang="en-US" smtClean="0">
                <a:solidFill>
                  <a:schemeClr val="folHlink"/>
                </a:solidFill>
                <a:latin typeface="Comic Sans MS" pitchFamily="66" charset="0"/>
                <a:cs typeface="Times New Roman" pitchFamily="18" charset="0"/>
              </a:rPr>
              <a:t>(g) </a:t>
            </a:r>
            <a:r>
              <a:rPr lang="en-US" smtClean="0">
                <a:solidFill>
                  <a:schemeClr val="folHlink"/>
                </a:solidFill>
                <a:latin typeface="Comic Sans MS" pitchFamily="66" charset="0"/>
                <a:cs typeface="Times New Roman" pitchFamily="18" charset="0"/>
                <a:sym typeface="Wingdings" pitchFamily="2" charset="2"/>
              </a:rPr>
              <a:t></a:t>
            </a:r>
            <a:r>
              <a:rPr lang="en-US" smtClean="0">
                <a:solidFill>
                  <a:schemeClr val="folHlink"/>
                </a:solidFill>
                <a:latin typeface="Comic Sans MS" pitchFamily="66" charset="0"/>
                <a:cs typeface="Times New Roman" pitchFamily="18" charset="0"/>
              </a:rPr>
              <a:t> N</a:t>
            </a:r>
            <a:r>
              <a:rPr lang="en-US" baseline="-25000" smtClean="0">
                <a:solidFill>
                  <a:schemeClr val="folHlink"/>
                </a:solidFill>
                <a:latin typeface="Comic Sans MS" pitchFamily="66" charset="0"/>
                <a:cs typeface="Times New Roman" pitchFamily="18" charset="0"/>
              </a:rPr>
              <a:t>2</a:t>
            </a:r>
            <a:r>
              <a:rPr lang="en-US" smtClean="0">
                <a:solidFill>
                  <a:schemeClr val="folHlink"/>
                </a:solidFill>
                <a:latin typeface="Comic Sans MS" pitchFamily="66" charset="0"/>
                <a:cs typeface="Times New Roman" pitchFamily="18" charset="0"/>
              </a:rPr>
              <a:t>O</a:t>
            </a:r>
            <a:r>
              <a:rPr lang="en-US" baseline="-25000" smtClean="0">
                <a:solidFill>
                  <a:schemeClr val="folHlink"/>
                </a:solidFill>
                <a:latin typeface="Comic Sans MS" pitchFamily="66" charset="0"/>
                <a:cs typeface="Times New Roman" pitchFamily="18" charset="0"/>
              </a:rPr>
              <a:t>4</a:t>
            </a:r>
            <a:r>
              <a:rPr lang="en-US" smtClean="0">
                <a:solidFill>
                  <a:schemeClr val="folHlink"/>
                </a:solidFill>
                <a:latin typeface="Comic Sans MS" pitchFamily="66" charset="0"/>
                <a:cs typeface="Times New Roman" pitchFamily="18" charset="0"/>
              </a:rPr>
              <a:t>(g)</a:t>
            </a:r>
            <a:endParaRPr lang="en-US" smtClean="0"/>
          </a:p>
          <a:p>
            <a:pPr eaLnBrk="1" hangingPunct="1"/>
            <a:endParaRPr lang="en-US" smtClean="0"/>
          </a:p>
          <a:p>
            <a:pPr eaLnBrk="1" hangingPunct="1"/>
            <a:r>
              <a:rPr lang="en-US" smtClean="0"/>
              <a:t>What will happen to the equilibrium if we:</a:t>
            </a:r>
          </a:p>
          <a:p>
            <a:pPr lvl="1" eaLnBrk="1" hangingPunct="1"/>
            <a:r>
              <a:rPr lang="en-US" sz="3000" smtClean="0"/>
              <a:t>decrease the pressure?</a:t>
            </a:r>
          </a:p>
        </p:txBody>
      </p:sp>
      <p:sp>
        <p:nvSpPr>
          <p:cNvPr id="53252" name="Text Box 4"/>
          <p:cNvSpPr txBox="1">
            <a:spLocks noChangeArrowheads="1"/>
          </p:cNvSpPr>
          <p:nvPr/>
        </p:nvSpPr>
        <p:spPr bwMode="auto">
          <a:xfrm>
            <a:off x="2286000" y="4572000"/>
            <a:ext cx="624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3200">
                <a:solidFill>
                  <a:schemeClr val="folHlink"/>
                </a:solidFill>
                <a:latin typeface="Times New Roman" pitchFamily="18" charset="0"/>
              </a:rPr>
              <a:t>Reaction shifts to the left</a:t>
            </a:r>
          </a:p>
          <a:p>
            <a:pPr eaLnBrk="1" hangingPunct="1">
              <a:spcBef>
                <a:spcPct val="50000"/>
              </a:spcBef>
            </a:pPr>
            <a:r>
              <a:rPr lang="en-US" sz="3200">
                <a:solidFill>
                  <a:schemeClr val="folHlink"/>
                </a:solidFill>
                <a:latin typeface="Times New Roman" pitchFamily="18" charset="0"/>
              </a:rPr>
              <a:t>(forms more reactant)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 calcmode="lin" valueType="num">
                                      <p:cBhvr additive="base">
                                        <p:cTn id="7" dur="500" fill="hold"/>
                                        <p:tgtEl>
                                          <p:spTgt spid="5325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32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3252">
                                            <p:txEl>
                                              <p:pRg st="1" end="1"/>
                                            </p:txEl>
                                          </p:spTgt>
                                        </p:tgtEl>
                                        <p:attrNameLst>
                                          <p:attrName>style.visibility</p:attrName>
                                        </p:attrNameLst>
                                      </p:cBhvr>
                                      <p:to>
                                        <p:strVal val="visible"/>
                                      </p:to>
                                    </p:set>
                                    <p:anim calcmode="lin" valueType="num">
                                      <p:cBhvr additive="base">
                                        <p:cTn id="13" dur="500" fill="hold"/>
                                        <p:tgtEl>
                                          <p:spTgt spid="5325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325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Changes in Pressure:</a:t>
            </a:r>
          </a:p>
        </p:txBody>
      </p:sp>
      <p:sp>
        <p:nvSpPr>
          <p:cNvPr id="55299" name="Rectangle 3"/>
          <p:cNvSpPr>
            <a:spLocks noGrp="1" noChangeArrowheads="1"/>
          </p:cNvSpPr>
          <p:nvPr>
            <p:ph type="body" idx="1"/>
          </p:nvPr>
        </p:nvSpPr>
        <p:spPr>
          <a:xfrm>
            <a:off x="1295400" y="2362200"/>
            <a:ext cx="6858000" cy="4114800"/>
          </a:xfrm>
        </p:spPr>
        <p:txBody>
          <a:bodyPr/>
          <a:lstStyle/>
          <a:p>
            <a:pPr eaLnBrk="1" hangingPunct="1"/>
            <a:r>
              <a:rPr lang="en-US" sz="3900" smtClean="0"/>
              <a:t>Increasing the pressure favors the reaction that produces the fewer moles of gas, and vice-versa.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2700" smtClean="0"/>
              <a:t>Example: How will an </a:t>
            </a:r>
            <a:r>
              <a:rPr lang="en-US" sz="2700" b="1" u="sng" smtClean="0"/>
              <a:t>increase in pressure</a:t>
            </a:r>
            <a:r>
              <a:rPr lang="en-US" sz="2700" smtClean="0"/>
              <a:t> affect the equilibrium in the following reactions:</a:t>
            </a:r>
          </a:p>
        </p:txBody>
      </p:sp>
      <p:sp>
        <p:nvSpPr>
          <p:cNvPr id="56323" name="Rectangle 3"/>
          <p:cNvSpPr>
            <a:spLocks noGrp="1" noChangeArrowheads="1"/>
          </p:cNvSpPr>
          <p:nvPr>
            <p:ph type="body" idx="1"/>
          </p:nvPr>
        </p:nvSpPr>
        <p:spPr>
          <a:xfrm>
            <a:off x="566738" y="2227263"/>
            <a:ext cx="8001000" cy="3792537"/>
          </a:xfrm>
        </p:spPr>
        <p:txBody>
          <a:bodyPr/>
          <a:lstStyle/>
          <a:p>
            <a:pPr eaLnBrk="1" hangingPunct="1"/>
            <a:r>
              <a:rPr lang="en-US" sz="2600" smtClean="0">
                <a:solidFill>
                  <a:schemeClr val="folHlink"/>
                </a:solidFill>
                <a:latin typeface="Comic Sans MS" pitchFamily="66" charset="0"/>
              </a:rPr>
              <a:t>4NH</a:t>
            </a:r>
            <a:r>
              <a:rPr lang="en-US" sz="2600" baseline="-25000" smtClean="0">
                <a:solidFill>
                  <a:schemeClr val="folHlink"/>
                </a:solidFill>
                <a:latin typeface="Comic Sans MS" pitchFamily="66" charset="0"/>
              </a:rPr>
              <a:t>3</a:t>
            </a:r>
            <a:r>
              <a:rPr lang="en-US" sz="2100" smtClean="0">
                <a:solidFill>
                  <a:schemeClr val="folHlink"/>
                </a:solidFill>
                <a:latin typeface="Comic Sans MS" pitchFamily="66" charset="0"/>
              </a:rPr>
              <a:t>(g)</a:t>
            </a:r>
            <a:r>
              <a:rPr lang="en-US" sz="2600" smtClean="0">
                <a:solidFill>
                  <a:schemeClr val="folHlink"/>
                </a:solidFill>
                <a:latin typeface="Comic Sans MS" pitchFamily="66" charset="0"/>
              </a:rPr>
              <a:t> + 5O</a:t>
            </a:r>
            <a:r>
              <a:rPr lang="en-US" sz="2600" baseline="-25000" smtClean="0">
                <a:solidFill>
                  <a:schemeClr val="folHlink"/>
                </a:solidFill>
                <a:latin typeface="Comic Sans MS" pitchFamily="66" charset="0"/>
              </a:rPr>
              <a:t>2</a:t>
            </a:r>
            <a:r>
              <a:rPr lang="en-US" sz="2100" smtClean="0">
                <a:solidFill>
                  <a:schemeClr val="folHlink"/>
                </a:solidFill>
                <a:latin typeface="Comic Sans MS" pitchFamily="66" charset="0"/>
              </a:rPr>
              <a:t>(g)</a:t>
            </a:r>
            <a:r>
              <a:rPr lang="en-US" sz="2600" smtClean="0">
                <a:solidFill>
                  <a:schemeClr val="folHlink"/>
                </a:solidFill>
                <a:latin typeface="Comic Sans MS" pitchFamily="66" charset="0"/>
              </a:rPr>
              <a:t> </a:t>
            </a:r>
            <a:r>
              <a:rPr lang="en-US" sz="2600" smtClean="0">
                <a:solidFill>
                  <a:schemeClr val="folHlink"/>
                </a:solidFill>
                <a:latin typeface="Comic Sans MS" pitchFamily="66" charset="0"/>
                <a:cs typeface="Times New Roman" pitchFamily="18" charset="0"/>
                <a:sym typeface="Wingdings" pitchFamily="2" charset="2"/>
              </a:rPr>
              <a:t> 4NO</a:t>
            </a:r>
            <a:r>
              <a:rPr lang="en-US" sz="2100" smtClean="0">
                <a:solidFill>
                  <a:schemeClr val="folHlink"/>
                </a:solidFill>
                <a:latin typeface="Comic Sans MS" pitchFamily="66" charset="0"/>
                <a:cs typeface="Times New Roman" pitchFamily="18" charset="0"/>
                <a:sym typeface="Wingdings" pitchFamily="2" charset="2"/>
              </a:rPr>
              <a:t>(g)</a:t>
            </a:r>
            <a:r>
              <a:rPr lang="en-US" sz="2600" smtClean="0">
                <a:solidFill>
                  <a:schemeClr val="folHlink"/>
                </a:solidFill>
                <a:latin typeface="Comic Sans MS" pitchFamily="66" charset="0"/>
                <a:cs typeface="Times New Roman" pitchFamily="18" charset="0"/>
                <a:sym typeface="Wingdings" pitchFamily="2" charset="2"/>
              </a:rPr>
              <a:t> + 6H</a:t>
            </a:r>
            <a:r>
              <a:rPr lang="en-US" sz="2600" baseline="-25000" smtClean="0">
                <a:solidFill>
                  <a:schemeClr val="folHlink"/>
                </a:solidFill>
                <a:latin typeface="Comic Sans MS" pitchFamily="66" charset="0"/>
                <a:cs typeface="Times New Roman" pitchFamily="18" charset="0"/>
                <a:sym typeface="Wingdings" pitchFamily="2" charset="2"/>
              </a:rPr>
              <a:t>2</a:t>
            </a:r>
            <a:r>
              <a:rPr lang="en-US" sz="2600" smtClean="0">
                <a:solidFill>
                  <a:schemeClr val="folHlink"/>
                </a:solidFill>
                <a:latin typeface="Comic Sans MS" pitchFamily="66" charset="0"/>
                <a:cs typeface="Times New Roman" pitchFamily="18" charset="0"/>
                <a:sym typeface="Wingdings" pitchFamily="2" charset="2"/>
              </a:rPr>
              <a:t>O</a:t>
            </a:r>
            <a:r>
              <a:rPr lang="en-US" sz="2100" smtClean="0">
                <a:solidFill>
                  <a:schemeClr val="folHlink"/>
                </a:solidFill>
                <a:latin typeface="Comic Sans MS" pitchFamily="66" charset="0"/>
                <a:cs typeface="Times New Roman" pitchFamily="18" charset="0"/>
                <a:sym typeface="Wingdings" pitchFamily="2" charset="2"/>
              </a:rPr>
              <a:t>(g)</a:t>
            </a:r>
          </a:p>
          <a:p>
            <a:pPr lvl="1" eaLnBrk="1" hangingPunct="1"/>
            <a:r>
              <a:rPr lang="en-US" sz="3000" smtClean="0">
                <a:solidFill>
                  <a:srgbClr val="776129"/>
                </a:solidFill>
                <a:latin typeface="Comic Sans MS" pitchFamily="66" charset="0"/>
                <a:cs typeface="Times New Roman" pitchFamily="18" charset="0"/>
                <a:sym typeface="Wingdings" pitchFamily="2" charset="2"/>
              </a:rPr>
              <a:t>RXN SHIFTS LEFT</a:t>
            </a:r>
          </a:p>
          <a:p>
            <a:pPr eaLnBrk="1" hangingPunct="1"/>
            <a:endParaRPr lang="en-US" sz="2600" smtClean="0">
              <a:solidFill>
                <a:schemeClr val="folHlink"/>
              </a:solidFill>
              <a:latin typeface="Comic Sans MS" pitchFamily="66" charset="0"/>
            </a:endParaRPr>
          </a:p>
          <a:p>
            <a:pPr eaLnBrk="1" hangingPunct="1"/>
            <a:r>
              <a:rPr lang="en-US" sz="2600" smtClean="0">
                <a:solidFill>
                  <a:schemeClr val="folHlink"/>
                </a:solidFill>
                <a:latin typeface="Comic Sans MS" pitchFamily="66" charset="0"/>
              </a:rPr>
              <a:t>2H</a:t>
            </a:r>
            <a:r>
              <a:rPr lang="en-US" sz="2600" baseline="-25000" smtClean="0">
                <a:solidFill>
                  <a:schemeClr val="folHlink"/>
                </a:solidFill>
                <a:latin typeface="Comic Sans MS" pitchFamily="66" charset="0"/>
              </a:rPr>
              <a:t>2</a:t>
            </a:r>
            <a:r>
              <a:rPr lang="en-US" sz="2100" smtClean="0">
                <a:solidFill>
                  <a:schemeClr val="folHlink"/>
                </a:solidFill>
                <a:latin typeface="Comic Sans MS" pitchFamily="66" charset="0"/>
              </a:rPr>
              <a:t>(g)</a:t>
            </a:r>
            <a:r>
              <a:rPr lang="en-US" sz="2600" smtClean="0">
                <a:solidFill>
                  <a:schemeClr val="folHlink"/>
                </a:solidFill>
                <a:latin typeface="Comic Sans MS" pitchFamily="66" charset="0"/>
              </a:rPr>
              <a:t> + O</a:t>
            </a:r>
            <a:r>
              <a:rPr lang="en-US" sz="2600" baseline="-25000" smtClean="0">
                <a:solidFill>
                  <a:schemeClr val="folHlink"/>
                </a:solidFill>
                <a:latin typeface="Comic Sans MS" pitchFamily="66" charset="0"/>
              </a:rPr>
              <a:t>2</a:t>
            </a:r>
            <a:r>
              <a:rPr lang="en-US" sz="2100" smtClean="0">
                <a:solidFill>
                  <a:schemeClr val="folHlink"/>
                </a:solidFill>
                <a:latin typeface="Comic Sans MS" pitchFamily="66" charset="0"/>
              </a:rPr>
              <a:t>(g)</a:t>
            </a:r>
            <a:r>
              <a:rPr lang="en-US" sz="2600" smtClean="0">
                <a:solidFill>
                  <a:schemeClr val="folHlink"/>
                </a:solidFill>
                <a:latin typeface="Comic Sans MS" pitchFamily="66" charset="0"/>
              </a:rPr>
              <a:t> </a:t>
            </a:r>
            <a:r>
              <a:rPr lang="en-US" sz="2600" smtClean="0">
                <a:solidFill>
                  <a:schemeClr val="folHlink"/>
                </a:solidFill>
                <a:latin typeface="Comic Sans MS" pitchFamily="66" charset="0"/>
                <a:cs typeface="Times New Roman" pitchFamily="18" charset="0"/>
                <a:sym typeface="Wingdings" pitchFamily="2" charset="2"/>
              </a:rPr>
              <a:t> 2H</a:t>
            </a:r>
            <a:r>
              <a:rPr lang="en-US" sz="2600" baseline="-25000" smtClean="0">
                <a:solidFill>
                  <a:schemeClr val="folHlink"/>
                </a:solidFill>
                <a:latin typeface="Comic Sans MS" pitchFamily="66" charset="0"/>
                <a:cs typeface="Times New Roman" pitchFamily="18" charset="0"/>
                <a:sym typeface="Wingdings" pitchFamily="2" charset="2"/>
              </a:rPr>
              <a:t>2</a:t>
            </a:r>
            <a:r>
              <a:rPr lang="en-US" sz="2600" smtClean="0">
                <a:solidFill>
                  <a:schemeClr val="folHlink"/>
                </a:solidFill>
                <a:latin typeface="Comic Sans MS" pitchFamily="66" charset="0"/>
                <a:cs typeface="Times New Roman" pitchFamily="18" charset="0"/>
                <a:sym typeface="Wingdings" pitchFamily="2" charset="2"/>
              </a:rPr>
              <a:t>O</a:t>
            </a:r>
            <a:r>
              <a:rPr lang="en-US" sz="2100" smtClean="0">
                <a:solidFill>
                  <a:schemeClr val="folHlink"/>
                </a:solidFill>
                <a:latin typeface="Comic Sans MS" pitchFamily="66" charset="0"/>
                <a:cs typeface="Times New Roman" pitchFamily="18" charset="0"/>
                <a:sym typeface="Wingdings" pitchFamily="2" charset="2"/>
              </a:rPr>
              <a:t>(g)</a:t>
            </a:r>
          </a:p>
          <a:p>
            <a:pPr lvl="1" eaLnBrk="1" hangingPunct="1"/>
            <a:r>
              <a:rPr lang="en-US" sz="3000" smtClean="0">
                <a:solidFill>
                  <a:srgbClr val="776129"/>
                </a:solidFill>
                <a:latin typeface="Comic Sans MS" pitchFamily="66" charset="0"/>
                <a:cs typeface="Times New Roman" pitchFamily="18" charset="0"/>
                <a:sym typeface="Wingdings" pitchFamily="2" charset="2"/>
              </a:rPr>
              <a:t>RXN SHIFTS RIGHT</a:t>
            </a:r>
          </a:p>
          <a:p>
            <a:pPr eaLnBrk="1" hangingPunct="1">
              <a:buFont typeface="Wingdings" pitchFamily="2" charset="2"/>
              <a:buNone/>
            </a:pPr>
            <a:endParaRPr lang="en-US" sz="3400" smtClean="0">
              <a:solidFill>
                <a:srgbClr val="776129"/>
              </a:solidFill>
              <a:latin typeface="Comic Sans MS" pitchFamily="66" charset="0"/>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2700" smtClean="0"/>
              <a:t>Example: How will an </a:t>
            </a:r>
            <a:r>
              <a:rPr lang="en-US" sz="2700" u="sng" smtClean="0"/>
              <a:t>increase in temperature</a:t>
            </a:r>
            <a:r>
              <a:rPr lang="en-US" sz="2700" smtClean="0"/>
              <a:t> affect the equilibrium in the following reactions:</a:t>
            </a:r>
          </a:p>
        </p:txBody>
      </p:sp>
      <p:sp>
        <p:nvSpPr>
          <p:cNvPr id="57347" name="Rectangle 3"/>
          <p:cNvSpPr>
            <a:spLocks noGrp="1" noChangeArrowheads="1"/>
          </p:cNvSpPr>
          <p:nvPr>
            <p:ph type="body" idx="1"/>
          </p:nvPr>
        </p:nvSpPr>
        <p:spPr>
          <a:xfrm>
            <a:off x="609600" y="1905000"/>
            <a:ext cx="7848600" cy="4267200"/>
          </a:xfrm>
        </p:spPr>
        <p:txBody>
          <a:bodyPr/>
          <a:lstStyle/>
          <a:p>
            <a:pPr eaLnBrk="1" hangingPunct="1">
              <a:lnSpc>
                <a:spcPct val="90000"/>
              </a:lnSpc>
            </a:pPr>
            <a:r>
              <a:rPr lang="en-US" smtClean="0">
                <a:solidFill>
                  <a:schemeClr val="folHlink"/>
                </a:solidFill>
                <a:latin typeface="Comic Sans MS" pitchFamily="66" charset="0"/>
              </a:rPr>
              <a:t>2NO</a:t>
            </a:r>
            <a:r>
              <a:rPr lang="en-US" baseline="-25000" smtClean="0">
                <a:solidFill>
                  <a:schemeClr val="folHlink"/>
                </a:solidFill>
                <a:latin typeface="Comic Sans MS" pitchFamily="66" charset="0"/>
              </a:rPr>
              <a:t>2</a:t>
            </a:r>
            <a:r>
              <a:rPr lang="en-US" sz="2500" smtClean="0">
                <a:solidFill>
                  <a:schemeClr val="folHlink"/>
                </a:solidFill>
                <a:latin typeface="Comic Sans MS" pitchFamily="66" charset="0"/>
              </a:rPr>
              <a:t>(g)</a:t>
            </a:r>
            <a:r>
              <a:rPr lang="en-US" smtClean="0">
                <a:solidFill>
                  <a:schemeClr val="folHlink"/>
                </a:solidFill>
                <a:latin typeface="Comic Sans MS" pitchFamily="66" charset="0"/>
              </a:rPr>
              <a:t> </a:t>
            </a:r>
            <a:r>
              <a:rPr lang="en-US" smtClean="0">
                <a:solidFill>
                  <a:schemeClr val="folHlink"/>
                </a:solidFill>
                <a:latin typeface="Comic Sans MS" pitchFamily="66" charset="0"/>
                <a:cs typeface="Times New Roman" pitchFamily="18" charset="0"/>
                <a:sym typeface="Wingdings" pitchFamily="2" charset="2"/>
              </a:rPr>
              <a:t> N</a:t>
            </a:r>
            <a:r>
              <a:rPr lang="en-US" baseline="-25000" smtClean="0">
                <a:solidFill>
                  <a:schemeClr val="folHlink"/>
                </a:solidFill>
                <a:latin typeface="Comic Sans MS" pitchFamily="66" charset="0"/>
                <a:cs typeface="Times New Roman" pitchFamily="18" charset="0"/>
                <a:sym typeface="Wingdings" pitchFamily="2" charset="2"/>
              </a:rPr>
              <a:t>2</a:t>
            </a:r>
            <a:r>
              <a:rPr lang="en-US" smtClean="0">
                <a:solidFill>
                  <a:schemeClr val="folHlink"/>
                </a:solidFill>
                <a:latin typeface="Comic Sans MS" pitchFamily="66" charset="0"/>
                <a:cs typeface="Times New Roman" pitchFamily="18" charset="0"/>
                <a:sym typeface="Wingdings" pitchFamily="2" charset="2"/>
              </a:rPr>
              <a:t>O</a:t>
            </a:r>
            <a:r>
              <a:rPr lang="en-US" baseline="-25000" smtClean="0">
                <a:solidFill>
                  <a:schemeClr val="folHlink"/>
                </a:solidFill>
                <a:latin typeface="Comic Sans MS" pitchFamily="66" charset="0"/>
                <a:cs typeface="Times New Roman" pitchFamily="18" charset="0"/>
                <a:sym typeface="Wingdings" pitchFamily="2" charset="2"/>
              </a:rPr>
              <a:t>4</a:t>
            </a:r>
            <a:r>
              <a:rPr lang="en-US" sz="2500" smtClean="0">
                <a:solidFill>
                  <a:schemeClr val="folHlink"/>
                </a:solidFill>
                <a:latin typeface="Comic Sans MS" pitchFamily="66" charset="0"/>
                <a:cs typeface="Times New Roman" pitchFamily="18" charset="0"/>
                <a:sym typeface="Wingdings" pitchFamily="2" charset="2"/>
              </a:rPr>
              <a:t>(g)</a:t>
            </a:r>
            <a:r>
              <a:rPr lang="en-US" smtClean="0">
                <a:solidFill>
                  <a:schemeClr val="folHlink"/>
                </a:solidFill>
                <a:latin typeface="Comic Sans MS" pitchFamily="66" charset="0"/>
                <a:cs typeface="Times New Roman" pitchFamily="18" charset="0"/>
                <a:sym typeface="Wingdings" pitchFamily="2" charset="2"/>
              </a:rPr>
              <a:t> + heat</a:t>
            </a:r>
            <a:endParaRPr lang="en-US" sz="2500" smtClean="0">
              <a:solidFill>
                <a:schemeClr val="folHlink"/>
              </a:solidFill>
              <a:latin typeface="Comic Sans MS" pitchFamily="66" charset="0"/>
              <a:cs typeface="Times New Roman" pitchFamily="18" charset="0"/>
              <a:sym typeface="Wingdings" pitchFamily="2" charset="2"/>
            </a:endParaRPr>
          </a:p>
          <a:p>
            <a:pPr lvl="1" eaLnBrk="1" hangingPunct="1">
              <a:lnSpc>
                <a:spcPct val="90000"/>
              </a:lnSpc>
            </a:pPr>
            <a:r>
              <a:rPr lang="en-US" sz="3400" smtClean="0">
                <a:solidFill>
                  <a:srgbClr val="776129"/>
                </a:solidFill>
                <a:latin typeface="Comic Sans MS" pitchFamily="66" charset="0"/>
                <a:cs typeface="Times New Roman" pitchFamily="18" charset="0"/>
                <a:sym typeface="Wingdings" pitchFamily="2" charset="2"/>
              </a:rPr>
              <a:t>RXN SHIFTS LEFT</a:t>
            </a:r>
          </a:p>
          <a:p>
            <a:pPr eaLnBrk="1" hangingPunct="1">
              <a:lnSpc>
                <a:spcPct val="90000"/>
              </a:lnSpc>
            </a:pPr>
            <a:endParaRPr lang="en-US" smtClean="0">
              <a:solidFill>
                <a:schemeClr val="folHlink"/>
              </a:solidFill>
              <a:latin typeface="Comic Sans MS" pitchFamily="66" charset="0"/>
            </a:endParaRPr>
          </a:p>
          <a:p>
            <a:pPr eaLnBrk="1" hangingPunct="1">
              <a:lnSpc>
                <a:spcPct val="90000"/>
              </a:lnSpc>
            </a:pPr>
            <a:r>
              <a:rPr lang="en-US" smtClean="0">
                <a:solidFill>
                  <a:schemeClr val="folHlink"/>
                </a:solidFill>
                <a:latin typeface="Comic Sans MS" pitchFamily="66" charset="0"/>
              </a:rPr>
              <a:t>H</a:t>
            </a:r>
            <a:r>
              <a:rPr lang="en-US" baseline="-25000" smtClean="0">
                <a:solidFill>
                  <a:schemeClr val="folHlink"/>
                </a:solidFill>
                <a:latin typeface="Comic Sans MS" pitchFamily="66" charset="0"/>
              </a:rPr>
              <a:t>2</a:t>
            </a:r>
            <a:r>
              <a:rPr lang="en-US" sz="2500" smtClean="0">
                <a:solidFill>
                  <a:schemeClr val="folHlink"/>
                </a:solidFill>
                <a:latin typeface="Comic Sans MS" pitchFamily="66" charset="0"/>
              </a:rPr>
              <a:t>(g)</a:t>
            </a:r>
            <a:r>
              <a:rPr lang="en-US" smtClean="0">
                <a:solidFill>
                  <a:schemeClr val="folHlink"/>
                </a:solidFill>
                <a:latin typeface="Comic Sans MS" pitchFamily="66" charset="0"/>
              </a:rPr>
              <a:t> + Cl</a:t>
            </a:r>
            <a:r>
              <a:rPr lang="en-US" baseline="-25000" smtClean="0">
                <a:solidFill>
                  <a:schemeClr val="folHlink"/>
                </a:solidFill>
                <a:latin typeface="Comic Sans MS" pitchFamily="66" charset="0"/>
              </a:rPr>
              <a:t>2</a:t>
            </a:r>
            <a:r>
              <a:rPr lang="en-US" sz="2500" smtClean="0">
                <a:solidFill>
                  <a:schemeClr val="folHlink"/>
                </a:solidFill>
                <a:latin typeface="Comic Sans MS" pitchFamily="66" charset="0"/>
              </a:rPr>
              <a:t>(g)</a:t>
            </a:r>
            <a:r>
              <a:rPr lang="en-US" smtClean="0">
                <a:solidFill>
                  <a:schemeClr val="folHlink"/>
                </a:solidFill>
                <a:latin typeface="Comic Sans MS" pitchFamily="66" charset="0"/>
              </a:rPr>
              <a:t> </a:t>
            </a:r>
            <a:r>
              <a:rPr lang="en-US" smtClean="0">
                <a:solidFill>
                  <a:schemeClr val="folHlink"/>
                </a:solidFill>
                <a:latin typeface="Comic Sans MS" pitchFamily="66" charset="0"/>
                <a:cs typeface="Times New Roman" pitchFamily="18" charset="0"/>
                <a:sym typeface="Wingdings" pitchFamily="2" charset="2"/>
              </a:rPr>
              <a:t> 2HCl</a:t>
            </a:r>
            <a:r>
              <a:rPr lang="en-US" sz="2500" smtClean="0">
                <a:solidFill>
                  <a:schemeClr val="folHlink"/>
                </a:solidFill>
                <a:latin typeface="Comic Sans MS" pitchFamily="66" charset="0"/>
                <a:cs typeface="Times New Roman" pitchFamily="18" charset="0"/>
                <a:sym typeface="Wingdings" pitchFamily="2" charset="2"/>
              </a:rPr>
              <a:t>(g)</a:t>
            </a:r>
            <a:r>
              <a:rPr lang="en-US" smtClean="0">
                <a:solidFill>
                  <a:schemeClr val="folHlink"/>
                </a:solidFill>
                <a:latin typeface="Comic Sans MS" pitchFamily="66" charset="0"/>
                <a:cs typeface="Times New Roman" pitchFamily="18" charset="0"/>
                <a:sym typeface="Wingdings" pitchFamily="2" charset="2"/>
              </a:rPr>
              <a:t> + 92 KJ</a:t>
            </a:r>
            <a:endParaRPr lang="en-US" sz="2500" smtClean="0">
              <a:solidFill>
                <a:schemeClr val="folHlink"/>
              </a:solidFill>
              <a:latin typeface="Comic Sans MS" pitchFamily="66" charset="0"/>
              <a:cs typeface="Times New Roman" pitchFamily="18" charset="0"/>
              <a:sym typeface="Wingdings" pitchFamily="2" charset="2"/>
            </a:endParaRPr>
          </a:p>
          <a:p>
            <a:pPr lvl="1" eaLnBrk="1" hangingPunct="1">
              <a:lnSpc>
                <a:spcPct val="90000"/>
              </a:lnSpc>
            </a:pPr>
            <a:r>
              <a:rPr lang="en-US" sz="3400" smtClean="0">
                <a:solidFill>
                  <a:srgbClr val="776129"/>
                </a:solidFill>
                <a:latin typeface="Comic Sans MS" pitchFamily="66" charset="0"/>
                <a:cs typeface="Times New Roman" pitchFamily="18" charset="0"/>
                <a:sym typeface="Wingdings" pitchFamily="2" charset="2"/>
              </a:rPr>
              <a:t>RXN SHIFTS LEFT</a:t>
            </a:r>
          </a:p>
          <a:p>
            <a:pPr eaLnBrk="1" hangingPunct="1">
              <a:lnSpc>
                <a:spcPct val="90000"/>
              </a:lnSpc>
            </a:pPr>
            <a:endParaRPr lang="en-US" smtClean="0">
              <a:solidFill>
                <a:schemeClr val="folHlink"/>
              </a:solidFill>
              <a:latin typeface="Comic Sans MS" pitchFamily="66" charset="0"/>
            </a:endParaRPr>
          </a:p>
          <a:p>
            <a:pPr eaLnBrk="1" hangingPunct="1">
              <a:lnSpc>
                <a:spcPct val="90000"/>
              </a:lnSpc>
            </a:pPr>
            <a:r>
              <a:rPr lang="en-US" smtClean="0">
                <a:solidFill>
                  <a:schemeClr val="folHlink"/>
                </a:solidFill>
                <a:latin typeface="Comic Sans MS" pitchFamily="66" charset="0"/>
              </a:rPr>
              <a:t>H</a:t>
            </a:r>
            <a:r>
              <a:rPr lang="en-US" baseline="-25000" smtClean="0">
                <a:solidFill>
                  <a:schemeClr val="folHlink"/>
                </a:solidFill>
                <a:latin typeface="Comic Sans MS" pitchFamily="66" charset="0"/>
              </a:rPr>
              <a:t>2</a:t>
            </a:r>
            <a:r>
              <a:rPr lang="en-US" sz="2500" smtClean="0">
                <a:solidFill>
                  <a:schemeClr val="folHlink"/>
                </a:solidFill>
                <a:latin typeface="Comic Sans MS" pitchFamily="66" charset="0"/>
              </a:rPr>
              <a:t>(g)</a:t>
            </a:r>
            <a:r>
              <a:rPr lang="en-US" smtClean="0">
                <a:solidFill>
                  <a:schemeClr val="folHlink"/>
                </a:solidFill>
                <a:latin typeface="Comic Sans MS" pitchFamily="66" charset="0"/>
              </a:rPr>
              <a:t> + I</a:t>
            </a:r>
            <a:r>
              <a:rPr lang="en-US" baseline="-25000" smtClean="0">
                <a:solidFill>
                  <a:schemeClr val="folHlink"/>
                </a:solidFill>
                <a:latin typeface="Comic Sans MS" pitchFamily="66" charset="0"/>
              </a:rPr>
              <a:t>2</a:t>
            </a:r>
            <a:r>
              <a:rPr lang="en-US" sz="2500" smtClean="0">
                <a:solidFill>
                  <a:schemeClr val="folHlink"/>
                </a:solidFill>
                <a:latin typeface="Comic Sans MS" pitchFamily="66" charset="0"/>
              </a:rPr>
              <a:t>(g)</a:t>
            </a:r>
            <a:r>
              <a:rPr lang="en-US" smtClean="0">
                <a:solidFill>
                  <a:schemeClr val="folHlink"/>
                </a:solidFill>
                <a:latin typeface="Comic Sans MS" pitchFamily="66" charset="0"/>
              </a:rPr>
              <a:t> + 25 kJ </a:t>
            </a:r>
            <a:r>
              <a:rPr lang="en-US" smtClean="0">
                <a:solidFill>
                  <a:schemeClr val="folHlink"/>
                </a:solidFill>
                <a:latin typeface="Comic Sans MS" pitchFamily="66" charset="0"/>
                <a:cs typeface="Times New Roman" pitchFamily="18" charset="0"/>
                <a:sym typeface="Wingdings" pitchFamily="2" charset="2"/>
              </a:rPr>
              <a:t> 2HI</a:t>
            </a:r>
            <a:r>
              <a:rPr lang="en-US" sz="2500" smtClean="0">
                <a:solidFill>
                  <a:schemeClr val="folHlink"/>
                </a:solidFill>
                <a:latin typeface="Comic Sans MS" pitchFamily="66" charset="0"/>
                <a:cs typeface="Times New Roman" pitchFamily="18" charset="0"/>
                <a:sym typeface="Wingdings" pitchFamily="2" charset="2"/>
              </a:rPr>
              <a:t>(g)</a:t>
            </a:r>
          </a:p>
          <a:p>
            <a:pPr lvl="1" eaLnBrk="1" hangingPunct="1">
              <a:lnSpc>
                <a:spcPct val="90000"/>
              </a:lnSpc>
            </a:pPr>
            <a:r>
              <a:rPr lang="en-US" sz="3400" smtClean="0">
                <a:solidFill>
                  <a:srgbClr val="776129"/>
                </a:solidFill>
                <a:latin typeface="Comic Sans MS" pitchFamily="66" charset="0"/>
                <a:cs typeface="Times New Roman" pitchFamily="18" charset="0"/>
                <a:sym typeface="Wingdings" pitchFamily="2" charset="2"/>
              </a:rPr>
              <a:t>RXN SHIFTS RIGHT</a:t>
            </a:r>
          </a:p>
          <a:p>
            <a:pPr eaLnBrk="1" hangingPunct="1">
              <a:lnSpc>
                <a:spcPct val="90000"/>
              </a:lnSpc>
              <a:buFont typeface="Wingdings" pitchFamily="2" charset="2"/>
              <a:buNone/>
            </a:pPr>
            <a:endParaRPr lang="en-US" sz="3800" smtClean="0">
              <a:solidFill>
                <a:srgbClr val="776129"/>
              </a:solidFill>
              <a:latin typeface="Comic Sans MS" pitchFamily="66" charset="0"/>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734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7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z="3200" smtClean="0"/>
              <a:t>Applications of the Equilibrium Law</a:t>
            </a:r>
          </a:p>
        </p:txBody>
      </p:sp>
      <p:sp>
        <p:nvSpPr>
          <p:cNvPr id="58371" name="Content Placeholder 2"/>
          <p:cNvSpPr>
            <a:spLocks noGrp="1"/>
          </p:cNvSpPr>
          <p:nvPr>
            <p:ph idx="1"/>
          </p:nvPr>
        </p:nvSpPr>
        <p:spPr/>
        <p:txBody>
          <a:bodyPr/>
          <a:lstStyle/>
          <a:p>
            <a:pPr eaLnBrk="1" hangingPunct="1"/>
            <a:endParaRPr lang="en-US" smtClean="0"/>
          </a:p>
          <a:p>
            <a:pPr eaLnBrk="1" hangingPunct="1"/>
            <a:r>
              <a:rPr lang="en-US" smtClean="0"/>
              <a:t>Haber Process</a:t>
            </a:r>
          </a:p>
          <a:p>
            <a:pPr eaLnBrk="1" hangingPunct="1"/>
            <a:endParaRPr lang="en-US" smtClean="0"/>
          </a:p>
          <a:p>
            <a:pPr eaLnBrk="1" hangingPunct="1"/>
            <a:r>
              <a:rPr lang="en-US" smtClean="0"/>
              <a:t>Contact Process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The Haber process: </a:t>
            </a:r>
            <a:br>
              <a:rPr lang="en-US" smtClean="0"/>
            </a:br>
            <a:r>
              <a:rPr lang="en-US" smtClean="0"/>
              <a:t>production of ammonia, NH</a:t>
            </a:r>
            <a:r>
              <a:rPr lang="en-US" baseline="-25000" smtClean="0"/>
              <a:t>3</a:t>
            </a:r>
            <a:endParaRPr lang="en-US" smtClean="0"/>
          </a:p>
        </p:txBody>
      </p:sp>
      <p:sp>
        <p:nvSpPr>
          <p:cNvPr id="3" name="Content Placeholder 2"/>
          <p:cNvSpPr>
            <a:spLocks noGrp="1"/>
          </p:cNvSpPr>
          <p:nvPr>
            <p:ph idx="1"/>
          </p:nvPr>
        </p:nvSpPr>
        <p:spPr/>
        <p:txBody>
          <a:bodyPr/>
          <a:lstStyle/>
          <a:p>
            <a:pPr eaLnBrk="1" hangingPunct="1">
              <a:defRPr/>
            </a:pPr>
            <a:r>
              <a:rPr lang="en-US" sz="2600" dirty="0" smtClean="0"/>
              <a:t>120 million tons produced worldwide each year </a:t>
            </a:r>
          </a:p>
          <a:p>
            <a:pPr lvl="1" eaLnBrk="1" hangingPunct="1">
              <a:defRPr/>
            </a:pPr>
            <a:r>
              <a:rPr lang="en-US" sz="2200" dirty="0" smtClean="0">
                <a:ea typeface="+mn-ea"/>
                <a:cs typeface="+mn-cs"/>
              </a:rPr>
              <a:t>1/3 from China</a:t>
            </a:r>
            <a:br>
              <a:rPr lang="en-US" sz="2200" dirty="0" smtClean="0">
                <a:ea typeface="+mn-ea"/>
                <a:cs typeface="+mn-cs"/>
              </a:rPr>
            </a:br>
            <a:endParaRPr lang="en-US" sz="2200" dirty="0" smtClean="0">
              <a:ea typeface="+mn-ea"/>
              <a:cs typeface="+mn-cs"/>
            </a:endParaRPr>
          </a:p>
          <a:p>
            <a:pPr eaLnBrk="1" hangingPunct="1">
              <a:defRPr/>
            </a:pPr>
            <a:r>
              <a:rPr lang="en-US" sz="2600" dirty="0" smtClean="0"/>
              <a:t>80% of ammonia produced today is used to make fertilizers </a:t>
            </a:r>
          </a:p>
          <a:p>
            <a:pPr lvl="1" eaLnBrk="1" hangingPunct="1">
              <a:defRPr/>
            </a:pPr>
            <a:r>
              <a:rPr lang="en-US" sz="2200" dirty="0" smtClean="0">
                <a:ea typeface="+mn-ea"/>
                <a:cs typeface="+mn-cs"/>
              </a:rPr>
              <a:t>i.e. ammonium nitrate</a:t>
            </a:r>
            <a:br>
              <a:rPr lang="en-US" sz="2200" dirty="0" smtClean="0">
                <a:ea typeface="+mn-ea"/>
                <a:cs typeface="+mn-cs"/>
              </a:rPr>
            </a:br>
            <a:endParaRPr lang="en-US" sz="2200" dirty="0" smtClean="0">
              <a:ea typeface="+mn-ea"/>
              <a:cs typeface="+mn-cs"/>
            </a:endParaRPr>
          </a:p>
          <a:p>
            <a:pPr eaLnBrk="1" hangingPunct="1">
              <a:defRPr/>
            </a:pPr>
            <a:r>
              <a:rPr lang="en-US" sz="2600" dirty="0" smtClean="0"/>
              <a:t>Also used in production of plastics (such as nylon), refrigerants and powerful explosives</a:t>
            </a:r>
          </a:p>
          <a:p>
            <a:pPr marL="0" indent="0" eaLnBrk="1" hangingPunct="1">
              <a:buFont typeface="Wingdings" pitchFamily="2" charset="2"/>
              <a:buNone/>
              <a:defRPr/>
            </a:pPr>
            <a:endParaRPr lang="en-US" dirty="0" smtClean="0"/>
          </a:p>
        </p:txBody>
      </p:sp>
      <p:pic>
        <p:nvPicPr>
          <p:cNvPr id="59396" name="Picture 8" descr="haber_no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60325"/>
            <a:ext cx="1143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The Haber process: </a:t>
            </a:r>
            <a:br>
              <a:rPr lang="en-US" smtClean="0"/>
            </a:br>
            <a:r>
              <a:rPr lang="en-US" smtClean="0"/>
              <a:t>production of ammonia, NH</a:t>
            </a:r>
            <a:r>
              <a:rPr lang="en-US" baseline="-25000" smtClean="0"/>
              <a:t>3</a:t>
            </a:r>
            <a:endParaRPr lang="en-US" smtClean="0"/>
          </a:p>
        </p:txBody>
      </p:sp>
      <p:sp>
        <p:nvSpPr>
          <p:cNvPr id="3" name="Content Placeholder 2"/>
          <p:cNvSpPr>
            <a:spLocks noGrp="1"/>
          </p:cNvSpPr>
          <p:nvPr>
            <p:ph idx="1"/>
          </p:nvPr>
        </p:nvSpPr>
        <p:spPr>
          <a:xfrm>
            <a:off x="304800" y="2057400"/>
            <a:ext cx="8610600" cy="3962400"/>
          </a:xfrm>
        </p:spPr>
        <p:txBody>
          <a:bodyPr/>
          <a:lstStyle/>
          <a:p>
            <a:pPr marL="0" indent="0" eaLnBrk="1" hangingPunct="1">
              <a:buFont typeface="Wingdings" pitchFamily="2" charset="2"/>
              <a:buNone/>
              <a:defRPr/>
            </a:pPr>
            <a:r>
              <a:rPr lang="en-US" sz="2600" dirty="0" smtClean="0"/>
              <a:t>Ammonia synthesis reaction:</a:t>
            </a:r>
          </a:p>
          <a:p>
            <a:pPr eaLnBrk="1" hangingPunct="1">
              <a:defRPr/>
            </a:pPr>
            <a:endParaRPr lang="en-US" sz="2600" dirty="0" smtClean="0"/>
          </a:p>
          <a:p>
            <a:pPr marL="0" indent="0" eaLnBrk="1" hangingPunct="1">
              <a:buFont typeface="Wingdings" pitchFamily="2" charset="2"/>
              <a:buNone/>
              <a:defRPr/>
            </a:pPr>
            <a:r>
              <a:rPr lang="en-US" sz="2800" b="1" dirty="0" smtClean="0">
                <a:solidFill>
                  <a:schemeClr val="folHlink"/>
                </a:solidFill>
                <a:cs typeface="Times New Roman" pitchFamily="18" charset="0"/>
              </a:rPr>
              <a:t>N</a:t>
            </a:r>
            <a:r>
              <a:rPr lang="en-US" sz="2800" b="1" baseline="-30000" dirty="0" smtClean="0">
                <a:solidFill>
                  <a:schemeClr val="folHlink"/>
                </a:solidFill>
                <a:cs typeface="Times New Roman" pitchFamily="18" charset="0"/>
              </a:rPr>
              <a:t>2</a:t>
            </a:r>
            <a:r>
              <a:rPr lang="en-US" sz="2400" b="1" dirty="0" smtClean="0">
                <a:solidFill>
                  <a:schemeClr val="folHlink"/>
                </a:solidFill>
                <a:cs typeface="Times New Roman" pitchFamily="18" charset="0"/>
              </a:rPr>
              <a:t>(g)</a:t>
            </a:r>
            <a:r>
              <a:rPr lang="en-US" sz="2800" b="1" dirty="0" smtClean="0">
                <a:solidFill>
                  <a:schemeClr val="folHlink"/>
                </a:solidFill>
                <a:cs typeface="Times New Roman" pitchFamily="18" charset="0"/>
              </a:rPr>
              <a:t> + 3H</a:t>
            </a:r>
            <a:r>
              <a:rPr lang="en-US" sz="2800" b="1" baseline="-25000" dirty="0" smtClean="0">
                <a:solidFill>
                  <a:schemeClr val="folHlink"/>
                </a:solidFill>
                <a:cs typeface="Times New Roman" pitchFamily="18" charset="0"/>
              </a:rPr>
              <a:t>2</a:t>
            </a:r>
            <a:r>
              <a:rPr lang="en-US" sz="2400" b="1" dirty="0" smtClean="0">
                <a:solidFill>
                  <a:schemeClr val="folHlink"/>
                </a:solidFill>
                <a:cs typeface="Times New Roman" pitchFamily="18" charset="0"/>
              </a:rPr>
              <a:t>(g)</a:t>
            </a:r>
            <a:r>
              <a:rPr lang="en-US" sz="2800" b="1" dirty="0" smtClean="0">
                <a:solidFill>
                  <a:schemeClr val="folHlink"/>
                </a:solidFill>
                <a:cs typeface="Times New Roman" pitchFamily="18" charset="0"/>
              </a:rPr>
              <a:t> </a:t>
            </a:r>
            <a:r>
              <a:rPr lang="en-US" sz="2800" b="1" dirty="0" smtClean="0">
                <a:solidFill>
                  <a:schemeClr val="folHlink"/>
                </a:solidFill>
                <a:cs typeface="Times New Roman" pitchFamily="18" charset="0"/>
                <a:sym typeface="Symbol"/>
              </a:rPr>
              <a:t> </a:t>
            </a:r>
            <a:r>
              <a:rPr lang="en-US" sz="2800" b="1" dirty="0" smtClean="0">
                <a:solidFill>
                  <a:schemeClr val="folHlink"/>
                </a:solidFill>
                <a:cs typeface="Times New Roman" pitchFamily="18" charset="0"/>
              </a:rPr>
              <a:t>2NH</a:t>
            </a:r>
            <a:r>
              <a:rPr lang="en-US" sz="2800" b="1" baseline="-25000" dirty="0" smtClean="0">
                <a:solidFill>
                  <a:schemeClr val="folHlink"/>
                </a:solidFill>
                <a:cs typeface="Times New Roman" pitchFamily="18" charset="0"/>
              </a:rPr>
              <a:t>3</a:t>
            </a:r>
            <a:r>
              <a:rPr lang="en-US" sz="2400" b="1" dirty="0" smtClean="0">
                <a:solidFill>
                  <a:schemeClr val="folHlink"/>
                </a:solidFill>
                <a:cs typeface="Times New Roman" pitchFamily="18" charset="0"/>
              </a:rPr>
              <a:t>(g)    </a:t>
            </a:r>
            <a:r>
              <a:rPr lang="en-US" sz="2800" dirty="0" smtClean="0">
                <a:solidFill>
                  <a:schemeClr val="folHlink"/>
                </a:solidFill>
                <a:cs typeface="Times New Roman"/>
              </a:rPr>
              <a:t>∆H=</a:t>
            </a:r>
            <a:r>
              <a:rPr lang="en-US" sz="2800" dirty="0" smtClean="0">
                <a:solidFill>
                  <a:schemeClr val="folHlink"/>
                </a:solidFill>
                <a:cs typeface="Times New Roman" pitchFamily="18" charset="0"/>
              </a:rPr>
              <a:t>-93 kJ mol</a:t>
            </a:r>
            <a:r>
              <a:rPr lang="en-US" sz="2800" baseline="30000" dirty="0" smtClean="0">
                <a:solidFill>
                  <a:schemeClr val="folHlink"/>
                </a:solidFill>
                <a:cs typeface="Times New Roman" pitchFamily="18" charset="0"/>
              </a:rPr>
              <a:t>-1</a:t>
            </a:r>
            <a:endParaRPr lang="en-US" sz="2600" baseline="30000" dirty="0" smtClean="0"/>
          </a:p>
          <a:p>
            <a:pPr eaLnBrk="1" hangingPunct="1">
              <a:defRPr/>
            </a:pPr>
            <a:endParaRPr lang="en-US" sz="2600" dirty="0" smtClean="0"/>
          </a:p>
          <a:p>
            <a:pPr marL="0" indent="0" eaLnBrk="1" hangingPunct="1">
              <a:buFont typeface="Wingdings" pitchFamily="2" charset="2"/>
              <a:buNone/>
              <a:defRPr/>
            </a:pPr>
            <a:endParaRPr lang="en-US" dirty="0" smtClean="0"/>
          </a:p>
        </p:txBody>
      </p:sp>
      <p:pic>
        <p:nvPicPr>
          <p:cNvPr id="60420" name="Picture 8" descr="haber_no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60325"/>
            <a:ext cx="1143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28600"/>
            <a:ext cx="7772400" cy="1143000"/>
          </a:xfrm>
        </p:spPr>
        <p:txBody>
          <a:bodyPr/>
          <a:lstStyle/>
          <a:p>
            <a:pPr eaLnBrk="1" hangingPunct="1"/>
            <a:r>
              <a:rPr lang="en-US" sz="2400" b="1" smtClean="0">
                <a:solidFill>
                  <a:schemeClr val="folHlink"/>
                </a:solidFill>
                <a:cs typeface="Times New Roman" pitchFamily="18" charset="0"/>
              </a:rPr>
              <a:t>N</a:t>
            </a:r>
            <a:r>
              <a:rPr lang="en-US" sz="2400" b="1" baseline="-30000" smtClean="0">
                <a:solidFill>
                  <a:schemeClr val="folHlink"/>
                </a:solidFill>
                <a:cs typeface="Times New Roman" pitchFamily="18" charset="0"/>
              </a:rPr>
              <a:t>2</a:t>
            </a:r>
            <a:r>
              <a:rPr lang="en-US" sz="2000" b="1" smtClean="0">
                <a:solidFill>
                  <a:schemeClr val="folHlink"/>
                </a:solidFill>
                <a:cs typeface="Times New Roman" pitchFamily="18" charset="0"/>
              </a:rPr>
              <a:t>(g)</a:t>
            </a:r>
            <a:r>
              <a:rPr lang="en-US" sz="2400" b="1" smtClean="0">
                <a:solidFill>
                  <a:schemeClr val="folHlink"/>
                </a:solidFill>
                <a:cs typeface="Times New Roman" pitchFamily="18" charset="0"/>
              </a:rPr>
              <a:t> + 3H</a:t>
            </a:r>
            <a:r>
              <a:rPr lang="en-US" sz="2400" b="1" baseline="-25000" smtClean="0">
                <a:solidFill>
                  <a:schemeClr val="folHlink"/>
                </a:solidFill>
                <a:cs typeface="Times New Roman" pitchFamily="18" charset="0"/>
              </a:rPr>
              <a:t>2</a:t>
            </a:r>
            <a:r>
              <a:rPr lang="en-US" sz="2000" b="1" smtClean="0">
                <a:solidFill>
                  <a:schemeClr val="folHlink"/>
                </a:solidFill>
                <a:cs typeface="Times New Roman" pitchFamily="18" charset="0"/>
              </a:rPr>
              <a:t>(g)</a:t>
            </a:r>
            <a:r>
              <a:rPr lang="en-US" sz="2400" b="1" smtClean="0">
                <a:solidFill>
                  <a:schemeClr val="folHlink"/>
                </a:solidFill>
                <a:cs typeface="Times New Roman" pitchFamily="18" charset="0"/>
              </a:rPr>
              <a:t> </a:t>
            </a:r>
            <a:r>
              <a:rPr lang="en-US" sz="2400" b="1" smtClean="0">
                <a:solidFill>
                  <a:schemeClr val="folHlink"/>
                </a:solidFill>
                <a:cs typeface="Times New Roman" pitchFamily="18" charset="0"/>
                <a:sym typeface="Symbol" pitchFamily="18" charset="2"/>
              </a:rPr>
              <a:t> </a:t>
            </a:r>
            <a:r>
              <a:rPr lang="en-US" sz="2400" b="1" smtClean="0">
                <a:solidFill>
                  <a:schemeClr val="folHlink"/>
                </a:solidFill>
                <a:cs typeface="Times New Roman" pitchFamily="18" charset="0"/>
              </a:rPr>
              <a:t>2NH</a:t>
            </a:r>
            <a:r>
              <a:rPr lang="en-US" sz="2400" b="1" baseline="-25000" smtClean="0">
                <a:solidFill>
                  <a:schemeClr val="folHlink"/>
                </a:solidFill>
                <a:cs typeface="Times New Roman" pitchFamily="18" charset="0"/>
              </a:rPr>
              <a:t>3</a:t>
            </a:r>
            <a:r>
              <a:rPr lang="en-US" sz="2000" b="1" smtClean="0">
                <a:solidFill>
                  <a:schemeClr val="folHlink"/>
                </a:solidFill>
                <a:cs typeface="Times New Roman" pitchFamily="18" charset="0"/>
              </a:rPr>
              <a:t>(g)    </a:t>
            </a:r>
            <a:r>
              <a:rPr lang="en-US" sz="2400" smtClean="0">
                <a:solidFill>
                  <a:schemeClr val="folHlink"/>
                </a:solidFill>
                <a:cs typeface="Times New Roman" pitchFamily="18" charset="0"/>
              </a:rPr>
              <a:t>∆H=-93 kJ mol</a:t>
            </a:r>
            <a:r>
              <a:rPr lang="en-US" sz="2400" baseline="30000" smtClean="0">
                <a:solidFill>
                  <a:schemeClr val="folHlink"/>
                </a:solidFill>
                <a:cs typeface="Times New Roman" pitchFamily="18" charset="0"/>
              </a:rPr>
              <a:t>-1</a:t>
            </a:r>
            <a:endParaRPr lang="en-US" sz="2400" baseline="30000" smtClean="0"/>
          </a:p>
        </p:txBody>
      </p:sp>
      <p:sp>
        <p:nvSpPr>
          <p:cNvPr id="61443" name="Rectangle 3"/>
          <p:cNvSpPr>
            <a:spLocks noGrp="1" noChangeArrowheads="1"/>
          </p:cNvSpPr>
          <p:nvPr>
            <p:ph type="body" idx="1"/>
          </p:nvPr>
        </p:nvSpPr>
        <p:spPr>
          <a:xfrm>
            <a:off x="0" y="1828800"/>
            <a:ext cx="8839200" cy="4876800"/>
          </a:xfrm>
        </p:spPr>
        <p:txBody>
          <a:bodyPr/>
          <a:lstStyle/>
          <a:p>
            <a:pPr marL="0" indent="0" eaLnBrk="1" hangingPunct="1">
              <a:buFont typeface="Wingdings" pitchFamily="2" charset="2"/>
              <a:buNone/>
            </a:pPr>
            <a:r>
              <a:rPr lang="en-US" sz="2800" smtClean="0"/>
              <a:t>How would the equilibrium be influenced by:</a:t>
            </a:r>
          </a:p>
          <a:p>
            <a:pPr lvl="1" eaLnBrk="1" hangingPunct="1"/>
            <a:r>
              <a:rPr lang="en-US" smtClean="0"/>
              <a:t>Increasing the temp:</a:t>
            </a:r>
          </a:p>
          <a:p>
            <a:pPr lvl="1" eaLnBrk="1" hangingPunct="1"/>
            <a:r>
              <a:rPr lang="en-US" smtClean="0"/>
              <a:t>Decreasing the temp:</a:t>
            </a:r>
          </a:p>
          <a:p>
            <a:pPr lvl="1" eaLnBrk="1" hangingPunct="1"/>
            <a:r>
              <a:rPr lang="en-US" smtClean="0"/>
              <a:t>Increasing press.(</a:t>
            </a:r>
            <a:r>
              <a:rPr lang="en-US" smtClean="0">
                <a:latin typeface="Times New Roman" pitchFamily="18" charset="0"/>
                <a:cs typeface="Times New Roman" pitchFamily="18" charset="0"/>
              </a:rPr>
              <a:t>↓</a:t>
            </a:r>
            <a:r>
              <a:rPr lang="en-US" smtClean="0">
                <a:cs typeface="Times New Roman" pitchFamily="18" charset="0"/>
              </a:rPr>
              <a:t>vol.)</a:t>
            </a:r>
            <a:r>
              <a:rPr lang="en-US" smtClean="0"/>
              <a:t>:</a:t>
            </a:r>
          </a:p>
          <a:p>
            <a:pPr lvl="1" eaLnBrk="1" hangingPunct="1"/>
            <a:r>
              <a:rPr lang="en-US" smtClean="0"/>
              <a:t>Decreasing pressure(</a:t>
            </a:r>
            <a:r>
              <a:rPr lang="en-US" smtClean="0">
                <a:latin typeface="Times New Roman" pitchFamily="18" charset="0"/>
                <a:cs typeface="Times New Roman" pitchFamily="18" charset="0"/>
              </a:rPr>
              <a:t>↑</a:t>
            </a:r>
            <a:r>
              <a:rPr lang="en-US" smtClean="0">
                <a:cs typeface="Times New Roman" pitchFamily="18" charset="0"/>
              </a:rPr>
              <a:t>vol.)</a:t>
            </a:r>
            <a:r>
              <a:rPr lang="en-US" smtClean="0"/>
              <a:t>:</a:t>
            </a:r>
          </a:p>
          <a:p>
            <a:pPr lvl="1" eaLnBrk="1" hangingPunct="1"/>
            <a:r>
              <a:rPr lang="en-US" smtClean="0">
                <a:latin typeface="Times New Roman" pitchFamily="18" charset="0"/>
                <a:cs typeface="Times New Roman" pitchFamily="18" charset="0"/>
              </a:rPr>
              <a:t>↑</a:t>
            </a:r>
            <a:r>
              <a:rPr lang="en-US" smtClean="0">
                <a:cs typeface="Times New Roman" pitchFamily="18" charset="0"/>
              </a:rPr>
              <a:t> </a:t>
            </a:r>
            <a:r>
              <a:rPr lang="en-US" smtClean="0"/>
              <a:t>press.(</a:t>
            </a:r>
            <a:r>
              <a:rPr lang="en-US" smtClean="0">
                <a:cs typeface="Times New Roman" pitchFamily="18" charset="0"/>
              </a:rPr>
              <a:t>adding inert gas)</a:t>
            </a:r>
            <a:r>
              <a:rPr lang="en-US" smtClean="0"/>
              <a:t>:</a:t>
            </a:r>
          </a:p>
          <a:p>
            <a:pPr lvl="1" eaLnBrk="1" hangingPunct="1"/>
            <a:r>
              <a:rPr lang="en-US" smtClean="0"/>
              <a:t>Adding more H</a:t>
            </a:r>
            <a:r>
              <a:rPr lang="en-US" baseline="-25000" smtClean="0"/>
              <a:t>2</a:t>
            </a:r>
            <a:r>
              <a:rPr lang="en-US" smtClean="0"/>
              <a:t>:</a:t>
            </a:r>
          </a:p>
          <a:p>
            <a:pPr lvl="1" eaLnBrk="1" hangingPunct="1"/>
            <a:r>
              <a:rPr lang="en-US" smtClean="0"/>
              <a:t>Removing some NH</a:t>
            </a:r>
            <a:r>
              <a:rPr lang="en-US" baseline="-25000" smtClean="0"/>
              <a:t>3</a:t>
            </a:r>
            <a:r>
              <a:rPr lang="en-US" smtClean="0"/>
              <a:t>:</a:t>
            </a:r>
          </a:p>
          <a:p>
            <a:pPr lvl="1" eaLnBrk="1" hangingPunct="1"/>
            <a:r>
              <a:rPr lang="en-US" smtClean="0"/>
              <a:t>Adding a catalyst:</a:t>
            </a:r>
          </a:p>
        </p:txBody>
      </p:sp>
      <p:sp>
        <p:nvSpPr>
          <p:cNvPr id="55300" name="Text Box 4"/>
          <p:cNvSpPr txBox="1">
            <a:spLocks noChangeArrowheads="1"/>
          </p:cNvSpPr>
          <p:nvPr/>
        </p:nvSpPr>
        <p:spPr bwMode="auto">
          <a:xfrm>
            <a:off x="4572000" y="2346325"/>
            <a:ext cx="3048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a:solidFill>
                  <a:schemeClr val="folHlink"/>
                </a:solidFill>
                <a:latin typeface="Times New Roman" pitchFamily="18" charset="0"/>
              </a:rPr>
              <a:t>rxn shifts to the </a:t>
            </a:r>
            <a:r>
              <a:rPr lang="en-US" sz="2400" b="1" u="sng">
                <a:solidFill>
                  <a:schemeClr val="folHlink"/>
                </a:solidFill>
                <a:latin typeface="Times New Roman" pitchFamily="18" charset="0"/>
              </a:rPr>
              <a:t>left</a:t>
            </a:r>
          </a:p>
        </p:txBody>
      </p:sp>
      <p:sp>
        <p:nvSpPr>
          <p:cNvPr id="55301" name="Text Box 5"/>
          <p:cNvSpPr txBox="1">
            <a:spLocks noChangeArrowheads="1"/>
          </p:cNvSpPr>
          <p:nvPr/>
        </p:nvSpPr>
        <p:spPr bwMode="auto">
          <a:xfrm>
            <a:off x="5105400" y="3311525"/>
            <a:ext cx="30480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a:solidFill>
                  <a:schemeClr val="folHlink"/>
                </a:solidFill>
                <a:latin typeface="Times New Roman" pitchFamily="18" charset="0"/>
              </a:rPr>
              <a:t>rxn shifts to the </a:t>
            </a:r>
            <a:r>
              <a:rPr lang="en-US" sz="2400" b="1" u="sng">
                <a:solidFill>
                  <a:schemeClr val="folHlink"/>
                </a:solidFill>
                <a:latin typeface="Times New Roman" pitchFamily="18" charset="0"/>
              </a:rPr>
              <a:t>right</a:t>
            </a:r>
          </a:p>
        </p:txBody>
      </p:sp>
      <p:sp>
        <p:nvSpPr>
          <p:cNvPr id="55302" name="Text Box 6"/>
          <p:cNvSpPr txBox="1">
            <a:spLocks noChangeArrowheads="1"/>
          </p:cNvSpPr>
          <p:nvPr/>
        </p:nvSpPr>
        <p:spPr bwMode="auto">
          <a:xfrm>
            <a:off x="5562600" y="3741738"/>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a:solidFill>
                  <a:schemeClr val="folHlink"/>
                </a:solidFill>
                <a:latin typeface="Times New Roman" pitchFamily="18" charset="0"/>
              </a:rPr>
              <a:t>rxn shifts to the </a:t>
            </a:r>
            <a:r>
              <a:rPr lang="en-US" sz="2400" b="1" u="sng">
                <a:solidFill>
                  <a:schemeClr val="folHlink"/>
                </a:solidFill>
                <a:latin typeface="Times New Roman" pitchFamily="18" charset="0"/>
              </a:rPr>
              <a:t>left</a:t>
            </a:r>
          </a:p>
        </p:txBody>
      </p:sp>
      <p:sp>
        <p:nvSpPr>
          <p:cNvPr id="55303" name="Text Box 7"/>
          <p:cNvSpPr txBox="1">
            <a:spLocks noChangeArrowheads="1"/>
          </p:cNvSpPr>
          <p:nvPr/>
        </p:nvSpPr>
        <p:spPr bwMode="auto">
          <a:xfrm>
            <a:off x="4648200" y="2803525"/>
            <a:ext cx="3048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a:solidFill>
                  <a:schemeClr val="folHlink"/>
                </a:solidFill>
                <a:latin typeface="Times New Roman" pitchFamily="18" charset="0"/>
              </a:rPr>
              <a:t>rxn shifts to the </a:t>
            </a:r>
            <a:r>
              <a:rPr lang="en-US" sz="2400" b="1" u="sng">
                <a:solidFill>
                  <a:schemeClr val="folHlink"/>
                </a:solidFill>
                <a:latin typeface="Times New Roman" pitchFamily="18" charset="0"/>
              </a:rPr>
              <a:t>right</a:t>
            </a:r>
          </a:p>
        </p:txBody>
      </p:sp>
      <p:sp>
        <p:nvSpPr>
          <p:cNvPr id="55304" name="Text Box 8"/>
          <p:cNvSpPr txBox="1">
            <a:spLocks noChangeArrowheads="1"/>
          </p:cNvSpPr>
          <p:nvPr/>
        </p:nvSpPr>
        <p:spPr bwMode="auto">
          <a:xfrm>
            <a:off x="3962400" y="4708525"/>
            <a:ext cx="3048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a:solidFill>
                  <a:schemeClr val="folHlink"/>
                </a:solidFill>
                <a:latin typeface="Times New Roman" pitchFamily="18" charset="0"/>
              </a:rPr>
              <a:t>rxn shifts to the </a:t>
            </a:r>
            <a:r>
              <a:rPr lang="en-US" sz="2400" b="1" u="sng">
                <a:solidFill>
                  <a:schemeClr val="folHlink"/>
                </a:solidFill>
                <a:latin typeface="Times New Roman" pitchFamily="18" charset="0"/>
              </a:rPr>
              <a:t>right</a:t>
            </a:r>
          </a:p>
        </p:txBody>
      </p:sp>
      <p:sp>
        <p:nvSpPr>
          <p:cNvPr id="55305" name="Text Box 9"/>
          <p:cNvSpPr txBox="1">
            <a:spLocks noChangeArrowheads="1"/>
          </p:cNvSpPr>
          <p:nvPr/>
        </p:nvSpPr>
        <p:spPr bwMode="auto">
          <a:xfrm>
            <a:off x="4572000" y="5165725"/>
            <a:ext cx="3048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a:solidFill>
                  <a:schemeClr val="folHlink"/>
                </a:solidFill>
                <a:latin typeface="Times New Roman" pitchFamily="18" charset="0"/>
              </a:rPr>
              <a:t>rxn shifts to the </a:t>
            </a:r>
            <a:r>
              <a:rPr lang="en-US" sz="2400" b="1" u="sng">
                <a:solidFill>
                  <a:schemeClr val="folHlink"/>
                </a:solidFill>
                <a:latin typeface="Times New Roman" pitchFamily="18" charset="0"/>
              </a:rPr>
              <a:t>right</a:t>
            </a:r>
          </a:p>
        </p:txBody>
      </p:sp>
      <p:sp>
        <p:nvSpPr>
          <p:cNvPr id="55306" name="Text Box 10"/>
          <p:cNvSpPr txBox="1">
            <a:spLocks noChangeArrowheads="1"/>
          </p:cNvSpPr>
          <p:nvPr/>
        </p:nvSpPr>
        <p:spPr bwMode="auto">
          <a:xfrm>
            <a:off x="4038600" y="5680075"/>
            <a:ext cx="480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a:solidFill>
                  <a:schemeClr val="folHlink"/>
                </a:solidFill>
                <a:latin typeface="Times New Roman" pitchFamily="18" charset="0"/>
              </a:rPr>
              <a:t>no change in equilibrium position </a:t>
            </a:r>
            <a:r>
              <a:rPr lang="en-US" sz="2400" b="1" i="1">
                <a:solidFill>
                  <a:schemeClr val="folHlink"/>
                </a:solidFill>
                <a:latin typeface="Times New Roman" pitchFamily="18" charset="0"/>
              </a:rPr>
              <a:t>(but will achieve eq’m faster)</a:t>
            </a:r>
            <a:endParaRPr lang="en-US" sz="2400" b="1" i="1" u="sng">
              <a:solidFill>
                <a:schemeClr val="folHlink"/>
              </a:solidFill>
              <a:latin typeface="Times New Roman" pitchFamily="18" charset="0"/>
            </a:endParaRPr>
          </a:p>
        </p:txBody>
      </p:sp>
      <p:sp>
        <p:nvSpPr>
          <p:cNvPr id="11" name="Text Box 10"/>
          <p:cNvSpPr txBox="1">
            <a:spLocks noChangeArrowheads="1"/>
          </p:cNvSpPr>
          <p:nvPr/>
        </p:nvSpPr>
        <p:spPr bwMode="auto">
          <a:xfrm>
            <a:off x="5334000" y="4251325"/>
            <a:ext cx="4800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b="1">
                <a:solidFill>
                  <a:schemeClr val="folHlink"/>
                </a:solidFill>
                <a:latin typeface="Times New Roman" pitchFamily="18" charset="0"/>
              </a:rPr>
              <a:t>no change in eq’m position</a:t>
            </a:r>
            <a:endParaRPr lang="en-US" sz="2400" b="1" u="sng">
              <a:solidFill>
                <a:schemeClr val="folHlink"/>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3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30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530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5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utoUpdateAnimBg="0"/>
      <p:bldP spid="55301" grpId="0" autoUpdateAnimBg="0"/>
      <p:bldP spid="55302" grpId="0" autoUpdateAnimBg="0"/>
      <p:bldP spid="55303" grpId="0" autoUpdateAnimBg="0"/>
      <p:bldP spid="55304" grpId="0" autoUpdateAnimBg="0"/>
      <p:bldP spid="55305" grpId="0" autoUpdateAnimBg="0"/>
      <p:bldP spid="55306" grpId="0" autoUpdateAnimBg="0"/>
      <p:bldP spid="11"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Action of a Catalyst</a:t>
            </a:r>
          </a:p>
        </p:txBody>
      </p:sp>
      <p:sp>
        <p:nvSpPr>
          <p:cNvPr id="62467" name="Line 3"/>
          <p:cNvSpPr>
            <a:spLocks noChangeShapeType="1"/>
          </p:cNvSpPr>
          <p:nvPr/>
        </p:nvSpPr>
        <p:spPr bwMode="auto">
          <a:xfrm>
            <a:off x="1371600" y="2362200"/>
            <a:ext cx="0" cy="3733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468" name="Line 4"/>
          <p:cNvSpPr>
            <a:spLocks noChangeShapeType="1"/>
          </p:cNvSpPr>
          <p:nvPr/>
        </p:nvSpPr>
        <p:spPr bwMode="auto">
          <a:xfrm>
            <a:off x="1371600" y="4191000"/>
            <a:ext cx="6705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469" name="Freeform 5"/>
          <p:cNvSpPr>
            <a:spLocks/>
          </p:cNvSpPr>
          <p:nvPr/>
        </p:nvSpPr>
        <p:spPr bwMode="auto">
          <a:xfrm>
            <a:off x="1371600" y="3556000"/>
            <a:ext cx="6019800" cy="1651000"/>
          </a:xfrm>
          <a:custGeom>
            <a:avLst/>
            <a:gdLst>
              <a:gd name="T0" fmla="*/ 0 w 3792"/>
              <a:gd name="T1" fmla="*/ 1008062500 h 1040"/>
              <a:gd name="T2" fmla="*/ 725805000 w 3792"/>
              <a:gd name="T3" fmla="*/ 161290000 h 1040"/>
              <a:gd name="T4" fmla="*/ 1572577500 w 3792"/>
              <a:gd name="T5" fmla="*/ 40322500 h 1040"/>
              <a:gd name="T6" fmla="*/ 2056447500 w 3792"/>
              <a:gd name="T7" fmla="*/ 282257500 h 1040"/>
              <a:gd name="T8" fmla="*/ 2147483647 w 3792"/>
              <a:gd name="T9" fmla="*/ 645160000 h 1040"/>
              <a:gd name="T10" fmla="*/ 2147483647 w 3792"/>
              <a:gd name="T11" fmla="*/ 1491932500 h 1040"/>
              <a:gd name="T12" fmla="*/ 2147483647 w 3792"/>
              <a:gd name="T13" fmla="*/ 2147483647 h 1040"/>
              <a:gd name="T14" fmla="*/ 2147483647 w 3792"/>
              <a:gd name="T15" fmla="*/ 2147483647 h 1040"/>
              <a:gd name="T16" fmla="*/ 2147483647 w 3792"/>
              <a:gd name="T17" fmla="*/ 2147483647 h 10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92" h="1040">
                <a:moveTo>
                  <a:pt x="0" y="400"/>
                </a:moveTo>
                <a:cubicBezTo>
                  <a:pt x="92" y="264"/>
                  <a:pt x="184" y="128"/>
                  <a:pt x="288" y="64"/>
                </a:cubicBezTo>
                <a:cubicBezTo>
                  <a:pt x="392" y="0"/>
                  <a:pt x="536" y="8"/>
                  <a:pt x="624" y="16"/>
                </a:cubicBezTo>
                <a:cubicBezTo>
                  <a:pt x="712" y="24"/>
                  <a:pt x="760" y="72"/>
                  <a:pt x="816" y="112"/>
                </a:cubicBezTo>
                <a:cubicBezTo>
                  <a:pt x="872" y="152"/>
                  <a:pt x="912" y="176"/>
                  <a:pt x="960" y="256"/>
                </a:cubicBezTo>
                <a:cubicBezTo>
                  <a:pt x="1008" y="336"/>
                  <a:pt x="1024" y="480"/>
                  <a:pt x="1104" y="592"/>
                </a:cubicBezTo>
                <a:cubicBezTo>
                  <a:pt x="1184" y="704"/>
                  <a:pt x="1312" y="856"/>
                  <a:pt x="1440" y="928"/>
                </a:cubicBezTo>
                <a:cubicBezTo>
                  <a:pt x="1568" y="1000"/>
                  <a:pt x="1480" y="1008"/>
                  <a:pt x="1872" y="1024"/>
                </a:cubicBezTo>
                <a:cubicBezTo>
                  <a:pt x="2264" y="1040"/>
                  <a:pt x="3028" y="1032"/>
                  <a:pt x="3792" y="1024"/>
                </a:cubicBezTo>
              </a:path>
            </a:pathLst>
          </a:custGeom>
          <a:noFill/>
          <a:ln w="38100" cap="flat" cmpd="sng">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470" name="Line 6"/>
          <p:cNvSpPr>
            <a:spLocks noChangeShapeType="1"/>
          </p:cNvSpPr>
          <p:nvPr/>
        </p:nvSpPr>
        <p:spPr bwMode="auto">
          <a:xfrm>
            <a:off x="2209800" y="3581400"/>
            <a:ext cx="0" cy="609600"/>
          </a:xfrm>
          <a:prstGeom prst="line">
            <a:avLst/>
          </a:prstGeom>
          <a:noFill/>
          <a:ln w="25400">
            <a:solidFill>
              <a:schemeClr val="tx1"/>
            </a:solidFill>
            <a:miter lim="800000"/>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471" name="AutoShape 7"/>
          <p:cNvSpPr>
            <a:spLocks noChangeArrowheads="1"/>
          </p:cNvSpPr>
          <p:nvPr/>
        </p:nvSpPr>
        <p:spPr bwMode="auto">
          <a:xfrm>
            <a:off x="2819400" y="2743200"/>
            <a:ext cx="3581400" cy="533400"/>
          </a:xfrm>
          <a:prstGeom prst="wedgeRoundRectCallout">
            <a:avLst>
              <a:gd name="adj1" fmla="val -64583"/>
              <a:gd name="adj2" fmla="val 165181"/>
              <a:gd name="adj3" fmla="val 16667"/>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2400">
                <a:solidFill>
                  <a:srgbClr val="030305"/>
                </a:solidFill>
                <a:latin typeface="Tahoma" pitchFamily="34" charset="0"/>
              </a:rPr>
              <a:t>Activation Energy</a:t>
            </a:r>
          </a:p>
        </p:txBody>
      </p:sp>
      <p:sp>
        <p:nvSpPr>
          <p:cNvPr id="62472" name="Text Box 8"/>
          <p:cNvSpPr txBox="1">
            <a:spLocks noChangeArrowheads="1"/>
          </p:cNvSpPr>
          <p:nvPr/>
        </p:nvSpPr>
        <p:spPr bwMode="auto">
          <a:xfrm>
            <a:off x="2057400" y="5486400"/>
            <a:ext cx="5638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4400">
                <a:latin typeface="Tahoma" pitchFamily="34" charset="0"/>
              </a:rPr>
              <a:t>Without a catalyst</a:t>
            </a:r>
          </a:p>
        </p:txBody>
      </p:sp>
      <p:sp>
        <p:nvSpPr>
          <p:cNvPr id="62473" name="TextBox 1"/>
          <p:cNvSpPr txBox="1">
            <a:spLocks noChangeArrowheads="1"/>
          </p:cNvSpPr>
          <p:nvPr/>
        </p:nvSpPr>
        <p:spPr bwMode="auto">
          <a:xfrm rot="-5400000">
            <a:off x="383382" y="3350418"/>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energy</a:t>
            </a:r>
          </a:p>
        </p:txBody>
      </p:sp>
      <p:sp>
        <p:nvSpPr>
          <p:cNvPr id="62474" name="TextBox 9"/>
          <p:cNvSpPr txBox="1">
            <a:spLocks noChangeArrowheads="1"/>
          </p:cNvSpPr>
          <p:nvPr/>
        </p:nvSpPr>
        <p:spPr bwMode="auto">
          <a:xfrm>
            <a:off x="7086600" y="3729038"/>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time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Chemical Equilibrium</a:t>
            </a:r>
          </a:p>
        </p:txBody>
      </p:sp>
      <p:sp>
        <p:nvSpPr>
          <p:cNvPr id="8195" name="Text Box 3"/>
          <p:cNvSpPr txBox="1">
            <a:spLocks noChangeArrowheads="1"/>
          </p:cNvSpPr>
          <p:nvPr/>
        </p:nvSpPr>
        <p:spPr bwMode="auto">
          <a:xfrm>
            <a:off x="304800" y="2286000"/>
            <a:ext cx="70104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US" sz="2400">
              <a:latin typeface="Comic Sans MS" pitchFamily="66" charset="0"/>
            </a:endParaRPr>
          </a:p>
          <a:p>
            <a:pPr eaLnBrk="1" hangingPunct="1">
              <a:spcBef>
                <a:spcPct val="50000"/>
              </a:spcBef>
            </a:pPr>
            <a:r>
              <a:rPr lang="en-US" sz="2400">
                <a:latin typeface="Comic Sans MS" pitchFamily="66" charset="0"/>
              </a:rPr>
              <a:t>H</a:t>
            </a:r>
            <a:r>
              <a:rPr lang="en-US" sz="2400" baseline="-25000">
                <a:latin typeface="Comic Sans MS" pitchFamily="66" charset="0"/>
              </a:rPr>
              <a:t>2</a:t>
            </a:r>
            <a:r>
              <a:rPr lang="en-US" sz="2400">
                <a:latin typeface="Comic Sans MS" pitchFamily="66" charset="0"/>
              </a:rPr>
              <a:t>O (liquid)  </a:t>
            </a:r>
            <a:r>
              <a:rPr lang="en-US" sz="2400">
                <a:latin typeface="Comic Sans MS" pitchFamily="66" charset="0"/>
                <a:sym typeface="Wingdings" pitchFamily="2" charset="2"/>
              </a:rPr>
              <a:t>  H</a:t>
            </a:r>
            <a:r>
              <a:rPr lang="en-US" sz="2400" baseline="-25000">
                <a:latin typeface="Comic Sans MS" pitchFamily="66" charset="0"/>
                <a:sym typeface="Wingdings" pitchFamily="2" charset="2"/>
              </a:rPr>
              <a:t>2</a:t>
            </a:r>
            <a:r>
              <a:rPr lang="en-US" sz="2400">
                <a:latin typeface="Comic Sans MS" pitchFamily="66" charset="0"/>
                <a:sym typeface="Wingdings" pitchFamily="2" charset="2"/>
              </a:rPr>
              <a:t>0 (gas)</a:t>
            </a:r>
          </a:p>
          <a:p>
            <a:pPr eaLnBrk="1" hangingPunct="1">
              <a:spcBef>
                <a:spcPct val="50000"/>
              </a:spcBef>
            </a:pPr>
            <a:r>
              <a:rPr lang="en-US" sz="2400">
                <a:latin typeface="Comic Sans MS" pitchFamily="66" charset="0"/>
                <a:sym typeface="Wingdings" pitchFamily="2" charset="2"/>
              </a:rPr>
              <a:t>H</a:t>
            </a:r>
            <a:r>
              <a:rPr lang="en-US" sz="2400" baseline="-25000">
                <a:latin typeface="Comic Sans MS" pitchFamily="66" charset="0"/>
                <a:sym typeface="Wingdings" pitchFamily="2" charset="2"/>
              </a:rPr>
              <a:t>2</a:t>
            </a:r>
            <a:r>
              <a:rPr lang="en-US" sz="2400">
                <a:latin typeface="Comic Sans MS" pitchFamily="66" charset="0"/>
                <a:sym typeface="Wingdings" pitchFamily="2" charset="2"/>
              </a:rPr>
              <a:t>O (gas)       H</a:t>
            </a:r>
            <a:r>
              <a:rPr lang="en-US" sz="2400" baseline="-25000">
                <a:latin typeface="Comic Sans MS" pitchFamily="66" charset="0"/>
                <a:sym typeface="Wingdings" pitchFamily="2" charset="2"/>
              </a:rPr>
              <a:t>2</a:t>
            </a:r>
            <a:r>
              <a:rPr lang="en-US" sz="2400">
                <a:latin typeface="Comic Sans MS" pitchFamily="66" charset="0"/>
                <a:sym typeface="Wingdings" pitchFamily="2" charset="2"/>
              </a:rPr>
              <a:t>O (liquid)</a:t>
            </a:r>
            <a:endParaRPr lang="en-US" sz="2400">
              <a:latin typeface="Comic Sans MS" pitchFamily="66" charset="0"/>
            </a:endParaRPr>
          </a:p>
        </p:txBody>
      </p:sp>
      <p:sp>
        <p:nvSpPr>
          <p:cNvPr id="10244" name="Line 4"/>
          <p:cNvSpPr>
            <a:spLocks noChangeShapeType="1"/>
          </p:cNvSpPr>
          <p:nvPr/>
        </p:nvSpPr>
        <p:spPr bwMode="auto">
          <a:xfrm>
            <a:off x="304800" y="4038600"/>
            <a:ext cx="4267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45" name="Text Box 5"/>
          <p:cNvSpPr txBox="1">
            <a:spLocks noChangeArrowheads="1"/>
          </p:cNvSpPr>
          <p:nvPr/>
        </p:nvSpPr>
        <p:spPr bwMode="auto">
          <a:xfrm>
            <a:off x="76200" y="42672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Comic Sans MS" pitchFamily="66" charset="0"/>
              </a:rPr>
              <a:t>  H</a:t>
            </a:r>
            <a:r>
              <a:rPr lang="en-US" sz="2400" baseline="-25000">
                <a:latin typeface="Comic Sans MS" pitchFamily="66" charset="0"/>
              </a:rPr>
              <a:t>2</a:t>
            </a:r>
            <a:r>
              <a:rPr lang="en-US" sz="2400">
                <a:latin typeface="Comic Sans MS" pitchFamily="66" charset="0"/>
              </a:rPr>
              <a:t>O (liquid)  </a:t>
            </a:r>
            <a:r>
              <a:rPr lang="en-US" sz="2400">
                <a:latin typeface="Comic Sans MS" pitchFamily="66" charset="0"/>
                <a:sym typeface="Symbol" pitchFamily="18" charset="2"/>
              </a:rPr>
              <a:t>      H</a:t>
            </a:r>
            <a:r>
              <a:rPr lang="en-US" sz="2400" baseline="-25000">
                <a:latin typeface="Comic Sans MS" pitchFamily="66" charset="0"/>
                <a:sym typeface="Symbol" pitchFamily="18" charset="2"/>
              </a:rPr>
              <a:t>2</a:t>
            </a:r>
            <a:r>
              <a:rPr lang="en-US" sz="2400">
                <a:latin typeface="Comic Sans MS" pitchFamily="66" charset="0"/>
                <a:sym typeface="Symbol" pitchFamily="18" charset="2"/>
              </a:rPr>
              <a:t>O (gas)</a:t>
            </a:r>
            <a:endParaRPr lang="en-US" sz="2400">
              <a:latin typeface="Comic Sans MS" pitchFamily="66" charset="0"/>
            </a:endParaRPr>
          </a:p>
        </p:txBody>
      </p:sp>
      <p:sp>
        <p:nvSpPr>
          <p:cNvPr id="10246" name="AutoShape 6"/>
          <p:cNvSpPr>
            <a:spLocks noChangeArrowheads="1"/>
          </p:cNvSpPr>
          <p:nvPr/>
        </p:nvSpPr>
        <p:spPr bwMode="auto">
          <a:xfrm>
            <a:off x="4191000" y="5715000"/>
            <a:ext cx="3810000" cy="669925"/>
          </a:xfrm>
          <a:prstGeom prst="wedgeRoundRectCallout">
            <a:avLst>
              <a:gd name="adj1" fmla="val -92417"/>
              <a:gd name="adj2" fmla="val -211736"/>
              <a:gd name="adj3" fmla="val 16667"/>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2400">
                <a:latin typeface="Comic Sans MS" pitchFamily="66" charset="0"/>
              </a:rPr>
              <a:t>Equilibrium Symbol</a:t>
            </a:r>
          </a:p>
        </p:txBody>
      </p:sp>
      <p:pic>
        <p:nvPicPr>
          <p:cNvPr id="819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316413"/>
            <a:ext cx="4413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descr="http://1.bp.blogspot.com/_ydUOoRJIwWQ/Sgs6oqXpyFI/AAAAAAAAABk/XLu3OtYz9qo/s320/PhaseEquilibriumCartoon-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378075"/>
            <a:ext cx="3900488"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ox(out)">
                                      <p:cBhvr>
                                        <p:cTn id="7" dur="500"/>
                                        <p:tgtEl>
                                          <p:spTgt spid="1024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245">
                                            <p:txEl>
                                              <p:pRg st="0" end="0"/>
                                            </p:txEl>
                                          </p:spTgt>
                                        </p:tgtEl>
                                        <p:attrNameLst>
                                          <p:attrName>style.visibility</p:attrName>
                                        </p:attrNameLst>
                                      </p:cBhvr>
                                      <p:to>
                                        <p:strVal val="visible"/>
                                      </p:to>
                                    </p:set>
                                    <p:animEffect transition="in" filter="box(out)">
                                      <p:cBhvr>
                                        <p:cTn id="12" dur="500"/>
                                        <p:tgtEl>
                                          <p:spTgt spid="1024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box(out)">
                                      <p:cBhvr>
                                        <p:cTn id="17" dur="500"/>
                                        <p:tgtEl>
                                          <p:spTgt spid="1024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build="p" autoUpdateAnimBg="0"/>
      <p:bldP spid="10246"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Action of a Catalyst</a:t>
            </a:r>
          </a:p>
        </p:txBody>
      </p:sp>
      <p:sp>
        <p:nvSpPr>
          <p:cNvPr id="63491" name="Line 3"/>
          <p:cNvSpPr>
            <a:spLocks noChangeShapeType="1"/>
          </p:cNvSpPr>
          <p:nvPr/>
        </p:nvSpPr>
        <p:spPr bwMode="auto">
          <a:xfrm>
            <a:off x="1371600" y="2362200"/>
            <a:ext cx="0" cy="3733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3492" name="Line 4"/>
          <p:cNvSpPr>
            <a:spLocks noChangeShapeType="1"/>
          </p:cNvSpPr>
          <p:nvPr/>
        </p:nvSpPr>
        <p:spPr bwMode="auto">
          <a:xfrm>
            <a:off x="1371600" y="4191000"/>
            <a:ext cx="6705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3493" name="Freeform 5"/>
          <p:cNvSpPr>
            <a:spLocks/>
          </p:cNvSpPr>
          <p:nvPr/>
        </p:nvSpPr>
        <p:spPr bwMode="auto">
          <a:xfrm>
            <a:off x="1371600" y="3556000"/>
            <a:ext cx="6019800" cy="1651000"/>
          </a:xfrm>
          <a:custGeom>
            <a:avLst/>
            <a:gdLst>
              <a:gd name="T0" fmla="*/ 0 w 3792"/>
              <a:gd name="T1" fmla="*/ 1008062500 h 1040"/>
              <a:gd name="T2" fmla="*/ 725805000 w 3792"/>
              <a:gd name="T3" fmla="*/ 161290000 h 1040"/>
              <a:gd name="T4" fmla="*/ 1572577500 w 3792"/>
              <a:gd name="T5" fmla="*/ 40322500 h 1040"/>
              <a:gd name="T6" fmla="*/ 2056447500 w 3792"/>
              <a:gd name="T7" fmla="*/ 282257500 h 1040"/>
              <a:gd name="T8" fmla="*/ 2147483647 w 3792"/>
              <a:gd name="T9" fmla="*/ 645160000 h 1040"/>
              <a:gd name="T10" fmla="*/ 2147483647 w 3792"/>
              <a:gd name="T11" fmla="*/ 1491932500 h 1040"/>
              <a:gd name="T12" fmla="*/ 2147483647 w 3792"/>
              <a:gd name="T13" fmla="*/ 2147483647 h 1040"/>
              <a:gd name="T14" fmla="*/ 2147483647 w 3792"/>
              <a:gd name="T15" fmla="*/ 2147483647 h 1040"/>
              <a:gd name="T16" fmla="*/ 2147483647 w 3792"/>
              <a:gd name="T17" fmla="*/ 2147483647 h 10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92" h="1040">
                <a:moveTo>
                  <a:pt x="0" y="400"/>
                </a:moveTo>
                <a:cubicBezTo>
                  <a:pt x="92" y="264"/>
                  <a:pt x="184" y="128"/>
                  <a:pt x="288" y="64"/>
                </a:cubicBezTo>
                <a:cubicBezTo>
                  <a:pt x="392" y="0"/>
                  <a:pt x="536" y="8"/>
                  <a:pt x="624" y="16"/>
                </a:cubicBezTo>
                <a:cubicBezTo>
                  <a:pt x="712" y="24"/>
                  <a:pt x="760" y="72"/>
                  <a:pt x="816" y="112"/>
                </a:cubicBezTo>
                <a:cubicBezTo>
                  <a:pt x="872" y="152"/>
                  <a:pt x="912" y="176"/>
                  <a:pt x="960" y="256"/>
                </a:cubicBezTo>
                <a:cubicBezTo>
                  <a:pt x="1008" y="336"/>
                  <a:pt x="1024" y="480"/>
                  <a:pt x="1104" y="592"/>
                </a:cubicBezTo>
                <a:cubicBezTo>
                  <a:pt x="1184" y="704"/>
                  <a:pt x="1312" y="856"/>
                  <a:pt x="1440" y="928"/>
                </a:cubicBezTo>
                <a:cubicBezTo>
                  <a:pt x="1568" y="1000"/>
                  <a:pt x="1480" y="1008"/>
                  <a:pt x="1872" y="1024"/>
                </a:cubicBezTo>
                <a:cubicBezTo>
                  <a:pt x="2264" y="1040"/>
                  <a:pt x="3028" y="1032"/>
                  <a:pt x="3792" y="1024"/>
                </a:cubicBezTo>
              </a:path>
            </a:pathLst>
          </a:custGeom>
          <a:noFill/>
          <a:ln w="38100" cap="flat" cmpd="sng">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3494" name="Line 6"/>
          <p:cNvSpPr>
            <a:spLocks noChangeShapeType="1"/>
          </p:cNvSpPr>
          <p:nvPr/>
        </p:nvSpPr>
        <p:spPr bwMode="auto">
          <a:xfrm>
            <a:off x="2133600" y="3810000"/>
            <a:ext cx="76200" cy="381000"/>
          </a:xfrm>
          <a:prstGeom prst="line">
            <a:avLst/>
          </a:prstGeom>
          <a:noFill/>
          <a:ln w="25400">
            <a:solidFill>
              <a:schemeClr val="tx1"/>
            </a:solidFill>
            <a:miter lim="800000"/>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3495" name="AutoShape 7"/>
          <p:cNvSpPr>
            <a:spLocks noChangeArrowheads="1"/>
          </p:cNvSpPr>
          <p:nvPr/>
        </p:nvSpPr>
        <p:spPr bwMode="auto">
          <a:xfrm>
            <a:off x="2819400" y="2743200"/>
            <a:ext cx="3810000" cy="609600"/>
          </a:xfrm>
          <a:prstGeom prst="wedgeRoundRectCallout">
            <a:avLst>
              <a:gd name="adj1" fmla="val -63708"/>
              <a:gd name="adj2" fmla="val 138282"/>
              <a:gd name="adj3" fmla="val 16667"/>
            </a:avLst>
          </a:prstGeom>
          <a:solidFill>
            <a:srgbClr val="FFFF99"/>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2400">
                <a:solidFill>
                  <a:srgbClr val="030305"/>
                </a:solidFill>
                <a:latin typeface="Tahoma" pitchFamily="34" charset="0"/>
              </a:rPr>
              <a:t>Lower Activation Energy</a:t>
            </a:r>
          </a:p>
        </p:txBody>
      </p:sp>
      <p:sp>
        <p:nvSpPr>
          <p:cNvPr id="63496" name="Text Box 8"/>
          <p:cNvSpPr txBox="1">
            <a:spLocks noChangeArrowheads="1"/>
          </p:cNvSpPr>
          <p:nvPr/>
        </p:nvSpPr>
        <p:spPr bwMode="auto">
          <a:xfrm>
            <a:off x="1295400" y="5373688"/>
            <a:ext cx="8610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3600">
                <a:latin typeface="Tahoma" pitchFamily="34" charset="0"/>
              </a:rPr>
              <a:t>Catalyst lowers the activation energy.</a:t>
            </a:r>
          </a:p>
        </p:txBody>
      </p:sp>
      <p:sp>
        <p:nvSpPr>
          <p:cNvPr id="63497" name="Freeform 9"/>
          <p:cNvSpPr>
            <a:spLocks/>
          </p:cNvSpPr>
          <p:nvPr/>
        </p:nvSpPr>
        <p:spPr bwMode="auto">
          <a:xfrm>
            <a:off x="1447800" y="3797300"/>
            <a:ext cx="1524000" cy="393700"/>
          </a:xfrm>
          <a:custGeom>
            <a:avLst/>
            <a:gdLst>
              <a:gd name="T0" fmla="*/ 0 w 960"/>
              <a:gd name="T1" fmla="*/ 624998750 h 248"/>
              <a:gd name="T2" fmla="*/ 483870000 w 960"/>
              <a:gd name="T3" fmla="*/ 141128750 h 248"/>
              <a:gd name="T4" fmla="*/ 846772500 w 960"/>
              <a:gd name="T5" fmla="*/ 20161250 h 248"/>
              <a:gd name="T6" fmla="*/ 1088707500 w 960"/>
              <a:gd name="T7" fmla="*/ 20161250 h 248"/>
              <a:gd name="T8" fmla="*/ 1451610000 w 960"/>
              <a:gd name="T9" fmla="*/ 20161250 h 248"/>
              <a:gd name="T10" fmla="*/ 1814512500 w 960"/>
              <a:gd name="T11" fmla="*/ 141128750 h 248"/>
              <a:gd name="T12" fmla="*/ 2147483647 w 960"/>
              <a:gd name="T13" fmla="*/ 504031250 h 248"/>
              <a:gd name="T14" fmla="*/ 2147483647 w 960"/>
              <a:gd name="T15" fmla="*/ 624998750 h 2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0" h="248">
                <a:moveTo>
                  <a:pt x="0" y="248"/>
                </a:moveTo>
                <a:cubicBezTo>
                  <a:pt x="68" y="172"/>
                  <a:pt x="136" y="96"/>
                  <a:pt x="192" y="56"/>
                </a:cubicBezTo>
                <a:cubicBezTo>
                  <a:pt x="248" y="16"/>
                  <a:pt x="296" y="16"/>
                  <a:pt x="336" y="8"/>
                </a:cubicBezTo>
                <a:cubicBezTo>
                  <a:pt x="376" y="0"/>
                  <a:pt x="392" y="8"/>
                  <a:pt x="432" y="8"/>
                </a:cubicBezTo>
                <a:cubicBezTo>
                  <a:pt x="472" y="8"/>
                  <a:pt x="528" y="0"/>
                  <a:pt x="576" y="8"/>
                </a:cubicBezTo>
                <a:cubicBezTo>
                  <a:pt x="624" y="16"/>
                  <a:pt x="672" y="24"/>
                  <a:pt x="720" y="56"/>
                </a:cubicBezTo>
                <a:cubicBezTo>
                  <a:pt x="768" y="88"/>
                  <a:pt x="824" y="168"/>
                  <a:pt x="864" y="200"/>
                </a:cubicBezTo>
                <a:cubicBezTo>
                  <a:pt x="904" y="232"/>
                  <a:pt x="944" y="240"/>
                  <a:pt x="960" y="248"/>
                </a:cubicBezTo>
              </a:path>
            </a:pathLst>
          </a:custGeom>
          <a:noFill/>
          <a:ln w="25400" cap="flat" cmpd="sng">
            <a:solidFill>
              <a:srgbClr val="0000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3498" name="TextBox 9"/>
          <p:cNvSpPr txBox="1">
            <a:spLocks noChangeArrowheads="1"/>
          </p:cNvSpPr>
          <p:nvPr/>
        </p:nvSpPr>
        <p:spPr bwMode="auto">
          <a:xfrm rot="-5400000">
            <a:off x="383382" y="3350418"/>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energy</a:t>
            </a:r>
          </a:p>
        </p:txBody>
      </p:sp>
      <p:sp>
        <p:nvSpPr>
          <p:cNvPr id="63499" name="TextBox 10"/>
          <p:cNvSpPr txBox="1">
            <a:spLocks noChangeArrowheads="1"/>
          </p:cNvSpPr>
          <p:nvPr/>
        </p:nvSpPr>
        <p:spPr bwMode="auto">
          <a:xfrm>
            <a:off x="7086600" y="3729038"/>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time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74675" y="152400"/>
            <a:ext cx="8001000" cy="762000"/>
          </a:xfrm>
        </p:spPr>
        <p:txBody>
          <a:bodyPr/>
          <a:lstStyle/>
          <a:p>
            <a:pPr eaLnBrk="1" hangingPunct="1"/>
            <a:r>
              <a:rPr lang="en-US" sz="2800" u="sng" smtClean="0"/>
              <a:t>Optimum conditions for Haber process:</a:t>
            </a:r>
            <a:r>
              <a:rPr lang="en-US" sz="2800" smtClean="0"/>
              <a:t> </a:t>
            </a:r>
            <a:br>
              <a:rPr lang="en-US" sz="2800" smtClean="0"/>
            </a:br>
            <a:r>
              <a:rPr lang="en-US" sz="1600" smtClean="0"/>
              <a:t>(should know general conditions and, more importantly, </a:t>
            </a:r>
            <a:r>
              <a:rPr lang="en-US" sz="1600" i="1" smtClean="0"/>
              <a:t>reasons</a:t>
            </a:r>
            <a:r>
              <a:rPr lang="en-US" sz="1600" smtClean="0"/>
              <a:t> for each)</a:t>
            </a:r>
          </a:p>
        </p:txBody>
      </p:sp>
      <p:sp>
        <p:nvSpPr>
          <p:cNvPr id="64515" name="Content Placeholder 1"/>
          <p:cNvSpPr>
            <a:spLocks noGrp="1"/>
          </p:cNvSpPr>
          <p:nvPr>
            <p:ph idx="1"/>
          </p:nvPr>
        </p:nvSpPr>
        <p:spPr/>
        <p:txBody>
          <a:bodyPr/>
          <a:lstStyle/>
          <a:p>
            <a:pPr eaLnBrk="1" hangingPunct="1"/>
            <a:r>
              <a:rPr lang="en-US" sz="2400" smtClean="0"/>
              <a:t>Concentration:</a:t>
            </a:r>
            <a:br>
              <a:rPr lang="en-US" sz="2400" smtClean="0"/>
            </a:br>
            <a:endParaRPr lang="en-US" sz="2400" smtClean="0"/>
          </a:p>
          <a:p>
            <a:pPr eaLnBrk="1" hangingPunct="1"/>
            <a:r>
              <a:rPr lang="en-US" sz="2400" smtClean="0"/>
              <a:t>Pressure:</a:t>
            </a:r>
            <a:br>
              <a:rPr lang="en-US" sz="2400" smtClean="0"/>
            </a:br>
            <a:endParaRPr lang="en-US" sz="2400" smtClean="0"/>
          </a:p>
          <a:p>
            <a:pPr eaLnBrk="1" hangingPunct="1"/>
            <a:r>
              <a:rPr lang="en-US" sz="2400" smtClean="0"/>
              <a:t>Temperature:</a:t>
            </a:r>
            <a:br>
              <a:rPr lang="en-US" sz="2400" smtClean="0"/>
            </a:br>
            <a:endParaRPr lang="en-US" sz="2400" smtClean="0"/>
          </a:p>
          <a:p>
            <a:pPr eaLnBrk="1" hangingPunct="1"/>
            <a:endParaRPr lang="en-US" sz="2400" smtClean="0"/>
          </a:p>
          <a:p>
            <a:pPr eaLnBrk="1" hangingPunct="1"/>
            <a:r>
              <a:rPr lang="en-US" sz="2400" smtClean="0"/>
              <a:t>Catalyst:</a:t>
            </a:r>
          </a:p>
        </p:txBody>
      </p:sp>
      <p:sp>
        <p:nvSpPr>
          <p:cNvPr id="24580" name="Text Box 4"/>
          <p:cNvSpPr txBox="1">
            <a:spLocks noChangeArrowheads="1"/>
          </p:cNvSpPr>
          <p:nvPr/>
        </p:nvSpPr>
        <p:spPr bwMode="auto">
          <a:xfrm>
            <a:off x="3352800" y="1752600"/>
            <a:ext cx="57150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200" dirty="0">
                <a:solidFill>
                  <a:srgbClr val="C00000"/>
                </a:solidFill>
                <a:latin typeface="+mn-lt"/>
              </a:rPr>
              <a:t>N</a:t>
            </a:r>
            <a:r>
              <a:rPr lang="en-US" sz="2200" baseline="-25000" dirty="0">
                <a:solidFill>
                  <a:srgbClr val="C00000"/>
                </a:solidFill>
                <a:latin typeface="+mn-lt"/>
              </a:rPr>
              <a:t>2</a:t>
            </a:r>
            <a:r>
              <a:rPr lang="en-US" sz="2200" dirty="0">
                <a:solidFill>
                  <a:srgbClr val="C00000"/>
                </a:solidFill>
                <a:latin typeface="+mn-lt"/>
              </a:rPr>
              <a:t> to H</a:t>
            </a:r>
            <a:r>
              <a:rPr lang="en-US" sz="2200" baseline="-25000" dirty="0">
                <a:solidFill>
                  <a:srgbClr val="C00000"/>
                </a:solidFill>
                <a:latin typeface="+mn-lt"/>
              </a:rPr>
              <a:t>2</a:t>
            </a:r>
            <a:r>
              <a:rPr lang="en-US" sz="2200" dirty="0">
                <a:solidFill>
                  <a:srgbClr val="C00000"/>
                </a:solidFill>
                <a:latin typeface="+mn-lt"/>
              </a:rPr>
              <a:t> supplied in molar ratio (1:3); NH</a:t>
            </a:r>
            <a:r>
              <a:rPr lang="en-US" sz="2200" baseline="-25000" dirty="0">
                <a:solidFill>
                  <a:srgbClr val="C00000"/>
                </a:solidFill>
                <a:latin typeface="+mn-lt"/>
              </a:rPr>
              <a:t>3</a:t>
            </a:r>
            <a:r>
              <a:rPr lang="en-US" sz="2200" dirty="0">
                <a:solidFill>
                  <a:srgbClr val="C00000"/>
                </a:solidFill>
                <a:latin typeface="+mn-lt"/>
              </a:rPr>
              <a:t> removed as it forms</a:t>
            </a:r>
            <a:endParaRPr lang="en-US" sz="2200" baseline="-25000" dirty="0">
              <a:solidFill>
                <a:srgbClr val="C00000"/>
              </a:solidFill>
              <a:latin typeface="+mn-lt"/>
            </a:endParaRPr>
          </a:p>
        </p:txBody>
      </p:sp>
      <p:sp>
        <p:nvSpPr>
          <p:cNvPr id="64517" name="Rectangle 2"/>
          <p:cNvSpPr txBox="1">
            <a:spLocks noChangeArrowheads="1"/>
          </p:cNvSpPr>
          <p:nvPr/>
        </p:nvSpPr>
        <p:spPr bwMode="auto">
          <a:xfrm>
            <a:off x="609600" y="914400"/>
            <a:ext cx="7772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chemeClr val="folHlink"/>
                </a:solidFill>
                <a:cs typeface="Times New Roman" pitchFamily="18" charset="0"/>
              </a:rPr>
              <a:t>N</a:t>
            </a:r>
            <a:r>
              <a:rPr lang="en-US" sz="2400" b="1" baseline="-30000">
                <a:solidFill>
                  <a:schemeClr val="folHlink"/>
                </a:solidFill>
                <a:cs typeface="Times New Roman" pitchFamily="18" charset="0"/>
              </a:rPr>
              <a:t>2</a:t>
            </a:r>
            <a:r>
              <a:rPr lang="en-US" sz="2000" b="1">
                <a:solidFill>
                  <a:schemeClr val="folHlink"/>
                </a:solidFill>
                <a:cs typeface="Times New Roman" pitchFamily="18" charset="0"/>
              </a:rPr>
              <a:t>(g)</a:t>
            </a:r>
            <a:r>
              <a:rPr lang="en-US" sz="2400" b="1">
                <a:solidFill>
                  <a:schemeClr val="folHlink"/>
                </a:solidFill>
                <a:cs typeface="Times New Roman" pitchFamily="18" charset="0"/>
              </a:rPr>
              <a:t> + 3H</a:t>
            </a:r>
            <a:r>
              <a:rPr lang="en-US" sz="2400" b="1" baseline="-25000">
                <a:solidFill>
                  <a:schemeClr val="folHlink"/>
                </a:solidFill>
                <a:cs typeface="Times New Roman" pitchFamily="18" charset="0"/>
              </a:rPr>
              <a:t>2</a:t>
            </a:r>
            <a:r>
              <a:rPr lang="en-US" sz="2000" b="1">
                <a:solidFill>
                  <a:schemeClr val="folHlink"/>
                </a:solidFill>
                <a:cs typeface="Times New Roman" pitchFamily="18" charset="0"/>
              </a:rPr>
              <a:t>(g)</a:t>
            </a:r>
            <a:r>
              <a:rPr lang="en-US" sz="2400" b="1">
                <a:solidFill>
                  <a:schemeClr val="folHlink"/>
                </a:solidFill>
                <a:cs typeface="Times New Roman" pitchFamily="18" charset="0"/>
              </a:rPr>
              <a:t> </a:t>
            </a:r>
            <a:r>
              <a:rPr lang="en-US" sz="2400" b="1">
                <a:solidFill>
                  <a:schemeClr val="folHlink"/>
                </a:solidFill>
                <a:cs typeface="Times New Roman" pitchFamily="18" charset="0"/>
                <a:sym typeface="Symbol" pitchFamily="18" charset="2"/>
              </a:rPr>
              <a:t> </a:t>
            </a:r>
            <a:r>
              <a:rPr lang="en-US" sz="2400" b="1">
                <a:solidFill>
                  <a:schemeClr val="folHlink"/>
                </a:solidFill>
                <a:cs typeface="Times New Roman" pitchFamily="18" charset="0"/>
              </a:rPr>
              <a:t>2NH</a:t>
            </a:r>
            <a:r>
              <a:rPr lang="en-US" sz="2400" b="1" baseline="-25000">
                <a:solidFill>
                  <a:schemeClr val="folHlink"/>
                </a:solidFill>
                <a:cs typeface="Times New Roman" pitchFamily="18" charset="0"/>
              </a:rPr>
              <a:t>3</a:t>
            </a:r>
            <a:r>
              <a:rPr lang="en-US" sz="2000" b="1">
                <a:solidFill>
                  <a:schemeClr val="folHlink"/>
                </a:solidFill>
                <a:cs typeface="Times New Roman" pitchFamily="18" charset="0"/>
              </a:rPr>
              <a:t>(g)    </a:t>
            </a:r>
            <a:r>
              <a:rPr lang="en-US" sz="2400">
                <a:solidFill>
                  <a:schemeClr val="folHlink"/>
                </a:solidFill>
                <a:cs typeface="Times New Roman" pitchFamily="18" charset="0"/>
              </a:rPr>
              <a:t>∆H=-93 kJ mol</a:t>
            </a:r>
            <a:r>
              <a:rPr lang="en-US" sz="2400" baseline="30000">
                <a:solidFill>
                  <a:schemeClr val="folHlink"/>
                </a:solidFill>
                <a:cs typeface="Times New Roman" pitchFamily="18" charset="0"/>
              </a:rPr>
              <a:t>-1</a:t>
            </a:r>
            <a:endParaRPr lang="en-US" sz="2400" baseline="30000">
              <a:solidFill>
                <a:schemeClr val="tx2"/>
              </a:solidFill>
            </a:endParaRPr>
          </a:p>
        </p:txBody>
      </p:sp>
      <p:sp>
        <p:nvSpPr>
          <p:cNvPr id="9" name="Text Box 4"/>
          <p:cNvSpPr txBox="1">
            <a:spLocks noChangeArrowheads="1"/>
          </p:cNvSpPr>
          <p:nvPr/>
        </p:nvSpPr>
        <p:spPr bwMode="auto">
          <a:xfrm>
            <a:off x="2590800" y="2590800"/>
            <a:ext cx="63246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200" dirty="0">
                <a:solidFill>
                  <a:srgbClr val="07035D"/>
                </a:solidFill>
                <a:latin typeface="+mn-lt"/>
              </a:rPr>
              <a:t>Forward </a:t>
            </a:r>
            <a:r>
              <a:rPr lang="en-US" sz="2200" dirty="0" err="1">
                <a:solidFill>
                  <a:srgbClr val="07035D"/>
                </a:solidFill>
                <a:latin typeface="+mn-lt"/>
              </a:rPr>
              <a:t>rxn</a:t>
            </a:r>
            <a:r>
              <a:rPr lang="en-US" sz="2200" dirty="0">
                <a:solidFill>
                  <a:srgbClr val="07035D"/>
                </a:solidFill>
                <a:latin typeface="+mn-lt"/>
              </a:rPr>
              <a:t> involves </a:t>
            </a:r>
            <a:r>
              <a:rPr lang="en-US" sz="2200" dirty="0">
                <a:solidFill>
                  <a:srgbClr val="07035D"/>
                </a:solidFill>
                <a:latin typeface="Times New Roman"/>
                <a:cs typeface="Times New Roman"/>
              </a:rPr>
              <a:t>↓</a:t>
            </a:r>
            <a:r>
              <a:rPr lang="en-US" sz="2200" dirty="0">
                <a:solidFill>
                  <a:srgbClr val="07035D"/>
                </a:solidFill>
                <a:latin typeface="+mn-lt"/>
                <a:cs typeface="Times New Roman"/>
              </a:rPr>
              <a:t> #molecules, thus high P favors products (200 </a:t>
            </a:r>
            <a:r>
              <a:rPr lang="en-US" sz="2200" dirty="0" err="1">
                <a:solidFill>
                  <a:srgbClr val="07035D"/>
                </a:solidFill>
                <a:latin typeface="+mn-lt"/>
                <a:cs typeface="Times New Roman"/>
              </a:rPr>
              <a:t>atm</a:t>
            </a:r>
            <a:r>
              <a:rPr lang="en-US" sz="2200" dirty="0">
                <a:solidFill>
                  <a:srgbClr val="07035D"/>
                </a:solidFill>
                <a:latin typeface="+mn-lt"/>
                <a:cs typeface="Times New Roman"/>
              </a:rPr>
              <a:t> used)</a:t>
            </a:r>
            <a:endParaRPr lang="en-US" sz="2200" baseline="-25000" dirty="0">
              <a:solidFill>
                <a:srgbClr val="07035D"/>
              </a:solidFill>
              <a:latin typeface="+mn-lt"/>
            </a:endParaRPr>
          </a:p>
        </p:txBody>
      </p:sp>
      <p:sp>
        <p:nvSpPr>
          <p:cNvPr id="10" name="Text Box 4"/>
          <p:cNvSpPr txBox="1">
            <a:spLocks noChangeArrowheads="1"/>
          </p:cNvSpPr>
          <p:nvPr/>
        </p:nvSpPr>
        <p:spPr bwMode="auto">
          <a:xfrm>
            <a:off x="2514600" y="4648200"/>
            <a:ext cx="63246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200" dirty="0">
                <a:solidFill>
                  <a:srgbClr val="07035D"/>
                </a:solidFill>
                <a:latin typeface="+mn-lt"/>
              </a:rPr>
              <a:t>Will not yield of NH</a:t>
            </a:r>
            <a:r>
              <a:rPr lang="en-US" sz="2200" baseline="-25000" dirty="0">
                <a:solidFill>
                  <a:srgbClr val="07035D"/>
                </a:solidFill>
                <a:latin typeface="+mn-lt"/>
              </a:rPr>
              <a:t>3</a:t>
            </a:r>
            <a:r>
              <a:rPr lang="en-US" sz="2200" dirty="0">
                <a:solidFill>
                  <a:srgbClr val="07035D"/>
                </a:solidFill>
                <a:latin typeface="+mn-lt"/>
              </a:rPr>
              <a:t>, but will speed up </a:t>
            </a:r>
            <a:r>
              <a:rPr lang="en-US" sz="2200" dirty="0" err="1">
                <a:solidFill>
                  <a:srgbClr val="07035D"/>
                </a:solidFill>
                <a:latin typeface="+mn-lt"/>
              </a:rPr>
              <a:t>rxn</a:t>
            </a:r>
            <a:r>
              <a:rPr lang="en-US" sz="2200" dirty="0">
                <a:solidFill>
                  <a:srgbClr val="07035D"/>
                </a:solidFill>
                <a:latin typeface="+mn-lt"/>
              </a:rPr>
              <a:t> to compensate for moderate temp. used.  Fine powdered iron catalyst used.</a:t>
            </a:r>
            <a:endParaRPr lang="en-US" sz="2200" baseline="-25000" dirty="0">
              <a:solidFill>
                <a:srgbClr val="07035D"/>
              </a:solidFill>
              <a:latin typeface="+mn-lt"/>
            </a:endParaRPr>
          </a:p>
        </p:txBody>
      </p:sp>
      <p:sp>
        <p:nvSpPr>
          <p:cNvPr id="11" name="Text Box 4"/>
          <p:cNvSpPr txBox="1">
            <a:spLocks noChangeArrowheads="1"/>
          </p:cNvSpPr>
          <p:nvPr/>
        </p:nvSpPr>
        <p:spPr bwMode="auto">
          <a:xfrm>
            <a:off x="3276600" y="3387725"/>
            <a:ext cx="58674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200" dirty="0">
                <a:solidFill>
                  <a:srgbClr val="C00000"/>
                </a:solidFill>
                <a:latin typeface="+mn-lt"/>
              </a:rPr>
              <a:t>Low T favors forward </a:t>
            </a:r>
            <a:r>
              <a:rPr lang="en-US" sz="2200" dirty="0" err="1">
                <a:solidFill>
                  <a:srgbClr val="C00000"/>
                </a:solidFill>
                <a:latin typeface="+mn-lt"/>
              </a:rPr>
              <a:t>rxn</a:t>
            </a:r>
            <a:r>
              <a:rPr lang="en-US" sz="2200" dirty="0">
                <a:solidFill>
                  <a:srgbClr val="C00000"/>
                </a:solidFill>
                <a:latin typeface="+mn-lt"/>
              </a:rPr>
              <a:t> (</a:t>
            </a:r>
            <a:r>
              <a:rPr lang="en-US" sz="2200" dirty="0" err="1">
                <a:solidFill>
                  <a:srgbClr val="C00000"/>
                </a:solidFill>
                <a:latin typeface="+mn-lt"/>
              </a:rPr>
              <a:t>exotherm</a:t>
            </a:r>
            <a:r>
              <a:rPr lang="en-US" sz="2200" dirty="0">
                <a:solidFill>
                  <a:srgbClr val="C00000"/>
                </a:solidFill>
                <a:latin typeface="+mn-lt"/>
              </a:rPr>
              <a:t>.), but low T makes </a:t>
            </a:r>
            <a:r>
              <a:rPr lang="en-US" sz="2200" dirty="0" err="1">
                <a:solidFill>
                  <a:srgbClr val="C00000"/>
                </a:solidFill>
                <a:latin typeface="+mn-lt"/>
              </a:rPr>
              <a:t>rxn</a:t>
            </a:r>
            <a:r>
              <a:rPr lang="en-US" sz="2200" dirty="0">
                <a:solidFill>
                  <a:srgbClr val="C00000"/>
                </a:solidFill>
                <a:latin typeface="+mn-lt"/>
              </a:rPr>
              <a:t> uneconomically slow; thus </a:t>
            </a:r>
            <a:r>
              <a:rPr lang="en-US" sz="2200" i="1" dirty="0">
                <a:solidFill>
                  <a:srgbClr val="C00000"/>
                </a:solidFill>
                <a:latin typeface="+mn-lt"/>
              </a:rPr>
              <a:t>moderate</a:t>
            </a:r>
            <a:r>
              <a:rPr lang="en-US" sz="2200" dirty="0">
                <a:solidFill>
                  <a:srgbClr val="C00000"/>
                </a:solidFill>
                <a:latin typeface="+mn-lt"/>
              </a:rPr>
              <a:t> T is used (450 </a:t>
            </a:r>
            <a:r>
              <a:rPr lang="en-US" sz="2200" dirty="0">
                <a:solidFill>
                  <a:srgbClr val="C00000"/>
                </a:solidFill>
                <a:latin typeface="+mn-lt"/>
                <a:sym typeface="Symbol"/>
              </a:rPr>
              <a:t></a:t>
            </a:r>
            <a:r>
              <a:rPr lang="en-US" sz="2200" dirty="0">
                <a:solidFill>
                  <a:srgbClr val="C00000"/>
                </a:solidFill>
                <a:latin typeface="+mn-lt"/>
              </a:rPr>
              <a:t>C) </a:t>
            </a:r>
            <a:endParaRPr lang="en-US" sz="2200" baseline="-25000" dirty="0">
              <a:solidFill>
                <a:srgbClr val="C00000"/>
              </a:solidFill>
              <a:latin typeface="+mn-lt"/>
            </a:endParaRPr>
          </a:p>
        </p:txBody>
      </p:sp>
      <p:sp>
        <p:nvSpPr>
          <p:cNvPr id="12" name="Text Box 4"/>
          <p:cNvSpPr txBox="1">
            <a:spLocks noChangeArrowheads="1"/>
          </p:cNvSpPr>
          <p:nvPr/>
        </p:nvSpPr>
        <p:spPr bwMode="auto">
          <a:xfrm>
            <a:off x="838200" y="6183313"/>
            <a:ext cx="7924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b="1" i="1" dirty="0">
                <a:solidFill>
                  <a:srgbClr val="00B050"/>
                </a:solidFill>
                <a:latin typeface="+mn-lt"/>
              </a:rPr>
              <a:t>Note:</a:t>
            </a:r>
            <a:r>
              <a:rPr lang="en-US" i="1" dirty="0">
                <a:solidFill>
                  <a:srgbClr val="00B050"/>
                </a:solidFill>
                <a:latin typeface="+mn-lt"/>
              </a:rPr>
              <a:t> even with these optimized conditions, yield is only 15%</a:t>
            </a:r>
            <a:endParaRPr lang="en-US" i="1" baseline="-25000" dirty="0">
              <a:solidFill>
                <a:srgbClr val="00B05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9" grpId="0"/>
      <p:bldP spid="10" grpId="0"/>
      <p:bldP spid="11"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The Contact process: </a:t>
            </a:r>
            <a:br>
              <a:rPr lang="en-US" smtClean="0"/>
            </a:br>
            <a:r>
              <a:rPr lang="en-US" sz="3200" smtClean="0"/>
              <a:t>production of sulfuric acid, H</a:t>
            </a:r>
            <a:r>
              <a:rPr lang="en-US" sz="3200" baseline="-25000" smtClean="0"/>
              <a:t>2</a:t>
            </a:r>
            <a:r>
              <a:rPr lang="en-US" sz="3200" smtClean="0"/>
              <a:t>SO</a:t>
            </a:r>
            <a:r>
              <a:rPr lang="en-US" sz="3200" baseline="-25000" smtClean="0"/>
              <a:t>4</a:t>
            </a:r>
            <a:endParaRPr lang="en-US" sz="3200" smtClean="0"/>
          </a:p>
        </p:txBody>
      </p:sp>
      <p:sp>
        <p:nvSpPr>
          <p:cNvPr id="3" name="Content Placeholder 2"/>
          <p:cNvSpPr>
            <a:spLocks noGrp="1"/>
          </p:cNvSpPr>
          <p:nvPr>
            <p:ph idx="1"/>
          </p:nvPr>
        </p:nvSpPr>
        <p:spPr/>
        <p:txBody>
          <a:bodyPr/>
          <a:lstStyle/>
          <a:p>
            <a:pPr eaLnBrk="1" hangingPunct="1">
              <a:defRPr/>
            </a:pPr>
            <a:r>
              <a:rPr lang="en-US" sz="2800" dirty="0" smtClean="0"/>
              <a:t>Highest production of any chemical in the world </a:t>
            </a:r>
          </a:p>
          <a:p>
            <a:pPr lvl="1" eaLnBrk="1" hangingPunct="1">
              <a:defRPr/>
            </a:pPr>
            <a:r>
              <a:rPr lang="en-US" sz="2400" dirty="0" smtClean="0">
                <a:ea typeface="+mn-ea"/>
                <a:cs typeface="+mn-cs"/>
              </a:rPr>
              <a:t>150 million tons per year globally</a:t>
            </a:r>
            <a:br>
              <a:rPr lang="en-US" sz="2400" dirty="0" smtClean="0">
                <a:ea typeface="+mn-ea"/>
                <a:cs typeface="+mn-cs"/>
              </a:rPr>
            </a:br>
            <a:endParaRPr lang="en-US" sz="2400" dirty="0" smtClean="0">
              <a:ea typeface="+mn-ea"/>
              <a:cs typeface="+mn-cs"/>
            </a:endParaRPr>
          </a:p>
          <a:p>
            <a:pPr eaLnBrk="1" hangingPunct="1">
              <a:defRPr/>
            </a:pPr>
            <a:r>
              <a:rPr lang="en-US" sz="2800" dirty="0" smtClean="0"/>
              <a:t>Used in production of fertilizers, detergents, dyes, explosives, drugs, plastics and in many other chemical industries</a:t>
            </a:r>
          </a:p>
        </p:txBody>
      </p:sp>
      <p:sp>
        <p:nvSpPr>
          <p:cNvPr id="65540" name="TextBox 4"/>
          <p:cNvSpPr txBox="1">
            <a:spLocks noChangeArrowheads="1"/>
          </p:cNvSpPr>
          <p:nvPr/>
        </p:nvSpPr>
        <p:spPr bwMode="auto">
          <a:xfrm>
            <a:off x="0" y="6172200"/>
            <a:ext cx="906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solidFill>
                  <a:srgbClr val="002060"/>
                </a:solidFill>
              </a:rPr>
              <a:t>The </a:t>
            </a:r>
            <a:r>
              <a:rPr lang="en-US" i="1">
                <a:solidFill>
                  <a:srgbClr val="002060"/>
                </a:solidFill>
              </a:rPr>
              <a:t>Contact process</a:t>
            </a:r>
            <a:r>
              <a:rPr lang="en-US">
                <a:solidFill>
                  <a:srgbClr val="002060"/>
                </a:solidFill>
              </a:rPr>
              <a:t> gets it’s name from the fact that molecules of the gases O</a:t>
            </a:r>
            <a:r>
              <a:rPr lang="en-US" baseline="-25000">
                <a:solidFill>
                  <a:srgbClr val="002060"/>
                </a:solidFill>
              </a:rPr>
              <a:t>2</a:t>
            </a:r>
            <a:r>
              <a:rPr lang="en-US">
                <a:solidFill>
                  <a:srgbClr val="002060"/>
                </a:solidFill>
              </a:rPr>
              <a:t> and SO</a:t>
            </a:r>
            <a:r>
              <a:rPr lang="en-US" baseline="-25000">
                <a:solidFill>
                  <a:srgbClr val="002060"/>
                </a:solidFill>
              </a:rPr>
              <a:t>2</a:t>
            </a:r>
            <a:r>
              <a:rPr lang="en-US">
                <a:solidFill>
                  <a:srgbClr val="002060"/>
                </a:solidFill>
              </a:rPr>
              <a:t> react in </a:t>
            </a:r>
            <a:r>
              <a:rPr lang="en-US" i="1">
                <a:solidFill>
                  <a:srgbClr val="002060"/>
                </a:solidFill>
              </a:rPr>
              <a:t>contact</a:t>
            </a:r>
            <a:r>
              <a:rPr lang="en-US">
                <a:solidFill>
                  <a:srgbClr val="002060"/>
                </a:solidFill>
              </a:rPr>
              <a:t> with the surface of the solid catalyst V</a:t>
            </a:r>
            <a:r>
              <a:rPr lang="en-US" baseline="-25000">
                <a:solidFill>
                  <a:srgbClr val="002060"/>
                </a:solidFill>
              </a:rPr>
              <a:t>2</a:t>
            </a:r>
            <a:r>
              <a:rPr lang="en-US">
                <a:solidFill>
                  <a:srgbClr val="002060"/>
                </a:solidFill>
              </a:rPr>
              <a:t>O</a:t>
            </a:r>
            <a:r>
              <a:rPr lang="en-US" baseline="-25000">
                <a:solidFill>
                  <a:srgbClr val="002060"/>
                </a:solidFill>
              </a:rPr>
              <a:t>5</a:t>
            </a:r>
            <a:r>
              <a:rPr lang="en-US">
                <a:solidFill>
                  <a:srgbClr val="002060"/>
                </a:solidFill>
              </a:rPr>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The Contact process: </a:t>
            </a:r>
            <a:br>
              <a:rPr lang="en-US" smtClean="0"/>
            </a:br>
            <a:r>
              <a:rPr lang="en-US" sz="3200" smtClean="0"/>
              <a:t>production of sulfuric acid, H</a:t>
            </a:r>
            <a:r>
              <a:rPr lang="en-US" sz="3200" baseline="-25000" smtClean="0"/>
              <a:t>2</a:t>
            </a:r>
            <a:r>
              <a:rPr lang="en-US" sz="3200" smtClean="0"/>
              <a:t>SO</a:t>
            </a:r>
            <a:r>
              <a:rPr lang="en-US" sz="3200" baseline="-25000" smtClean="0"/>
              <a:t>4</a:t>
            </a:r>
            <a:endParaRPr lang="en-US" sz="3200" smtClean="0"/>
          </a:p>
        </p:txBody>
      </p:sp>
      <p:sp>
        <p:nvSpPr>
          <p:cNvPr id="5" name="Content Placeholder 4"/>
          <p:cNvSpPr>
            <a:spLocks noGrp="1"/>
          </p:cNvSpPr>
          <p:nvPr>
            <p:ph idx="1"/>
          </p:nvPr>
        </p:nvSpPr>
        <p:spPr>
          <a:xfrm>
            <a:off x="76200" y="1752600"/>
            <a:ext cx="8839200" cy="4267200"/>
          </a:xfrm>
        </p:spPr>
        <p:txBody>
          <a:bodyPr/>
          <a:lstStyle/>
          <a:p>
            <a:pPr marL="0" indent="0" eaLnBrk="1" hangingPunct="1">
              <a:buFont typeface="Wingdings" pitchFamily="2" charset="2"/>
              <a:buNone/>
              <a:defRPr/>
            </a:pPr>
            <a:r>
              <a:rPr lang="en-US" sz="2000" dirty="0" smtClean="0"/>
              <a:t>The production of sulfuric acid, known as the Contact process, involves a series of three </a:t>
            </a:r>
            <a:r>
              <a:rPr lang="en-US" sz="2000" dirty="0" err="1" smtClean="0"/>
              <a:t>rxns</a:t>
            </a:r>
            <a:r>
              <a:rPr lang="en-US" sz="2000" dirty="0" smtClean="0"/>
              <a:t>:</a:t>
            </a:r>
          </a:p>
          <a:p>
            <a:pPr eaLnBrk="1" hangingPunct="1">
              <a:defRPr/>
            </a:pPr>
            <a:r>
              <a:rPr lang="en-US" sz="2000" dirty="0" smtClean="0"/>
              <a:t>Combustion of sulfur</a:t>
            </a:r>
            <a:endParaRPr lang="en-US" sz="2000" b="1" dirty="0" smtClean="0"/>
          </a:p>
          <a:p>
            <a:pPr lvl="1" eaLnBrk="1" hangingPunct="1">
              <a:defRPr/>
            </a:pPr>
            <a:r>
              <a:rPr lang="en-US" sz="2000" dirty="0" smtClean="0"/>
              <a:t>S(s) + O</a:t>
            </a:r>
            <a:r>
              <a:rPr lang="en-US" sz="2000" baseline="-25000" dirty="0" smtClean="0"/>
              <a:t>2</a:t>
            </a:r>
            <a:r>
              <a:rPr lang="en-US" sz="2000" dirty="0" smtClean="0"/>
              <a:t>(g) </a:t>
            </a:r>
            <a:r>
              <a:rPr lang="en-US" sz="2000" dirty="0" smtClean="0">
                <a:sym typeface="Symbol"/>
              </a:rPr>
              <a:t></a:t>
            </a:r>
            <a:r>
              <a:rPr lang="en-US" sz="2000" dirty="0" smtClean="0"/>
              <a:t> SO</a:t>
            </a:r>
            <a:r>
              <a:rPr lang="en-US" sz="2000" baseline="-25000" dirty="0" smtClean="0"/>
              <a:t>2</a:t>
            </a:r>
            <a:r>
              <a:rPr lang="en-US" sz="2000" dirty="0" smtClean="0"/>
              <a:t>(g)</a:t>
            </a:r>
            <a:br>
              <a:rPr lang="en-US" sz="2000" dirty="0" smtClean="0"/>
            </a:br>
            <a:endParaRPr lang="en-US" sz="2000" dirty="0" smtClean="0"/>
          </a:p>
          <a:p>
            <a:pPr eaLnBrk="1" hangingPunct="1">
              <a:defRPr/>
            </a:pPr>
            <a:r>
              <a:rPr lang="en-US" sz="2000" dirty="0" smtClean="0"/>
              <a:t>Oxidation of sulfur dioxide</a:t>
            </a:r>
          </a:p>
          <a:p>
            <a:pPr lvl="1" eaLnBrk="1" hangingPunct="1">
              <a:defRPr/>
            </a:pPr>
            <a:r>
              <a:rPr lang="en-US" sz="2000" dirty="0" smtClean="0"/>
              <a:t>2SO</a:t>
            </a:r>
            <a:r>
              <a:rPr lang="en-US" sz="2000" baseline="-25000" dirty="0" smtClean="0"/>
              <a:t>2</a:t>
            </a:r>
            <a:r>
              <a:rPr lang="en-US" sz="2000" dirty="0" smtClean="0"/>
              <a:t>(g) + O</a:t>
            </a:r>
            <a:r>
              <a:rPr lang="en-US" sz="2000" baseline="-25000" dirty="0" smtClean="0"/>
              <a:t>2</a:t>
            </a:r>
            <a:r>
              <a:rPr lang="en-US" sz="2000" dirty="0" smtClean="0"/>
              <a:t>(g) </a:t>
            </a:r>
            <a:r>
              <a:rPr lang="en-US" sz="2000" dirty="0" smtClean="0">
                <a:sym typeface="Symbol"/>
              </a:rPr>
              <a:t></a:t>
            </a:r>
            <a:r>
              <a:rPr lang="en-US" sz="2000" dirty="0" smtClean="0"/>
              <a:t> 2SO</a:t>
            </a:r>
            <a:r>
              <a:rPr lang="en-US" sz="2000" baseline="-25000" dirty="0" smtClean="0"/>
              <a:t>3</a:t>
            </a:r>
            <a:r>
              <a:rPr lang="en-US" sz="2000" dirty="0" smtClean="0"/>
              <a:t>(g)</a:t>
            </a:r>
            <a:br>
              <a:rPr lang="en-US" sz="2000" dirty="0" smtClean="0"/>
            </a:br>
            <a:endParaRPr lang="en-US" sz="2000" dirty="0" smtClean="0"/>
          </a:p>
          <a:p>
            <a:pPr eaLnBrk="1" hangingPunct="1">
              <a:defRPr/>
            </a:pPr>
            <a:r>
              <a:rPr lang="en-US" sz="2000" dirty="0" smtClean="0"/>
              <a:t>Combination of sulfur trioxide with water (violent </a:t>
            </a:r>
            <a:r>
              <a:rPr lang="en-US" sz="2000" dirty="0" err="1" smtClean="0"/>
              <a:t>rxn</a:t>
            </a:r>
            <a:r>
              <a:rPr lang="en-US" sz="2000" dirty="0" smtClean="0"/>
              <a:t>. if SO3 placed directly in H2O, so instead SO3 is first absorbed in flowing solution of sulfuric acid and the product of this </a:t>
            </a:r>
            <a:r>
              <a:rPr lang="en-US" sz="2000" dirty="0" err="1" smtClean="0"/>
              <a:t>rxn</a:t>
            </a:r>
            <a:r>
              <a:rPr lang="en-US" sz="2000" dirty="0" smtClean="0"/>
              <a:t> is allowed to react with H2O)</a:t>
            </a:r>
          </a:p>
          <a:p>
            <a:pPr lvl="1" eaLnBrk="1" hangingPunct="1">
              <a:defRPr/>
            </a:pPr>
            <a:r>
              <a:rPr lang="en-US" sz="2000" dirty="0" smtClean="0"/>
              <a:t>SO</a:t>
            </a:r>
            <a:r>
              <a:rPr lang="en-US" sz="2000" baseline="-25000" dirty="0" smtClean="0"/>
              <a:t>3</a:t>
            </a:r>
            <a:r>
              <a:rPr lang="en-US" sz="2000" dirty="0" smtClean="0"/>
              <a:t>(g) + H</a:t>
            </a:r>
            <a:r>
              <a:rPr lang="en-US" sz="2000" baseline="-25000" dirty="0" smtClean="0"/>
              <a:t>2</a:t>
            </a:r>
            <a:r>
              <a:rPr lang="en-US" sz="2000" dirty="0" smtClean="0"/>
              <a:t>SO</a:t>
            </a:r>
            <a:r>
              <a:rPr lang="en-US" sz="2000" baseline="-25000" dirty="0" smtClean="0"/>
              <a:t>4</a:t>
            </a:r>
            <a:r>
              <a:rPr lang="en-US" sz="2000" dirty="0" smtClean="0"/>
              <a:t>(l) </a:t>
            </a:r>
            <a:r>
              <a:rPr lang="en-US" sz="2000" dirty="0" smtClean="0">
                <a:sym typeface="Symbol"/>
              </a:rPr>
              <a:t></a:t>
            </a:r>
            <a:r>
              <a:rPr lang="en-US" sz="2000" dirty="0" smtClean="0"/>
              <a:t> H</a:t>
            </a:r>
            <a:r>
              <a:rPr lang="en-US" sz="2000" baseline="-25000" dirty="0" smtClean="0"/>
              <a:t>2</a:t>
            </a:r>
            <a:r>
              <a:rPr lang="en-US" sz="2000" dirty="0" smtClean="0"/>
              <a:t>S</a:t>
            </a:r>
            <a:r>
              <a:rPr lang="en-US" sz="2000" baseline="-25000" dirty="0" smtClean="0"/>
              <a:t>2</a:t>
            </a:r>
            <a:r>
              <a:rPr lang="en-US" sz="2000" dirty="0" smtClean="0"/>
              <a:t>O</a:t>
            </a:r>
            <a:r>
              <a:rPr lang="en-US" sz="2000" baseline="-25000" dirty="0" smtClean="0"/>
              <a:t>7</a:t>
            </a:r>
            <a:r>
              <a:rPr lang="en-US" sz="2000" dirty="0" smtClean="0"/>
              <a:t>(l) + H</a:t>
            </a:r>
            <a:r>
              <a:rPr lang="en-US" sz="2000" baseline="-25000" dirty="0" smtClean="0"/>
              <a:t>2</a:t>
            </a:r>
            <a:r>
              <a:rPr lang="en-US" sz="2000" dirty="0" smtClean="0"/>
              <a:t>O(l) </a:t>
            </a:r>
            <a:r>
              <a:rPr lang="en-US" sz="2000" dirty="0" smtClean="0">
                <a:sym typeface="Symbol"/>
              </a:rPr>
              <a:t></a:t>
            </a:r>
            <a:r>
              <a:rPr lang="en-US" sz="2000" dirty="0" smtClean="0"/>
              <a:t> H</a:t>
            </a:r>
            <a:r>
              <a:rPr lang="en-US" sz="2000" baseline="-25000" dirty="0" smtClean="0"/>
              <a:t>2</a:t>
            </a:r>
            <a:r>
              <a:rPr lang="en-US" sz="2000" dirty="0" smtClean="0"/>
              <a:t>SO</a:t>
            </a:r>
            <a:r>
              <a:rPr lang="en-US" sz="2000" baseline="-25000" dirty="0" smtClean="0"/>
              <a:t>4</a:t>
            </a:r>
            <a:r>
              <a:rPr lang="en-US" sz="2000" dirty="0" smtClean="0"/>
              <a:t>(</a:t>
            </a:r>
            <a:r>
              <a:rPr lang="en-US" sz="2000" dirty="0" err="1" smtClean="0"/>
              <a:t>aq</a:t>
            </a:r>
            <a:r>
              <a:rPr lang="en-US" sz="2000" dirty="0" smtClean="0"/>
              <a:t>)</a:t>
            </a:r>
          </a:p>
          <a:p>
            <a:pPr marL="0" indent="0" eaLnBrk="1" hangingPunct="1">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The Contact process: </a:t>
            </a:r>
            <a:br>
              <a:rPr lang="en-US" smtClean="0"/>
            </a:br>
            <a:r>
              <a:rPr lang="en-US" sz="3200" smtClean="0"/>
              <a:t>production of sulfuric acid, H</a:t>
            </a:r>
            <a:r>
              <a:rPr lang="en-US" sz="3200" baseline="-25000" smtClean="0"/>
              <a:t>2</a:t>
            </a:r>
            <a:r>
              <a:rPr lang="en-US" sz="3200" smtClean="0"/>
              <a:t>SO</a:t>
            </a:r>
            <a:r>
              <a:rPr lang="en-US" sz="3200" baseline="-25000" smtClean="0"/>
              <a:t>4</a:t>
            </a:r>
            <a:endParaRPr lang="en-US" sz="3200" smtClean="0"/>
          </a:p>
        </p:txBody>
      </p:sp>
      <p:sp>
        <p:nvSpPr>
          <p:cNvPr id="67587" name="Content Placeholder 4"/>
          <p:cNvSpPr>
            <a:spLocks noGrp="1"/>
          </p:cNvSpPr>
          <p:nvPr>
            <p:ph idx="1"/>
          </p:nvPr>
        </p:nvSpPr>
        <p:spPr>
          <a:xfrm>
            <a:off x="533400" y="1752600"/>
            <a:ext cx="8153400" cy="4267200"/>
          </a:xfrm>
        </p:spPr>
        <p:txBody>
          <a:bodyPr/>
          <a:lstStyle/>
          <a:p>
            <a:pPr marL="0" indent="0" eaLnBrk="1" hangingPunct="1">
              <a:buFont typeface="Wingdings" pitchFamily="2" charset="2"/>
              <a:buNone/>
            </a:pPr>
            <a:r>
              <a:rPr lang="en-US" sz="2400" smtClean="0"/>
              <a:t>The overall </a:t>
            </a:r>
            <a:r>
              <a:rPr lang="en-US" sz="2400" u="sng" smtClean="0"/>
              <a:t>rate</a:t>
            </a:r>
            <a:r>
              <a:rPr lang="en-US" sz="2400" smtClean="0"/>
              <a:t> of the process depends on the second reaction above, so Le Chatlier’s principle is applied to this step to determine optimum conditions: </a:t>
            </a:r>
          </a:p>
          <a:p>
            <a:pPr marL="0" indent="0" eaLnBrk="1" hangingPunct="1">
              <a:buFont typeface="Wingdings" pitchFamily="2" charset="2"/>
              <a:buNone/>
            </a:pPr>
            <a:r>
              <a:rPr lang="en-US" sz="2400" b="1" smtClean="0"/>
              <a:t>	</a:t>
            </a:r>
          </a:p>
          <a:p>
            <a:pPr marL="0" indent="0" eaLnBrk="1" hangingPunct="1">
              <a:buFont typeface="Wingdings" pitchFamily="2" charset="2"/>
              <a:buNone/>
            </a:pPr>
            <a:r>
              <a:rPr lang="en-US" sz="2400" b="1" smtClean="0"/>
              <a:t>2SO</a:t>
            </a:r>
            <a:r>
              <a:rPr lang="en-US" sz="2400" b="1" baseline="-25000" smtClean="0"/>
              <a:t>2</a:t>
            </a:r>
            <a:r>
              <a:rPr lang="en-US" sz="2400" b="1" smtClean="0"/>
              <a:t>(g) + O</a:t>
            </a:r>
            <a:r>
              <a:rPr lang="en-US" sz="2400" b="1" baseline="-25000" smtClean="0"/>
              <a:t>2</a:t>
            </a:r>
            <a:r>
              <a:rPr lang="en-US" sz="2400" b="1" smtClean="0"/>
              <a:t>(g) </a:t>
            </a:r>
            <a:r>
              <a:rPr lang="en-US" sz="2400" b="1" smtClean="0">
                <a:sym typeface="Symbol" pitchFamily="18" charset="2"/>
              </a:rPr>
              <a:t></a:t>
            </a:r>
            <a:r>
              <a:rPr lang="en-US" sz="2400" b="1" smtClean="0"/>
              <a:t> 2SO</a:t>
            </a:r>
            <a:r>
              <a:rPr lang="en-US" sz="2400" b="1" baseline="-25000" smtClean="0"/>
              <a:t>3</a:t>
            </a:r>
            <a:r>
              <a:rPr lang="en-US" sz="2400" b="1" smtClean="0"/>
              <a:t>(g)  </a:t>
            </a:r>
            <a:r>
              <a:rPr lang="en-US" sz="2400" smtClean="0"/>
              <a:t>∆H = -196 kJ mol</a:t>
            </a:r>
            <a:r>
              <a:rPr lang="en-US" sz="2400" baseline="30000" smtClean="0"/>
              <a:t>-1</a:t>
            </a:r>
            <a:endParaRPr lang="en-US" sz="24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74675" y="152400"/>
            <a:ext cx="8001000" cy="762000"/>
          </a:xfrm>
        </p:spPr>
        <p:txBody>
          <a:bodyPr/>
          <a:lstStyle/>
          <a:p>
            <a:pPr eaLnBrk="1" hangingPunct="1"/>
            <a:r>
              <a:rPr lang="en-US" sz="2800" u="sng" smtClean="0"/>
              <a:t>Optimum conditions for Contact process:</a:t>
            </a:r>
            <a:r>
              <a:rPr lang="en-US" sz="2800" smtClean="0"/>
              <a:t> </a:t>
            </a:r>
            <a:br>
              <a:rPr lang="en-US" sz="2800" smtClean="0"/>
            </a:br>
            <a:r>
              <a:rPr lang="en-US" sz="1600" smtClean="0"/>
              <a:t>(should know general conditions and, more importantly, </a:t>
            </a:r>
            <a:r>
              <a:rPr lang="en-US" sz="1600" i="1" smtClean="0"/>
              <a:t>reasons</a:t>
            </a:r>
            <a:r>
              <a:rPr lang="en-US" sz="1600" smtClean="0"/>
              <a:t> for each)</a:t>
            </a:r>
          </a:p>
        </p:txBody>
      </p:sp>
      <p:sp>
        <p:nvSpPr>
          <p:cNvPr id="68611" name="Content Placeholder 1"/>
          <p:cNvSpPr>
            <a:spLocks noGrp="1"/>
          </p:cNvSpPr>
          <p:nvPr>
            <p:ph idx="1"/>
          </p:nvPr>
        </p:nvSpPr>
        <p:spPr/>
        <p:txBody>
          <a:bodyPr/>
          <a:lstStyle/>
          <a:p>
            <a:pPr eaLnBrk="1" hangingPunct="1"/>
            <a:r>
              <a:rPr lang="en-US" sz="2400" smtClean="0"/>
              <a:t>Pressure:</a:t>
            </a:r>
            <a:br>
              <a:rPr lang="en-US" sz="2400" smtClean="0"/>
            </a:br>
            <a:endParaRPr lang="en-US" sz="2400" smtClean="0"/>
          </a:p>
          <a:p>
            <a:pPr eaLnBrk="1" hangingPunct="1"/>
            <a:endParaRPr lang="en-US" sz="2400" smtClean="0"/>
          </a:p>
          <a:p>
            <a:pPr eaLnBrk="1" hangingPunct="1"/>
            <a:r>
              <a:rPr lang="en-US" sz="2400" smtClean="0"/>
              <a:t>Temperature:</a:t>
            </a:r>
            <a:br>
              <a:rPr lang="en-US" sz="2400" smtClean="0"/>
            </a:br>
            <a:endParaRPr lang="en-US" sz="2400" smtClean="0"/>
          </a:p>
          <a:p>
            <a:pPr eaLnBrk="1" hangingPunct="1"/>
            <a:endParaRPr lang="en-US" sz="2400" smtClean="0"/>
          </a:p>
          <a:p>
            <a:pPr eaLnBrk="1" hangingPunct="1"/>
            <a:r>
              <a:rPr lang="en-US" sz="2400" smtClean="0"/>
              <a:t>Catalyst:</a:t>
            </a:r>
          </a:p>
        </p:txBody>
      </p:sp>
      <p:sp>
        <p:nvSpPr>
          <p:cNvPr id="68612" name="Rectangle 2"/>
          <p:cNvSpPr txBox="1">
            <a:spLocks noChangeArrowheads="1"/>
          </p:cNvSpPr>
          <p:nvPr/>
        </p:nvSpPr>
        <p:spPr bwMode="auto">
          <a:xfrm>
            <a:off x="304800" y="914400"/>
            <a:ext cx="876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b="1">
                <a:solidFill>
                  <a:schemeClr val="tx2"/>
                </a:solidFill>
              </a:rPr>
              <a:t>2SO</a:t>
            </a:r>
            <a:r>
              <a:rPr lang="en-US" sz="2400" b="1" baseline="-25000">
                <a:solidFill>
                  <a:schemeClr val="tx2"/>
                </a:solidFill>
              </a:rPr>
              <a:t>2</a:t>
            </a:r>
            <a:r>
              <a:rPr lang="en-US" sz="2400" b="1">
                <a:solidFill>
                  <a:schemeClr val="tx2"/>
                </a:solidFill>
              </a:rPr>
              <a:t>(g) + O</a:t>
            </a:r>
            <a:r>
              <a:rPr lang="en-US" sz="2400" b="1" baseline="-25000">
                <a:solidFill>
                  <a:schemeClr val="tx2"/>
                </a:solidFill>
              </a:rPr>
              <a:t>2</a:t>
            </a:r>
            <a:r>
              <a:rPr lang="en-US" sz="2400" b="1">
                <a:solidFill>
                  <a:schemeClr val="tx2"/>
                </a:solidFill>
              </a:rPr>
              <a:t>(g) </a:t>
            </a:r>
            <a:r>
              <a:rPr lang="en-US" sz="2400" b="1">
                <a:solidFill>
                  <a:schemeClr val="tx2"/>
                </a:solidFill>
                <a:sym typeface="Symbol" pitchFamily="18" charset="2"/>
              </a:rPr>
              <a:t></a:t>
            </a:r>
            <a:r>
              <a:rPr lang="en-US" sz="2400" b="1">
                <a:solidFill>
                  <a:schemeClr val="tx2"/>
                </a:solidFill>
              </a:rPr>
              <a:t> 2SO</a:t>
            </a:r>
            <a:r>
              <a:rPr lang="en-US" sz="2400" b="1" baseline="-25000">
                <a:solidFill>
                  <a:schemeClr val="tx2"/>
                </a:solidFill>
              </a:rPr>
              <a:t>3</a:t>
            </a:r>
            <a:r>
              <a:rPr lang="en-US" sz="2400" b="1">
                <a:solidFill>
                  <a:schemeClr val="tx2"/>
                </a:solidFill>
              </a:rPr>
              <a:t>(g) 	</a:t>
            </a:r>
            <a:r>
              <a:rPr lang="en-US" sz="2400">
                <a:solidFill>
                  <a:schemeClr val="tx2"/>
                </a:solidFill>
              </a:rPr>
              <a:t>∆H = -196 kJ mol</a:t>
            </a:r>
            <a:r>
              <a:rPr lang="en-US" sz="2400" baseline="30000">
                <a:solidFill>
                  <a:schemeClr val="tx2"/>
                </a:solidFill>
              </a:rPr>
              <a:t>-1</a:t>
            </a:r>
            <a:endParaRPr lang="en-US" sz="2400">
              <a:solidFill>
                <a:schemeClr val="tx2"/>
              </a:solidFill>
            </a:endParaRPr>
          </a:p>
        </p:txBody>
      </p:sp>
      <p:sp>
        <p:nvSpPr>
          <p:cNvPr id="9" name="Text Box 4"/>
          <p:cNvSpPr txBox="1">
            <a:spLocks noChangeArrowheads="1"/>
          </p:cNvSpPr>
          <p:nvPr/>
        </p:nvSpPr>
        <p:spPr bwMode="auto">
          <a:xfrm>
            <a:off x="2590800" y="1828800"/>
            <a:ext cx="63246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200" dirty="0">
                <a:solidFill>
                  <a:srgbClr val="07035D"/>
                </a:solidFill>
                <a:latin typeface="+mn-lt"/>
              </a:rPr>
              <a:t>Forward </a:t>
            </a:r>
            <a:r>
              <a:rPr lang="en-US" sz="2200" dirty="0" err="1">
                <a:solidFill>
                  <a:srgbClr val="07035D"/>
                </a:solidFill>
                <a:latin typeface="+mn-lt"/>
              </a:rPr>
              <a:t>rxn</a:t>
            </a:r>
            <a:r>
              <a:rPr lang="en-US" sz="2200" dirty="0">
                <a:solidFill>
                  <a:srgbClr val="07035D"/>
                </a:solidFill>
                <a:latin typeface="+mn-lt"/>
              </a:rPr>
              <a:t> involves </a:t>
            </a:r>
            <a:r>
              <a:rPr lang="en-US" sz="2200" dirty="0">
                <a:solidFill>
                  <a:srgbClr val="07035D"/>
                </a:solidFill>
                <a:latin typeface="Times New Roman"/>
                <a:cs typeface="Times New Roman"/>
              </a:rPr>
              <a:t>↓</a:t>
            </a:r>
            <a:r>
              <a:rPr lang="en-US" sz="2200" dirty="0">
                <a:solidFill>
                  <a:srgbClr val="07035D"/>
                </a:solidFill>
                <a:latin typeface="+mn-lt"/>
                <a:cs typeface="Times New Roman"/>
              </a:rPr>
              <a:t> #molecules, thus high P favors products (2 </a:t>
            </a:r>
            <a:r>
              <a:rPr lang="en-US" sz="2200" dirty="0" err="1">
                <a:solidFill>
                  <a:srgbClr val="07035D"/>
                </a:solidFill>
                <a:latin typeface="+mn-lt"/>
                <a:cs typeface="Times New Roman"/>
              </a:rPr>
              <a:t>atm</a:t>
            </a:r>
            <a:r>
              <a:rPr lang="en-US" sz="2200" dirty="0">
                <a:solidFill>
                  <a:srgbClr val="07035D"/>
                </a:solidFill>
                <a:latin typeface="+mn-lt"/>
                <a:cs typeface="Times New Roman"/>
              </a:rPr>
              <a:t> used: high enough for a very high yield)</a:t>
            </a:r>
            <a:endParaRPr lang="en-US" sz="2200" baseline="-25000" dirty="0">
              <a:solidFill>
                <a:srgbClr val="07035D"/>
              </a:solidFill>
              <a:latin typeface="+mn-lt"/>
            </a:endParaRPr>
          </a:p>
        </p:txBody>
      </p:sp>
      <p:sp>
        <p:nvSpPr>
          <p:cNvPr id="10" name="Text Box 4"/>
          <p:cNvSpPr txBox="1">
            <a:spLocks noChangeArrowheads="1"/>
          </p:cNvSpPr>
          <p:nvPr/>
        </p:nvSpPr>
        <p:spPr bwMode="auto">
          <a:xfrm>
            <a:off x="2514600" y="4267200"/>
            <a:ext cx="63246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200" dirty="0">
                <a:solidFill>
                  <a:srgbClr val="07035D"/>
                </a:solidFill>
                <a:latin typeface="+mn-lt"/>
              </a:rPr>
              <a:t>Increases rate of </a:t>
            </a:r>
            <a:r>
              <a:rPr lang="en-US" sz="2200" dirty="0" err="1">
                <a:solidFill>
                  <a:srgbClr val="07035D"/>
                </a:solidFill>
                <a:latin typeface="+mn-lt"/>
              </a:rPr>
              <a:t>rxn</a:t>
            </a:r>
            <a:r>
              <a:rPr lang="en-US" sz="2200" dirty="0">
                <a:solidFill>
                  <a:srgbClr val="07035D"/>
                </a:solidFill>
                <a:latin typeface="+mn-lt"/>
              </a:rPr>
              <a:t>.  V</a:t>
            </a:r>
            <a:r>
              <a:rPr lang="en-US" sz="2200" baseline="-25000" dirty="0">
                <a:solidFill>
                  <a:srgbClr val="07035D"/>
                </a:solidFill>
                <a:latin typeface="+mn-lt"/>
              </a:rPr>
              <a:t>2</a:t>
            </a:r>
            <a:r>
              <a:rPr lang="en-US" sz="2200" dirty="0">
                <a:solidFill>
                  <a:srgbClr val="07035D"/>
                </a:solidFill>
                <a:latin typeface="+mn-lt"/>
              </a:rPr>
              <a:t>O</a:t>
            </a:r>
            <a:r>
              <a:rPr lang="en-US" sz="2200" baseline="-25000" dirty="0">
                <a:solidFill>
                  <a:srgbClr val="07035D"/>
                </a:solidFill>
                <a:latin typeface="+mn-lt"/>
              </a:rPr>
              <a:t>5</a:t>
            </a:r>
            <a:r>
              <a:rPr lang="en-US" sz="2200" dirty="0">
                <a:solidFill>
                  <a:srgbClr val="07035D"/>
                </a:solidFill>
                <a:latin typeface="+mn-lt"/>
              </a:rPr>
              <a:t>(s) used.</a:t>
            </a:r>
            <a:endParaRPr lang="en-US" sz="2200" baseline="-25000" dirty="0">
              <a:solidFill>
                <a:srgbClr val="07035D"/>
              </a:solidFill>
              <a:latin typeface="+mn-lt"/>
            </a:endParaRPr>
          </a:p>
        </p:txBody>
      </p:sp>
      <p:sp>
        <p:nvSpPr>
          <p:cNvPr id="11" name="Text Box 4"/>
          <p:cNvSpPr txBox="1">
            <a:spLocks noChangeArrowheads="1"/>
          </p:cNvSpPr>
          <p:nvPr/>
        </p:nvSpPr>
        <p:spPr bwMode="auto">
          <a:xfrm>
            <a:off x="3200400" y="3048000"/>
            <a:ext cx="58674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200" dirty="0">
                <a:solidFill>
                  <a:srgbClr val="C00000"/>
                </a:solidFill>
                <a:latin typeface="+mn-lt"/>
              </a:rPr>
              <a:t>Low T favors forward </a:t>
            </a:r>
            <a:r>
              <a:rPr lang="en-US" sz="2200" dirty="0" err="1">
                <a:solidFill>
                  <a:srgbClr val="C00000"/>
                </a:solidFill>
                <a:latin typeface="+mn-lt"/>
              </a:rPr>
              <a:t>rxn</a:t>
            </a:r>
            <a:r>
              <a:rPr lang="en-US" sz="2200" dirty="0">
                <a:solidFill>
                  <a:srgbClr val="C00000"/>
                </a:solidFill>
                <a:latin typeface="+mn-lt"/>
              </a:rPr>
              <a:t> (</a:t>
            </a:r>
            <a:r>
              <a:rPr lang="en-US" sz="2200" dirty="0" err="1">
                <a:solidFill>
                  <a:srgbClr val="C00000"/>
                </a:solidFill>
                <a:latin typeface="+mn-lt"/>
              </a:rPr>
              <a:t>exotherm</a:t>
            </a:r>
            <a:r>
              <a:rPr lang="en-US" sz="2200" dirty="0">
                <a:solidFill>
                  <a:srgbClr val="C00000"/>
                </a:solidFill>
                <a:latin typeface="+mn-lt"/>
              </a:rPr>
              <a:t>.), but low T makes </a:t>
            </a:r>
            <a:r>
              <a:rPr lang="en-US" sz="2200" dirty="0" err="1">
                <a:solidFill>
                  <a:srgbClr val="C00000"/>
                </a:solidFill>
                <a:latin typeface="+mn-lt"/>
              </a:rPr>
              <a:t>rxn</a:t>
            </a:r>
            <a:r>
              <a:rPr lang="en-US" sz="2200" dirty="0">
                <a:solidFill>
                  <a:srgbClr val="C00000"/>
                </a:solidFill>
                <a:latin typeface="+mn-lt"/>
              </a:rPr>
              <a:t> uneconomically slow; thus </a:t>
            </a:r>
            <a:r>
              <a:rPr lang="en-US" sz="2200" i="1" dirty="0">
                <a:solidFill>
                  <a:srgbClr val="C00000"/>
                </a:solidFill>
                <a:latin typeface="+mn-lt"/>
              </a:rPr>
              <a:t>moderate</a:t>
            </a:r>
            <a:r>
              <a:rPr lang="en-US" sz="2200" dirty="0">
                <a:solidFill>
                  <a:srgbClr val="C00000"/>
                </a:solidFill>
                <a:latin typeface="+mn-lt"/>
              </a:rPr>
              <a:t> T is used (450 </a:t>
            </a:r>
            <a:r>
              <a:rPr lang="en-US" sz="2200" dirty="0">
                <a:solidFill>
                  <a:srgbClr val="C00000"/>
                </a:solidFill>
                <a:latin typeface="+mn-lt"/>
                <a:sym typeface="Symbol"/>
              </a:rPr>
              <a:t></a:t>
            </a:r>
            <a:r>
              <a:rPr lang="en-US" sz="2200" dirty="0">
                <a:solidFill>
                  <a:srgbClr val="C00000"/>
                </a:solidFill>
                <a:latin typeface="+mn-lt"/>
              </a:rPr>
              <a:t>C) </a:t>
            </a:r>
            <a:endParaRPr lang="en-US" sz="2200" baseline="-25000" dirty="0">
              <a:solidFill>
                <a:srgbClr val="C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8" descr="http://www.chem.ufl.edu/~itl/2045_s00/lectures/FG11_02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itle 1"/>
          <p:cNvSpPr>
            <a:spLocks noGrp="1"/>
          </p:cNvSpPr>
          <p:nvPr>
            <p:ph type="title"/>
          </p:nvPr>
        </p:nvSpPr>
        <p:spPr/>
        <p:txBody>
          <a:bodyPr/>
          <a:lstStyle/>
          <a:p>
            <a:pPr eaLnBrk="1" hangingPunct="1"/>
            <a:r>
              <a:rPr lang="en-US" smtClean="0"/>
              <a:t>Phase Equilibrium</a:t>
            </a:r>
          </a:p>
        </p:txBody>
      </p:sp>
      <p:sp>
        <p:nvSpPr>
          <p:cNvPr id="4" name="Rectangle 3"/>
          <p:cNvSpPr>
            <a:spLocks noChangeArrowheads="1"/>
          </p:cNvSpPr>
          <p:nvPr/>
        </p:nvSpPr>
        <p:spPr bwMode="auto">
          <a:xfrm>
            <a:off x="3162300" y="2547938"/>
            <a:ext cx="1701800" cy="1719262"/>
          </a:xfrm>
          <a:prstGeom prst="rect">
            <a:avLst/>
          </a:prstGeom>
          <a:noFill/>
          <a:ln w="635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cxnSp>
        <p:nvCxnSpPr>
          <p:cNvPr id="6" name="Straight Connector 5"/>
          <p:cNvCxnSpPr>
            <a:cxnSpLocks noChangeShapeType="1"/>
          </p:cNvCxnSpPr>
          <p:nvPr/>
        </p:nvCxnSpPr>
        <p:spPr bwMode="auto">
          <a:xfrm>
            <a:off x="4846638" y="4252913"/>
            <a:ext cx="1143000" cy="609600"/>
          </a:xfrm>
          <a:prstGeom prst="line">
            <a:avLst/>
          </a:prstGeom>
          <a:noFill/>
          <a:ln w="635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a:spLocks noChangeArrowheads="1"/>
          </p:cNvSpPr>
          <p:nvPr/>
        </p:nvSpPr>
        <p:spPr bwMode="auto">
          <a:xfrm>
            <a:off x="6019800" y="4557713"/>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i="1">
                <a:solidFill>
                  <a:srgbClr val="C00000"/>
                </a:solidFill>
              </a:rPr>
              <a:t>Note: the IB test is mostly concerned with this portion of the phase diagram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6" descr="http://serc.carleton.edu/images/research_education/equilibria/h2o_phase_diagram_-_color.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57400"/>
            <a:ext cx="5043488"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itle 1"/>
          <p:cNvSpPr>
            <a:spLocks noGrp="1"/>
          </p:cNvSpPr>
          <p:nvPr>
            <p:ph type="title"/>
          </p:nvPr>
        </p:nvSpPr>
        <p:spPr/>
        <p:txBody>
          <a:bodyPr/>
          <a:lstStyle/>
          <a:p>
            <a:pPr eaLnBrk="1" hangingPunct="1"/>
            <a:r>
              <a:rPr lang="en-US" smtClean="0"/>
              <a:t>Phase Equilibrium</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t>Phase Equilibrium</a:t>
            </a:r>
          </a:p>
        </p:txBody>
      </p:sp>
      <p:pic>
        <p:nvPicPr>
          <p:cNvPr id="71683" name="Picture 2" descr="Triple_Point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52600"/>
            <a:ext cx="396240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p:txBody>
          <a:bodyPr/>
          <a:lstStyle/>
          <a:p>
            <a:pPr eaLnBrk="1" hangingPunct="1"/>
            <a:r>
              <a:rPr lang="en-US" smtClean="0"/>
              <a:t>Phase Equilibrium</a:t>
            </a:r>
          </a:p>
        </p:txBody>
      </p:sp>
      <p:sp>
        <p:nvSpPr>
          <p:cNvPr id="72707" name="Content Placeholder 3"/>
          <p:cNvSpPr>
            <a:spLocks noGrp="1"/>
          </p:cNvSpPr>
          <p:nvPr>
            <p:ph idx="1"/>
          </p:nvPr>
        </p:nvSpPr>
        <p:spPr/>
        <p:txBody>
          <a:bodyPr/>
          <a:lstStyle/>
          <a:p>
            <a:pPr eaLnBrk="1" hangingPunct="1"/>
            <a:r>
              <a:rPr lang="en-US" sz="2400" smtClean="0"/>
              <a:t>Dynamic equilibrium between a liquid and its vapor occurs when the rate of vaporization is equal to the rate of condensation.</a:t>
            </a:r>
          </a:p>
          <a:p>
            <a:pPr eaLnBrk="1" hangingPunct="1"/>
            <a:endParaRPr lang="en-US" smtClean="0"/>
          </a:p>
        </p:txBody>
      </p:sp>
      <p:pic>
        <p:nvPicPr>
          <p:cNvPr id="72708" name="Picture 5" descr="http://wiki.chemprime.chemeddl.org/images/9/9e/Molecular_Interpretation_of_Vapor_Pressure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971800"/>
            <a:ext cx="33528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When is going up the down escalator like equilibrium?</a:t>
            </a:r>
          </a:p>
        </p:txBody>
      </p:sp>
      <p:sp>
        <p:nvSpPr>
          <p:cNvPr id="3" name="Content Placeholder 2"/>
          <p:cNvSpPr>
            <a:spLocks noGrp="1"/>
          </p:cNvSpPr>
          <p:nvPr>
            <p:ph idx="1"/>
          </p:nvPr>
        </p:nvSpPr>
        <p:spPr>
          <a:xfrm>
            <a:off x="533400" y="5029200"/>
            <a:ext cx="6977063" cy="1143000"/>
          </a:xfrm>
        </p:spPr>
        <p:txBody>
          <a:bodyPr/>
          <a:lstStyle/>
          <a:p>
            <a:pPr marL="0" indent="0" eaLnBrk="1" hangingPunct="1">
              <a:buFont typeface="Wingdings" pitchFamily="2" charset="2"/>
              <a:buNone/>
            </a:pPr>
            <a:r>
              <a:rPr lang="en-US" sz="2400" smtClean="0"/>
              <a:t>When you’re walking up, the stairs are moving down, but your position in space remains constant.</a:t>
            </a:r>
          </a:p>
        </p:txBody>
      </p:sp>
      <p:pic>
        <p:nvPicPr>
          <p:cNvPr id="161794" name="Picture 2" descr="http://isleofcatalinaorlandofl.com/2009-05-animated-treadmill_woma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953000"/>
            <a:ext cx="14954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http://www.rechargebiomedical.com/blog/wp-content/uploads/2010/11/runnerUpEscalat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275" y="2111375"/>
            <a:ext cx="31242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19275"/>
            <a:ext cx="28194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1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p:cNvSpPr>
            <a:spLocks noGrp="1"/>
          </p:cNvSpPr>
          <p:nvPr>
            <p:ph type="title"/>
          </p:nvPr>
        </p:nvSpPr>
        <p:spPr/>
        <p:txBody>
          <a:bodyPr/>
          <a:lstStyle/>
          <a:p>
            <a:pPr eaLnBrk="1" hangingPunct="1"/>
            <a:r>
              <a:rPr lang="en-US" smtClean="0"/>
              <a:t>Phase Equilibrium</a:t>
            </a:r>
          </a:p>
        </p:txBody>
      </p:sp>
      <p:sp>
        <p:nvSpPr>
          <p:cNvPr id="75779" name="Content Placeholder 3"/>
          <p:cNvSpPr>
            <a:spLocks noGrp="1"/>
          </p:cNvSpPr>
          <p:nvPr>
            <p:ph idx="1"/>
          </p:nvPr>
        </p:nvSpPr>
        <p:spPr>
          <a:xfrm>
            <a:off x="3276600" y="2438400"/>
            <a:ext cx="5672138" cy="4829175"/>
          </a:xfrm>
        </p:spPr>
        <p:txBody>
          <a:bodyPr/>
          <a:lstStyle/>
          <a:p>
            <a:pPr eaLnBrk="1" hangingPunct="1">
              <a:defRPr/>
            </a:pPr>
            <a:r>
              <a:rPr lang="en-US" sz="2400" dirty="0" smtClean="0"/>
              <a:t>Vaporization is endothermic as energy must be absorbed to overcome intermolecular forces of attraction.  </a:t>
            </a:r>
            <a:br>
              <a:rPr lang="en-US" sz="2400" dirty="0" smtClean="0"/>
            </a:br>
            <a:endParaRPr lang="en-US" sz="2400" dirty="0" smtClean="0"/>
          </a:p>
          <a:p>
            <a:pPr marL="0" indent="0" eaLnBrk="1" hangingPunct="1">
              <a:buFont typeface="Wingdings" pitchFamily="2" charset="2"/>
              <a:buNone/>
              <a:defRPr/>
            </a:pPr>
            <a:endParaRPr lang="en-US" dirty="0" smtClean="0"/>
          </a:p>
        </p:txBody>
      </p:sp>
      <p:pic>
        <p:nvPicPr>
          <p:cNvPr id="73732" name="Picture 5" descr="http://preparednesspro.files.wordpress.com/2009/08/water-storage-myths-boiling-w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4563"/>
            <a:ext cx="2743200"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
          <p:cNvSpPr>
            <a:spLocks noGrp="1"/>
          </p:cNvSpPr>
          <p:nvPr>
            <p:ph type="title"/>
          </p:nvPr>
        </p:nvSpPr>
        <p:spPr/>
        <p:txBody>
          <a:bodyPr/>
          <a:lstStyle/>
          <a:p>
            <a:pPr eaLnBrk="1" hangingPunct="1"/>
            <a:r>
              <a:rPr lang="en-US" smtClean="0"/>
              <a:t>Phase Equilibrium</a:t>
            </a:r>
          </a:p>
        </p:txBody>
      </p:sp>
      <p:sp>
        <p:nvSpPr>
          <p:cNvPr id="74755" name="Content Placeholder 3"/>
          <p:cNvSpPr>
            <a:spLocks noGrp="1"/>
          </p:cNvSpPr>
          <p:nvPr>
            <p:ph idx="1"/>
          </p:nvPr>
        </p:nvSpPr>
        <p:spPr>
          <a:xfrm>
            <a:off x="152400" y="1752600"/>
            <a:ext cx="8763000" cy="2057400"/>
          </a:xfrm>
        </p:spPr>
        <p:txBody>
          <a:bodyPr/>
          <a:lstStyle/>
          <a:p>
            <a:pPr eaLnBrk="1" hangingPunct="1"/>
            <a:r>
              <a:rPr lang="en-US" sz="2200" b="1" smtClean="0"/>
              <a:t>Enthaply of vaporization</a:t>
            </a:r>
            <a:r>
              <a:rPr lang="en-US" sz="2200" smtClean="0"/>
              <a:t>: energy required at 298K to convert one mole of a substance in its liquid state into one mole of gas (the enthalpy change required to overcome intermolecular forces).  </a:t>
            </a:r>
          </a:p>
          <a:p>
            <a:pPr eaLnBrk="1" hangingPunct="1"/>
            <a:endParaRPr lang="en-US" smtClean="0"/>
          </a:p>
        </p:txBody>
      </p:sp>
      <p:pic>
        <p:nvPicPr>
          <p:cNvPr id="74756" name="Picture 7" descr="http://bp3.blogger.com/_Rdh68kT5rCk/SI4w3Gynm2I/AAAAAAAAACk/jMQQaTxIA3E/s400/water_enthal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200400"/>
            <a:ext cx="480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Brace 1"/>
          <p:cNvSpPr>
            <a:spLocks/>
          </p:cNvSpPr>
          <p:nvPr/>
        </p:nvSpPr>
        <p:spPr bwMode="auto">
          <a:xfrm flipH="1">
            <a:off x="5943600" y="3733800"/>
            <a:ext cx="304800" cy="1524000"/>
          </a:xfrm>
          <a:prstGeom prst="leftBrace">
            <a:avLst>
              <a:gd name="adj1" fmla="val 833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7" name="Left Brace 6"/>
          <p:cNvSpPr>
            <a:spLocks/>
          </p:cNvSpPr>
          <p:nvPr/>
        </p:nvSpPr>
        <p:spPr bwMode="auto">
          <a:xfrm flipH="1">
            <a:off x="3505200" y="5638800"/>
            <a:ext cx="190500" cy="304800"/>
          </a:xfrm>
          <a:prstGeom prst="leftBrace">
            <a:avLst>
              <a:gd name="adj1" fmla="val 8333"/>
              <a:gd name="adj2" fmla="val 4824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 name="TextBox 2"/>
          <p:cNvSpPr txBox="1">
            <a:spLocks noChangeArrowheads="1"/>
          </p:cNvSpPr>
          <p:nvPr/>
        </p:nvSpPr>
        <p:spPr bwMode="auto">
          <a:xfrm>
            <a:off x="3695700" y="5638800"/>
            <a:ext cx="2857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600"/>
              <a:t>Enthalpy of fusion</a:t>
            </a:r>
          </a:p>
        </p:txBody>
      </p:sp>
      <p:sp>
        <p:nvSpPr>
          <p:cNvPr id="9" name="TextBox 8"/>
          <p:cNvSpPr txBox="1">
            <a:spLocks noChangeArrowheads="1"/>
          </p:cNvSpPr>
          <p:nvPr/>
        </p:nvSpPr>
        <p:spPr bwMode="auto">
          <a:xfrm>
            <a:off x="6172200" y="4310063"/>
            <a:ext cx="2857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600"/>
              <a:t>Enthalpy of vaporization</a:t>
            </a:r>
          </a:p>
        </p:txBody>
      </p:sp>
      <p:sp>
        <p:nvSpPr>
          <p:cNvPr id="10" name="TextBox 9"/>
          <p:cNvSpPr txBox="1">
            <a:spLocks noChangeArrowheads="1"/>
          </p:cNvSpPr>
          <p:nvPr/>
        </p:nvSpPr>
        <p:spPr bwMode="auto">
          <a:xfrm>
            <a:off x="2819400" y="5589588"/>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600">
                <a:solidFill>
                  <a:srgbClr val="0A12B2"/>
                </a:solidFill>
              </a:rPr>
              <a:t>solid</a:t>
            </a:r>
          </a:p>
        </p:txBody>
      </p:sp>
      <p:sp>
        <p:nvSpPr>
          <p:cNvPr id="11" name="TextBox 10"/>
          <p:cNvSpPr txBox="1">
            <a:spLocks noChangeArrowheads="1"/>
          </p:cNvSpPr>
          <p:nvPr/>
        </p:nvSpPr>
        <p:spPr bwMode="auto">
          <a:xfrm>
            <a:off x="4229100" y="5087938"/>
            <a:ext cx="76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600">
                <a:solidFill>
                  <a:srgbClr val="0A12B2"/>
                </a:solidFill>
              </a:rPr>
              <a:t>liquid</a:t>
            </a:r>
          </a:p>
        </p:txBody>
      </p:sp>
      <p:sp>
        <p:nvSpPr>
          <p:cNvPr id="12" name="TextBox 11"/>
          <p:cNvSpPr txBox="1">
            <a:spLocks noChangeArrowheads="1"/>
          </p:cNvSpPr>
          <p:nvPr/>
        </p:nvSpPr>
        <p:spPr bwMode="auto">
          <a:xfrm>
            <a:off x="5943600" y="3395663"/>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600">
                <a:solidFill>
                  <a:srgbClr val="0A12B2"/>
                </a:solidFill>
              </a:rPr>
              <a:t>gas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p:bldP spid="9" grpId="0"/>
      <p:bldP spid="10" grpId="0"/>
      <p:bldP spid="11"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p:cNvSpPr>
            <a:spLocks noGrp="1"/>
          </p:cNvSpPr>
          <p:nvPr>
            <p:ph type="title"/>
          </p:nvPr>
        </p:nvSpPr>
        <p:spPr/>
        <p:txBody>
          <a:bodyPr/>
          <a:lstStyle/>
          <a:p>
            <a:pPr eaLnBrk="1" hangingPunct="1"/>
            <a:r>
              <a:rPr lang="en-US" smtClean="0"/>
              <a:t>Vapor pressure: </a:t>
            </a:r>
            <a:r>
              <a:rPr lang="en-US" sz="2400" smtClean="0"/>
              <a:t>pressure exerted by the particles in the vapor phase on it’s liquid at eq’m.</a:t>
            </a:r>
          </a:p>
        </p:txBody>
      </p:sp>
      <p:sp>
        <p:nvSpPr>
          <p:cNvPr id="75779" name="Content Placeholder 3"/>
          <p:cNvSpPr>
            <a:spLocks noGrp="1"/>
          </p:cNvSpPr>
          <p:nvPr>
            <p:ph idx="1"/>
          </p:nvPr>
        </p:nvSpPr>
        <p:spPr>
          <a:xfrm>
            <a:off x="152400" y="1905000"/>
            <a:ext cx="4800600" cy="4267200"/>
          </a:xfrm>
        </p:spPr>
        <p:txBody>
          <a:bodyPr/>
          <a:lstStyle/>
          <a:p>
            <a:pPr eaLnBrk="1" hangingPunct="1"/>
            <a:r>
              <a:rPr lang="en-US" sz="2400" smtClean="0"/>
              <a:t>Independent of:</a:t>
            </a:r>
          </a:p>
          <a:p>
            <a:pPr lvl="1" eaLnBrk="1" hangingPunct="1"/>
            <a:r>
              <a:rPr lang="en-US" sz="2400" smtClean="0"/>
              <a:t>Surface area of liquid</a:t>
            </a:r>
          </a:p>
          <a:p>
            <a:pPr lvl="1" eaLnBrk="1" hangingPunct="1"/>
            <a:r>
              <a:rPr lang="en-US" sz="2400" smtClean="0"/>
              <a:t>Size of container</a:t>
            </a:r>
          </a:p>
          <a:p>
            <a:pPr lvl="2" eaLnBrk="1" hangingPunct="1"/>
            <a:r>
              <a:rPr lang="en-US" sz="1700" smtClean="0"/>
              <a:t>although it may take longer for equilibrium to be established in larger container</a:t>
            </a:r>
          </a:p>
          <a:p>
            <a:pPr eaLnBrk="1" hangingPunct="1"/>
            <a:r>
              <a:rPr lang="en-US" sz="2400" smtClean="0"/>
              <a:t>Dependent on:</a:t>
            </a:r>
          </a:p>
          <a:p>
            <a:pPr lvl="1" eaLnBrk="1" hangingPunct="1"/>
            <a:r>
              <a:rPr lang="en-US" sz="2400" smtClean="0"/>
              <a:t>Temperature</a:t>
            </a:r>
          </a:p>
          <a:p>
            <a:pPr lvl="1" eaLnBrk="1" hangingPunct="1"/>
            <a:r>
              <a:rPr lang="en-US" sz="2400" smtClean="0"/>
              <a:t>Nature of the substance</a:t>
            </a:r>
          </a:p>
          <a:p>
            <a:pPr lvl="2" eaLnBrk="1" hangingPunct="1"/>
            <a:r>
              <a:rPr lang="en-US" sz="1700" smtClean="0"/>
              <a:t>strength of intermolecular forces</a:t>
            </a:r>
          </a:p>
          <a:p>
            <a:pPr eaLnBrk="1" hangingPunct="1"/>
            <a:endParaRPr lang="en-US" smtClean="0"/>
          </a:p>
        </p:txBody>
      </p:sp>
      <p:pic>
        <p:nvPicPr>
          <p:cNvPr id="75780" name="Picture 7" descr="http://cosmos.ucdavis.edu/archives/2008/cluster4/edwards_choi/reusing-plastic-bot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2133600"/>
            <a:ext cx="27051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descr="http://t3.gstatic.com/images?q=tbn:LdcX43IU--SyxM:http://www.kidsgeo.com/images/vapor-pressure.jpg&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28800"/>
            <a:ext cx="18002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782" name="Straight Connector 3"/>
          <p:cNvCxnSpPr>
            <a:cxnSpLocks noChangeShapeType="1"/>
          </p:cNvCxnSpPr>
          <p:nvPr/>
        </p:nvCxnSpPr>
        <p:spPr bwMode="auto">
          <a:xfrm>
            <a:off x="6753225" y="1828800"/>
            <a:ext cx="1038225" cy="914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783" name="Straight Connector 5"/>
          <p:cNvCxnSpPr>
            <a:cxnSpLocks noChangeShapeType="1"/>
          </p:cNvCxnSpPr>
          <p:nvPr/>
        </p:nvCxnSpPr>
        <p:spPr bwMode="auto">
          <a:xfrm flipV="1">
            <a:off x="6753225" y="3048000"/>
            <a:ext cx="1038225" cy="2286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784" name="Rectangle 6"/>
          <p:cNvSpPr>
            <a:spLocks noChangeArrowheads="1"/>
          </p:cNvSpPr>
          <p:nvPr/>
        </p:nvSpPr>
        <p:spPr bwMode="auto">
          <a:xfrm>
            <a:off x="4953000" y="1828800"/>
            <a:ext cx="1800225" cy="14478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pic>
        <p:nvPicPr>
          <p:cNvPr id="76802" name="Picture 2" descr="Vapor_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2800" y="1828800"/>
            <a:ext cx="51816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 Box 3"/>
          <p:cNvSpPr txBox="1">
            <a:spLocks noChangeArrowheads="1"/>
          </p:cNvSpPr>
          <p:nvPr/>
        </p:nvSpPr>
        <p:spPr bwMode="auto">
          <a:xfrm>
            <a:off x="533400" y="698500"/>
            <a:ext cx="79248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Consider a liquid in a closed container... </a:t>
            </a:r>
            <a:endParaRPr lang="en-US" sz="3200">
              <a:solidFill>
                <a:schemeClr val="bg2"/>
              </a:solidFill>
              <a:latin typeface="Comic Sans MS" pitchFamily="66" charset="0"/>
            </a:endParaRPr>
          </a:p>
        </p:txBody>
      </p:sp>
      <p:sp>
        <p:nvSpPr>
          <p:cNvPr id="153604" name="Line 4"/>
          <p:cNvSpPr>
            <a:spLocks noChangeShapeType="1"/>
          </p:cNvSpPr>
          <p:nvPr/>
        </p:nvSpPr>
        <p:spPr bwMode="auto">
          <a:xfrm flipV="1">
            <a:off x="7086600" y="4038600"/>
            <a:ext cx="0" cy="1295400"/>
          </a:xfrm>
          <a:prstGeom prst="line">
            <a:avLst/>
          </a:prstGeom>
          <a:noFill/>
          <a:ln w="17145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05" name="Line 5"/>
          <p:cNvSpPr>
            <a:spLocks noChangeShapeType="1"/>
          </p:cNvSpPr>
          <p:nvPr/>
        </p:nvSpPr>
        <p:spPr bwMode="auto">
          <a:xfrm>
            <a:off x="7696200" y="4114800"/>
            <a:ext cx="0" cy="1295400"/>
          </a:xfrm>
          <a:prstGeom prst="line">
            <a:avLst/>
          </a:prstGeom>
          <a:noFill/>
          <a:ln w="17145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6" name="Text Box 6"/>
          <p:cNvSpPr txBox="1">
            <a:spLocks noChangeArrowheads="1"/>
          </p:cNvSpPr>
          <p:nvPr/>
        </p:nvSpPr>
        <p:spPr bwMode="auto">
          <a:xfrm>
            <a:off x="381000" y="3124200"/>
            <a:ext cx="2362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2400">
                <a:solidFill>
                  <a:schemeClr val="tx2"/>
                </a:solidFill>
                <a:latin typeface="Comic Sans MS" pitchFamily="66" charset="0"/>
              </a:rPr>
              <a:t>At first the liquid level goes down, then it stays constant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04"/>
                                        </p:tgtEl>
                                        <p:attrNameLst>
                                          <p:attrName>style.visibility</p:attrName>
                                        </p:attrNameLst>
                                      </p:cBhvr>
                                      <p:to>
                                        <p:strVal val="visible"/>
                                      </p:to>
                                    </p:set>
                                    <p:animEffect transition="in" filter="box(out)">
                                      <p:cBhvr>
                                        <p:cTn id="7" dur="500"/>
                                        <p:tgtEl>
                                          <p:spTgt spid="15360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05"/>
                                        </p:tgtEl>
                                        <p:attrNameLst>
                                          <p:attrName>style.visibility</p:attrName>
                                        </p:attrNameLst>
                                      </p:cBhvr>
                                      <p:to>
                                        <p:strVal val="visible"/>
                                      </p:to>
                                    </p:set>
                                    <p:animEffect transition="in" filter="box(out)">
                                      <p:cBhvr>
                                        <p:cTn id="12" dur="500"/>
                                        <p:tgtEl>
                                          <p:spTgt spid="153605"/>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nimBg="1"/>
      <p:bldP spid="15360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219200" y="533400"/>
            <a:ext cx="6477000" cy="3962400"/>
          </a:xfrm>
          <a:prstGeom prst="rect">
            <a:avLst/>
          </a:prstGeom>
          <a:solidFill>
            <a:srgbClr val="FFFF99"/>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7" name="Line 4"/>
          <p:cNvSpPr>
            <a:spLocks noChangeShapeType="1"/>
          </p:cNvSpPr>
          <p:nvPr/>
        </p:nvSpPr>
        <p:spPr bwMode="auto">
          <a:xfrm>
            <a:off x="2514600" y="838200"/>
            <a:ext cx="0" cy="2971800"/>
          </a:xfrm>
          <a:prstGeom prst="line">
            <a:avLst/>
          </a:prstGeom>
          <a:noFill/>
          <a:ln w="38100">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8" name="Line 5"/>
          <p:cNvSpPr>
            <a:spLocks noChangeShapeType="1"/>
          </p:cNvSpPr>
          <p:nvPr/>
        </p:nvSpPr>
        <p:spPr bwMode="auto">
          <a:xfrm>
            <a:off x="2514600" y="3810000"/>
            <a:ext cx="4419600" cy="0"/>
          </a:xfrm>
          <a:prstGeom prst="line">
            <a:avLst/>
          </a:prstGeom>
          <a:noFill/>
          <a:ln w="38100">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9" name="Text Box 6"/>
          <p:cNvSpPr txBox="1">
            <a:spLocks noChangeArrowheads="1"/>
          </p:cNvSpPr>
          <p:nvPr/>
        </p:nvSpPr>
        <p:spPr bwMode="auto">
          <a:xfrm>
            <a:off x="3962400" y="3886200"/>
            <a:ext cx="11128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3200">
                <a:latin typeface="Comic Sans MS" pitchFamily="66" charset="0"/>
              </a:rPr>
              <a:t>Time</a:t>
            </a:r>
          </a:p>
        </p:txBody>
      </p:sp>
      <p:sp>
        <p:nvSpPr>
          <p:cNvPr id="77830" name="Text Box 7"/>
          <p:cNvSpPr txBox="1">
            <a:spLocks noChangeArrowheads="1"/>
          </p:cNvSpPr>
          <p:nvPr/>
        </p:nvSpPr>
        <p:spPr bwMode="auto">
          <a:xfrm>
            <a:off x="1371600" y="2133600"/>
            <a:ext cx="106203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sz="3200">
                <a:latin typeface="Comic Sans MS" pitchFamily="66" charset="0"/>
              </a:rPr>
              <a:t>Rate</a:t>
            </a:r>
          </a:p>
        </p:txBody>
      </p:sp>
      <p:sp>
        <p:nvSpPr>
          <p:cNvPr id="77831" name="Line 8"/>
          <p:cNvSpPr>
            <a:spLocks noChangeShapeType="1"/>
          </p:cNvSpPr>
          <p:nvPr/>
        </p:nvSpPr>
        <p:spPr bwMode="auto">
          <a:xfrm>
            <a:off x="2514600" y="2209800"/>
            <a:ext cx="4038600" cy="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2" name="Freeform 13"/>
          <p:cNvSpPr>
            <a:spLocks/>
          </p:cNvSpPr>
          <p:nvPr/>
        </p:nvSpPr>
        <p:spPr bwMode="auto">
          <a:xfrm>
            <a:off x="2514600" y="2209800"/>
            <a:ext cx="4038600" cy="1308100"/>
          </a:xfrm>
          <a:custGeom>
            <a:avLst/>
            <a:gdLst>
              <a:gd name="T0" fmla="*/ 0 w 2544"/>
              <a:gd name="T1" fmla="*/ 1308100 h 824"/>
              <a:gd name="T2" fmla="*/ 228600 w 2544"/>
              <a:gd name="T3" fmla="*/ 698500 h 824"/>
              <a:gd name="T4" fmla="*/ 609600 w 2544"/>
              <a:gd name="T5" fmla="*/ 317500 h 824"/>
              <a:gd name="T6" fmla="*/ 1219200 w 2544"/>
              <a:gd name="T7" fmla="*/ 88900 h 824"/>
              <a:gd name="T8" fmla="*/ 1981200 w 2544"/>
              <a:gd name="T9" fmla="*/ 12700 h 824"/>
              <a:gd name="T10" fmla="*/ 4038600 w 2544"/>
              <a:gd name="T11" fmla="*/ 12700 h 8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44" h="824">
                <a:moveTo>
                  <a:pt x="0" y="824"/>
                </a:moveTo>
                <a:cubicBezTo>
                  <a:pt x="40" y="684"/>
                  <a:pt x="80" y="544"/>
                  <a:pt x="144" y="440"/>
                </a:cubicBezTo>
                <a:cubicBezTo>
                  <a:pt x="208" y="336"/>
                  <a:pt x="280" y="264"/>
                  <a:pt x="384" y="200"/>
                </a:cubicBezTo>
                <a:cubicBezTo>
                  <a:pt x="488" y="136"/>
                  <a:pt x="624" y="88"/>
                  <a:pt x="768" y="56"/>
                </a:cubicBezTo>
                <a:cubicBezTo>
                  <a:pt x="912" y="24"/>
                  <a:pt x="952" y="16"/>
                  <a:pt x="1248" y="8"/>
                </a:cubicBezTo>
                <a:cubicBezTo>
                  <a:pt x="1544" y="0"/>
                  <a:pt x="2328" y="8"/>
                  <a:pt x="2544" y="8"/>
                </a:cubicBezTo>
              </a:path>
            </a:pathLst>
          </a:custGeom>
          <a:noFill/>
          <a:ln w="38100" cap="flat" cmpd="sng">
            <a:solidFill>
              <a:srgbClr val="993366"/>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3" name="AutoShape 14"/>
          <p:cNvSpPr>
            <a:spLocks noChangeArrowheads="1"/>
          </p:cNvSpPr>
          <p:nvPr/>
        </p:nvSpPr>
        <p:spPr bwMode="auto">
          <a:xfrm>
            <a:off x="3124200" y="838200"/>
            <a:ext cx="1752600" cy="762000"/>
          </a:xfrm>
          <a:prstGeom prst="wedgeRoundRectCallout">
            <a:avLst>
              <a:gd name="adj1" fmla="val -55708"/>
              <a:gd name="adj2" fmla="val 122500"/>
              <a:gd name="adj3" fmla="val 16667"/>
            </a:avLst>
          </a:prstGeom>
          <a:solidFill>
            <a:srgbClr val="FFFFFF"/>
          </a:solidFill>
          <a:ln w="38100">
            <a:solidFill>
              <a:srgbClr val="CC99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latin typeface="Comic Sans MS" pitchFamily="66" charset="0"/>
              </a:rPr>
              <a:t>Rate of </a:t>
            </a:r>
          </a:p>
          <a:p>
            <a:pPr algn="ctr"/>
            <a:r>
              <a:rPr lang="en-US" sz="2400">
                <a:latin typeface="Comic Sans MS" pitchFamily="66" charset="0"/>
              </a:rPr>
              <a:t>Evaporation</a:t>
            </a:r>
            <a:endParaRPr lang="en-US" sz="3200">
              <a:latin typeface="Comic Sans MS" pitchFamily="66" charset="0"/>
            </a:endParaRPr>
          </a:p>
        </p:txBody>
      </p:sp>
      <p:sp>
        <p:nvSpPr>
          <p:cNvPr id="77834" name="AutoShape 15"/>
          <p:cNvSpPr>
            <a:spLocks noChangeArrowheads="1"/>
          </p:cNvSpPr>
          <p:nvPr/>
        </p:nvSpPr>
        <p:spPr bwMode="auto">
          <a:xfrm>
            <a:off x="3581400" y="2667000"/>
            <a:ext cx="2209800" cy="838200"/>
          </a:xfrm>
          <a:prstGeom prst="wedgeRoundRectCallout">
            <a:avLst>
              <a:gd name="adj1" fmla="val -84269"/>
              <a:gd name="adj2" fmla="val -16287"/>
              <a:gd name="adj3" fmla="val 16667"/>
            </a:avLst>
          </a:prstGeom>
          <a:solidFill>
            <a:srgbClr val="FFFFFF"/>
          </a:solidFill>
          <a:ln w="38100">
            <a:solidFill>
              <a:srgbClr val="CC99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latin typeface="Comic Sans MS" pitchFamily="66" charset="0"/>
              </a:rPr>
              <a:t>Rate of</a:t>
            </a:r>
          </a:p>
          <a:p>
            <a:pPr algn="ctr"/>
            <a:r>
              <a:rPr lang="en-US" sz="2400">
                <a:latin typeface="Comic Sans MS" pitchFamily="66" charset="0"/>
              </a:rPr>
              <a:t>Condensation</a:t>
            </a:r>
            <a:endParaRPr lang="en-US" sz="3200">
              <a:latin typeface="Comic Sans MS" pitchFamily="66" charset="0"/>
            </a:endParaRPr>
          </a:p>
        </p:txBody>
      </p:sp>
      <p:sp>
        <p:nvSpPr>
          <p:cNvPr id="77835" name="Text Box 16"/>
          <p:cNvSpPr txBox="1">
            <a:spLocks noChangeArrowheads="1"/>
          </p:cNvSpPr>
          <p:nvPr/>
        </p:nvSpPr>
        <p:spPr bwMode="auto">
          <a:xfrm>
            <a:off x="457200" y="4800600"/>
            <a:ext cx="86868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The pressure in the container at the equilibrium point is the vapor pressure.</a:t>
            </a:r>
          </a:p>
        </p:txBody>
      </p:sp>
      <p:sp>
        <p:nvSpPr>
          <p:cNvPr id="77836" name="AutoShape 17"/>
          <p:cNvSpPr>
            <a:spLocks noChangeArrowheads="1"/>
          </p:cNvSpPr>
          <p:nvPr/>
        </p:nvSpPr>
        <p:spPr bwMode="auto">
          <a:xfrm>
            <a:off x="5943600" y="533400"/>
            <a:ext cx="2971800" cy="1143000"/>
          </a:xfrm>
          <a:prstGeom prst="wedgeRoundRectCallout">
            <a:avLst>
              <a:gd name="adj1" fmla="val -51764"/>
              <a:gd name="adj2" fmla="val 96944"/>
              <a:gd name="adj3" fmla="val 16667"/>
            </a:avLst>
          </a:prstGeom>
          <a:solidFill>
            <a:srgbClr val="FFFFFF"/>
          </a:solidFill>
          <a:ln w="38100">
            <a:solidFill>
              <a:srgbClr val="CC99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latin typeface="Comic Sans MS" pitchFamily="66" charset="0"/>
              </a:rPr>
              <a:t>Rates are equal.</a:t>
            </a:r>
          </a:p>
          <a:p>
            <a:pPr algn="ctr"/>
            <a:r>
              <a:rPr lang="en-US" sz="2400">
                <a:latin typeface="Comic Sans MS" pitchFamily="66" charset="0"/>
              </a:rPr>
              <a:t>(Equilibrium Point)</a:t>
            </a:r>
            <a:endParaRPr lang="en-US" sz="3200">
              <a:latin typeface="Comic Sans MS" pitchFamily="66"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pic>
        <p:nvPicPr>
          <p:cNvPr id="78850" name="Picture 2" descr="mano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18538"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 Box 3"/>
          <p:cNvSpPr txBox="1">
            <a:spLocks noChangeArrowheads="1"/>
          </p:cNvSpPr>
          <p:nvPr/>
        </p:nvSpPr>
        <p:spPr bwMode="auto">
          <a:xfrm>
            <a:off x="533400" y="3048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Measuring Vapor Pressure</a:t>
            </a:r>
          </a:p>
        </p:txBody>
      </p:sp>
      <p:sp>
        <p:nvSpPr>
          <p:cNvPr id="78852" name="Rectangle 4"/>
          <p:cNvSpPr>
            <a:spLocks noChangeArrowheads="1"/>
          </p:cNvSpPr>
          <p:nvPr/>
        </p:nvSpPr>
        <p:spPr bwMode="auto">
          <a:xfrm>
            <a:off x="228600" y="2057400"/>
            <a:ext cx="8610600" cy="3733800"/>
          </a:xfrm>
          <a:prstGeom prst="rect">
            <a:avLst/>
          </a:prstGeom>
          <a:noFill/>
          <a:ln w="38100">
            <a:solidFill>
              <a:srgbClr val="FF0000"/>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874713" y="19542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9875" name="Picture 3" descr="boilingwaterairpres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 y="2138363"/>
            <a:ext cx="77946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Boiling</a:t>
            </a:r>
          </a:p>
        </p:txBody>
      </p:sp>
      <p:sp>
        <p:nvSpPr>
          <p:cNvPr id="80899" name="Text Box 3"/>
          <p:cNvSpPr txBox="1">
            <a:spLocks noChangeArrowheads="1"/>
          </p:cNvSpPr>
          <p:nvPr/>
        </p:nvSpPr>
        <p:spPr bwMode="auto">
          <a:xfrm>
            <a:off x="762000" y="2424113"/>
            <a:ext cx="76962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A rapid state of evaporation that takes place within the liquid as well as at it’s surface.  Like evaporation, cooling of the liquid results.</a:t>
            </a:r>
          </a:p>
          <a:p>
            <a:pPr>
              <a:spcBef>
                <a:spcPct val="50000"/>
              </a:spcBef>
            </a:pPr>
            <a:r>
              <a:rPr lang="en-US" sz="3200">
                <a:latin typeface="Comic Sans MS" pitchFamily="66" charset="0"/>
              </a:rPr>
              <a:t>Boiling takes place when the vapor pressure of the liquid equals the ambient (surrounding) pressure</a:t>
            </a:r>
            <a:r>
              <a:rPr lang="en-US" sz="3200">
                <a:solidFill>
                  <a:srgbClr val="CCFF99"/>
                </a:solidFill>
                <a:latin typeface="Comic Sans MS" pitchFamily="66" charset="0"/>
              </a:rPr>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pic>
        <p:nvPicPr>
          <p:cNvPr id="81922" name="Picture 2" descr="beakerwithr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3429000"/>
            <a:ext cx="116681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3" descr="fireli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791200"/>
            <a:ext cx="144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6" name="Line 4"/>
          <p:cNvSpPr>
            <a:spLocks noChangeShapeType="1"/>
          </p:cNvSpPr>
          <p:nvPr/>
        </p:nvSpPr>
        <p:spPr bwMode="auto">
          <a:xfrm flipV="1">
            <a:off x="4724400" y="4953000"/>
            <a:ext cx="0" cy="1295400"/>
          </a:xfrm>
          <a:prstGeom prst="line">
            <a:avLst/>
          </a:prstGeom>
          <a:noFill/>
          <a:ln w="254000">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77" name="AutoShape 5"/>
          <p:cNvSpPr>
            <a:spLocks noChangeArrowheads="1"/>
          </p:cNvSpPr>
          <p:nvPr/>
        </p:nvSpPr>
        <p:spPr bwMode="auto">
          <a:xfrm>
            <a:off x="6019800" y="4267200"/>
            <a:ext cx="2590800" cy="1752600"/>
          </a:xfrm>
          <a:prstGeom prst="wedgeRoundRectCallout">
            <a:avLst>
              <a:gd name="adj1" fmla="val -91116"/>
              <a:gd name="adj2" fmla="val 32338"/>
              <a:gd name="adj3" fmla="val 16667"/>
            </a:avLst>
          </a:prstGeom>
          <a:noFill/>
          <a:ln w="38100">
            <a:solidFill>
              <a:srgbClr val="FF0000"/>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chemeClr val="tx2"/>
                </a:solidFill>
                <a:latin typeface="Comic Sans MS" pitchFamily="66" charset="0"/>
              </a:rPr>
              <a:t>Heat Entering Water</a:t>
            </a:r>
          </a:p>
        </p:txBody>
      </p:sp>
      <p:sp>
        <p:nvSpPr>
          <p:cNvPr id="156678" name="Line 6"/>
          <p:cNvSpPr>
            <a:spLocks noChangeShapeType="1"/>
          </p:cNvSpPr>
          <p:nvPr/>
        </p:nvSpPr>
        <p:spPr bwMode="auto">
          <a:xfrm flipV="1">
            <a:off x="4724400" y="2438400"/>
            <a:ext cx="0" cy="1295400"/>
          </a:xfrm>
          <a:prstGeom prst="line">
            <a:avLst/>
          </a:prstGeom>
          <a:noFill/>
          <a:ln w="254000">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79" name="AutoShape 7"/>
          <p:cNvSpPr>
            <a:spLocks noChangeArrowheads="1"/>
          </p:cNvSpPr>
          <p:nvPr/>
        </p:nvSpPr>
        <p:spPr bwMode="auto">
          <a:xfrm>
            <a:off x="762000" y="1905000"/>
            <a:ext cx="2667000" cy="1752600"/>
          </a:xfrm>
          <a:prstGeom prst="wedgeRoundRectCallout">
            <a:avLst>
              <a:gd name="adj1" fmla="val 90296"/>
              <a:gd name="adj2" fmla="val 27625"/>
              <a:gd name="adj3" fmla="val 16667"/>
            </a:avLst>
          </a:prstGeom>
          <a:noFill/>
          <a:ln w="38100">
            <a:solidFill>
              <a:srgbClr val="FF0000"/>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chemeClr val="tx2"/>
                </a:solidFill>
                <a:latin typeface="Comic Sans MS" pitchFamily="66" charset="0"/>
              </a:rPr>
              <a:t>Heat Leaving  Water</a:t>
            </a:r>
          </a:p>
        </p:txBody>
      </p:sp>
      <p:sp>
        <p:nvSpPr>
          <p:cNvPr id="156680" name="Text Box 8"/>
          <p:cNvSpPr txBox="1">
            <a:spLocks noChangeArrowheads="1"/>
          </p:cNvSpPr>
          <p:nvPr/>
        </p:nvSpPr>
        <p:spPr bwMode="auto">
          <a:xfrm>
            <a:off x="5562600" y="1752600"/>
            <a:ext cx="3276600" cy="1133475"/>
          </a:xfrm>
          <a:prstGeom prst="rect">
            <a:avLst/>
          </a:prstGeom>
          <a:noFill/>
          <a:ln w="66675">
            <a:solidFill>
              <a:srgbClr val="FF0000"/>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Boiling is a Cooling Effect!</a:t>
            </a:r>
          </a:p>
        </p:txBody>
      </p:sp>
      <p:sp>
        <p:nvSpPr>
          <p:cNvPr id="156681" name="AutoShape 9"/>
          <p:cNvSpPr>
            <a:spLocks noChangeArrowheads="1"/>
          </p:cNvSpPr>
          <p:nvPr/>
        </p:nvSpPr>
        <p:spPr bwMode="auto">
          <a:xfrm>
            <a:off x="228600" y="3810000"/>
            <a:ext cx="3200400" cy="1828800"/>
          </a:xfrm>
          <a:prstGeom prst="wedgeRoundRectCallout">
            <a:avLst>
              <a:gd name="adj1" fmla="val 70287"/>
              <a:gd name="adj2" fmla="val 870"/>
              <a:gd name="adj3" fmla="val 16667"/>
            </a:avLst>
          </a:prstGeom>
          <a:noFill/>
          <a:ln w="38100">
            <a:solidFill>
              <a:srgbClr val="FF0000"/>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solidFill>
                  <a:schemeClr val="tx2"/>
                </a:solidFill>
                <a:latin typeface="Comic Sans MS" pitchFamily="66" charset="0"/>
              </a:rPr>
              <a:t>Liquid stays at a constant temp.  (100</a:t>
            </a:r>
            <a:r>
              <a:rPr lang="en-US" sz="3200" baseline="30000">
                <a:solidFill>
                  <a:schemeClr val="tx2"/>
                </a:solidFill>
                <a:latin typeface="Comic Sans MS" pitchFamily="66" charset="0"/>
              </a:rPr>
              <a:t>o</a:t>
            </a:r>
            <a:r>
              <a:rPr lang="en-US" sz="3200">
                <a:solidFill>
                  <a:schemeClr val="tx2"/>
                </a:solidFill>
                <a:latin typeface="Comic Sans MS" pitchFamily="66"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6676"/>
                                        </p:tgtEl>
                                        <p:attrNameLst>
                                          <p:attrName>style.visibility</p:attrName>
                                        </p:attrNameLst>
                                      </p:cBhvr>
                                      <p:to>
                                        <p:strVal val="visible"/>
                                      </p:to>
                                    </p:set>
                                    <p:animEffect transition="in" filter="box(out)">
                                      <p:cBhvr>
                                        <p:cTn id="7" dur="500"/>
                                        <p:tgtEl>
                                          <p:spTgt spid="15667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6677"/>
                                        </p:tgtEl>
                                        <p:attrNameLst>
                                          <p:attrName>style.visibility</p:attrName>
                                        </p:attrNameLst>
                                      </p:cBhvr>
                                      <p:to>
                                        <p:strVal val="visible"/>
                                      </p:to>
                                    </p:set>
                                    <p:animEffect transition="in" filter="box(out)">
                                      <p:cBhvr>
                                        <p:cTn id="12" dur="500"/>
                                        <p:tgtEl>
                                          <p:spTgt spid="156677"/>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6678"/>
                                        </p:tgtEl>
                                        <p:attrNameLst>
                                          <p:attrName>style.visibility</p:attrName>
                                        </p:attrNameLst>
                                      </p:cBhvr>
                                      <p:to>
                                        <p:strVal val="visible"/>
                                      </p:to>
                                    </p:set>
                                    <p:animEffect transition="in" filter="box(out)">
                                      <p:cBhvr>
                                        <p:cTn id="17" dur="500"/>
                                        <p:tgtEl>
                                          <p:spTgt spid="156678"/>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6679"/>
                                        </p:tgtEl>
                                        <p:attrNameLst>
                                          <p:attrName>style.visibility</p:attrName>
                                        </p:attrNameLst>
                                      </p:cBhvr>
                                      <p:to>
                                        <p:strVal val="visible"/>
                                      </p:to>
                                    </p:set>
                                    <p:animEffect transition="in" filter="box(out)">
                                      <p:cBhvr>
                                        <p:cTn id="22" dur="500"/>
                                        <p:tgtEl>
                                          <p:spTgt spid="156679"/>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6680"/>
                                        </p:tgtEl>
                                        <p:attrNameLst>
                                          <p:attrName>style.visibility</p:attrName>
                                        </p:attrNameLst>
                                      </p:cBhvr>
                                      <p:to>
                                        <p:strVal val="visible"/>
                                      </p:to>
                                    </p:set>
                                    <p:anim calcmode="lin" valueType="num">
                                      <p:cBhvr additive="base">
                                        <p:cTn id="27" dur="500" fill="hold"/>
                                        <p:tgtEl>
                                          <p:spTgt spid="156680"/>
                                        </p:tgtEl>
                                        <p:attrNameLst>
                                          <p:attrName>ppt_x</p:attrName>
                                        </p:attrNameLst>
                                      </p:cBhvr>
                                      <p:tavLst>
                                        <p:tav tm="0">
                                          <p:val>
                                            <p:strVal val="0-#ppt_w/2"/>
                                          </p:val>
                                        </p:tav>
                                        <p:tav tm="100000">
                                          <p:val>
                                            <p:strVal val="#ppt_x"/>
                                          </p:val>
                                        </p:tav>
                                      </p:tavLst>
                                    </p:anim>
                                    <p:anim calcmode="lin" valueType="num">
                                      <p:cBhvr additive="base">
                                        <p:cTn id="28" dur="500" fill="hold"/>
                                        <p:tgtEl>
                                          <p:spTgt spid="1566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56681"/>
                                        </p:tgtEl>
                                        <p:attrNameLst>
                                          <p:attrName>style.visibility</p:attrName>
                                        </p:attrNameLst>
                                      </p:cBhvr>
                                      <p:to>
                                        <p:strVal val="visible"/>
                                      </p:to>
                                    </p:set>
                                    <p:animEffect transition="in" filter="box(out)">
                                      <p:cBhvr>
                                        <p:cTn id="33" dur="500"/>
                                        <p:tgtEl>
                                          <p:spTgt spid="156681"/>
                                        </p:tgtEl>
                                      </p:cBhvr>
                                    </p:animEffect>
                                  </p:childTnLst>
                                  <p:subTnLst>
                                    <p:audio>
                                      <p:cMediaNode>
                                        <p:cTn display="0" masterRel="sameClick">
                                          <p:stCondLst>
                                            <p:cond evt="begin" delay="0">
                                              <p:tn val="3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animBg="1"/>
      <p:bldP spid="156677" grpId="0" animBg="1" autoUpdateAnimBg="0"/>
      <p:bldP spid="156678" grpId="0" animBg="1"/>
      <p:bldP spid="156679" grpId="0" animBg="1" autoUpdateAnimBg="0"/>
      <p:bldP spid="156680" grpId="0" animBg="1" autoUpdateAnimBg="0"/>
      <p:bldP spid="156681"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82946" name="Line 3"/>
          <p:cNvSpPr>
            <a:spLocks noChangeShapeType="1"/>
          </p:cNvSpPr>
          <p:nvPr/>
        </p:nvSpPr>
        <p:spPr bwMode="auto">
          <a:xfrm>
            <a:off x="4495800" y="1752600"/>
            <a:ext cx="0" cy="4800600"/>
          </a:xfrm>
          <a:prstGeom prst="line">
            <a:avLst/>
          </a:prstGeom>
          <a:noFill/>
          <a:ln w="69850">
            <a:solidFill>
              <a:srgbClr val="FF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47" name="Line 4"/>
          <p:cNvSpPr>
            <a:spLocks noChangeShapeType="1"/>
          </p:cNvSpPr>
          <p:nvPr/>
        </p:nvSpPr>
        <p:spPr bwMode="auto">
          <a:xfrm>
            <a:off x="4305300" y="36576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48" name="Line 5"/>
          <p:cNvSpPr>
            <a:spLocks noChangeShapeType="1"/>
          </p:cNvSpPr>
          <p:nvPr/>
        </p:nvSpPr>
        <p:spPr bwMode="auto">
          <a:xfrm>
            <a:off x="4286250" y="19812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49" name="Line 6"/>
          <p:cNvSpPr>
            <a:spLocks noChangeShapeType="1"/>
          </p:cNvSpPr>
          <p:nvPr/>
        </p:nvSpPr>
        <p:spPr bwMode="auto">
          <a:xfrm>
            <a:off x="4286250" y="24384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0" name="Text Box 7"/>
          <p:cNvSpPr txBox="1">
            <a:spLocks noChangeArrowheads="1"/>
          </p:cNvSpPr>
          <p:nvPr/>
        </p:nvSpPr>
        <p:spPr bwMode="auto">
          <a:xfrm>
            <a:off x="2819400" y="1676400"/>
            <a:ext cx="1371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110</a:t>
            </a:r>
            <a:r>
              <a:rPr lang="en-US" sz="3200" baseline="30000">
                <a:latin typeface="Comic Sans MS" pitchFamily="66" charset="0"/>
              </a:rPr>
              <a:t>o</a:t>
            </a:r>
            <a:r>
              <a:rPr lang="en-US" sz="3200">
                <a:latin typeface="Comic Sans MS" pitchFamily="66" charset="0"/>
              </a:rPr>
              <a:t>C</a:t>
            </a:r>
          </a:p>
        </p:txBody>
      </p:sp>
      <p:sp>
        <p:nvSpPr>
          <p:cNvPr id="82951" name="Text Box 8"/>
          <p:cNvSpPr txBox="1">
            <a:spLocks noChangeArrowheads="1"/>
          </p:cNvSpPr>
          <p:nvPr/>
        </p:nvSpPr>
        <p:spPr bwMode="auto">
          <a:xfrm>
            <a:off x="2819400" y="2133600"/>
            <a:ext cx="14478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100</a:t>
            </a:r>
            <a:r>
              <a:rPr lang="en-US" sz="3200" baseline="30000">
                <a:latin typeface="Comic Sans MS" pitchFamily="66" charset="0"/>
              </a:rPr>
              <a:t>o</a:t>
            </a:r>
            <a:r>
              <a:rPr lang="en-US" sz="3200">
                <a:latin typeface="Comic Sans MS" pitchFamily="66" charset="0"/>
              </a:rPr>
              <a:t>C</a:t>
            </a:r>
          </a:p>
        </p:txBody>
      </p:sp>
      <p:sp>
        <p:nvSpPr>
          <p:cNvPr id="82952" name="Line 9"/>
          <p:cNvSpPr>
            <a:spLocks noChangeShapeType="1"/>
          </p:cNvSpPr>
          <p:nvPr/>
        </p:nvSpPr>
        <p:spPr bwMode="auto">
          <a:xfrm>
            <a:off x="4286250" y="50292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3" name="Line 10"/>
          <p:cNvSpPr>
            <a:spLocks noChangeShapeType="1"/>
          </p:cNvSpPr>
          <p:nvPr/>
        </p:nvSpPr>
        <p:spPr bwMode="auto">
          <a:xfrm>
            <a:off x="4286250" y="61722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4" name="Text Box 11"/>
          <p:cNvSpPr txBox="1">
            <a:spLocks noChangeArrowheads="1"/>
          </p:cNvSpPr>
          <p:nvPr/>
        </p:nvSpPr>
        <p:spPr bwMode="auto">
          <a:xfrm>
            <a:off x="2895600" y="3276600"/>
            <a:ext cx="1143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75</a:t>
            </a:r>
            <a:r>
              <a:rPr lang="en-US" sz="3200" baseline="30000">
                <a:latin typeface="Comic Sans MS" pitchFamily="66" charset="0"/>
              </a:rPr>
              <a:t>o</a:t>
            </a:r>
            <a:r>
              <a:rPr lang="en-US" sz="3200">
                <a:latin typeface="Comic Sans MS" pitchFamily="66" charset="0"/>
              </a:rPr>
              <a:t>C</a:t>
            </a:r>
          </a:p>
        </p:txBody>
      </p:sp>
      <p:sp>
        <p:nvSpPr>
          <p:cNvPr id="82955" name="Text Box 12"/>
          <p:cNvSpPr txBox="1">
            <a:spLocks noChangeArrowheads="1"/>
          </p:cNvSpPr>
          <p:nvPr/>
        </p:nvSpPr>
        <p:spPr bwMode="auto">
          <a:xfrm>
            <a:off x="2933700" y="4648200"/>
            <a:ext cx="1295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20</a:t>
            </a:r>
            <a:r>
              <a:rPr lang="en-US" sz="3200" baseline="30000">
                <a:latin typeface="Comic Sans MS" pitchFamily="66" charset="0"/>
              </a:rPr>
              <a:t>o</a:t>
            </a:r>
            <a:r>
              <a:rPr lang="en-US" sz="3200">
                <a:latin typeface="Comic Sans MS" pitchFamily="66" charset="0"/>
              </a:rPr>
              <a:t>C</a:t>
            </a:r>
          </a:p>
        </p:txBody>
      </p:sp>
      <p:sp>
        <p:nvSpPr>
          <p:cNvPr id="82956" name="Text Box 13"/>
          <p:cNvSpPr txBox="1">
            <a:spLocks noChangeArrowheads="1"/>
          </p:cNvSpPr>
          <p:nvPr/>
        </p:nvSpPr>
        <p:spPr bwMode="auto">
          <a:xfrm>
            <a:off x="3200400" y="5867400"/>
            <a:ext cx="990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0</a:t>
            </a:r>
            <a:r>
              <a:rPr lang="en-US" sz="3200" baseline="30000">
                <a:solidFill>
                  <a:schemeClr val="tx2"/>
                </a:solidFill>
                <a:latin typeface="Comic Sans MS" pitchFamily="66" charset="0"/>
              </a:rPr>
              <a:t>o</a:t>
            </a:r>
            <a:r>
              <a:rPr lang="en-US" sz="3200">
                <a:solidFill>
                  <a:schemeClr val="tx2"/>
                </a:solidFill>
                <a:latin typeface="Comic Sans MS" pitchFamily="66" charset="0"/>
              </a:rPr>
              <a:t>C</a:t>
            </a:r>
          </a:p>
        </p:txBody>
      </p:sp>
      <p:sp>
        <p:nvSpPr>
          <p:cNvPr id="82957" name="Text Box 14"/>
          <p:cNvSpPr txBox="1">
            <a:spLocks noChangeArrowheads="1"/>
          </p:cNvSpPr>
          <p:nvPr/>
        </p:nvSpPr>
        <p:spPr bwMode="auto">
          <a:xfrm>
            <a:off x="4953000" y="1676400"/>
            <a:ext cx="2514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1074 Torr</a:t>
            </a:r>
          </a:p>
        </p:txBody>
      </p:sp>
      <p:sp>
        <p:nvSpPr>
          <p:cNvPr id="82958" name="Text Box 15"/>
          <p:cNvSpPr txBox="1">
            <a:spLocks noChangeArrowheads="1"/>
          </p:cNvSpPr>
          <p:nvPr/>
        </p:nvSpPr>
        <p:spPr bwMode="auto">
          <a:xfrm>
            <a:off x="5029200" y="2209800"/>
            <a:ext cx="22098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760</a:t>
            </a:r>
          </a:p>
        </p:txBody>
      </p:sp>
      <p:sp>
        <p:nvSpPr>
          <p:cNvPr id="82959" name="Text Box 16"/>
          <p:cNvSpPr txBox="1">
            <a:spLocks noChangeArrowheads="1"/>
          </p:cNvSpPr>
          <p:nvPr/>
        </p:nvSpPr>
        <p:spPr bwMode="auto">
          <a:xfrm>
            <a:off x="5029200" y="3352800"/>
            <a:ext cx="1905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300</a:t>
            </a:r>
          </a:p>
        </p:txBody>
      </p:sp>
      <p:sp>
        <p:nvSpPr>
          <p:cNvPr id="82960" name="Text Box 17"/>
          <p:cNvSpPr txBox="1">
            <a:spLocks noChangeArrowheads="1"/>
          </p:cNvSpPr>
          <p:nvPr/>
        </p:nvSpPr>
        <p:spPr bwMode="auto">
          <a:xfrm>
            <a:off x="5181600" y="4724400"/>
            <a:ext cx="1752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17</a:t>
            </a:r>
          </a:p>
        </p:txBody>
      </p:sp>
      <p:sp>
        <p:nvSpPr>
          <p:cNvPr id="82961" name="Text Box 18"/>
          <p:cNvSpPr txBox="1">
            <a:spLocks noChangeArrowheads="1"/>
          </p:cNvSpPr>
          <p:nvPr/>
        </p:nvSpPr>
        <p:spPr bwMode="auto">
          <a:xfrm>
            <a:off x="5105400" y="5791200"/>
            <a:ext cx="1524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4.6</a:t>
            </a:r>
          </a:p>
        </p:txBody>
      </p:sp>
      <p:sp>
        <p:nvSpPr>
          <p:cNvPr id="110612" name="AutoShape 20"/>
          <p:cNvSpPr>
            <a:spLocks noChangeArrowheads="1"/>
          </p:cNvSpPr>
          <p:nvPr/>
        </p:nvSpPr>
        <p:spPr bwMode="auto">
          <a:xfrm>
            <a:off x="6477000" y="2133600"/>
            <a:ext cx="2286000" cy="1371600"/>
          </a:xfrm>
          <a:prstGeom prst="wedgeRoundRectCallout">
            <a:avLst>
              <a:gd name="adj1" fmla="val -76389"/>
              <a:gd name="adj2" fmla="val -30556"/>
              <a:gd name="adj3" fmla="val 16667"/>
            </a:avLst>
          </a:prstGeom>
          <a:solidFill>
            <a:srgbClr val="FFFF99"/>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latin typeface="Comic Sans MS" pitchFamily="66" charset="0"/>
              </a:rPr>
              <a:t>Room Pressure</a:t>
            </a:r>
          </a:p>
        </p:txBody>
      </p:sp>
      <p:sp>
        <p:nvSpPr>
          <p:cNvPr id="110613" name="AutoShape 21"/>
          <p:cNvSpPr>
            <a:spLocks noChangeArrowheads="1"/>
          </p:cNvSpPr>
          <p:nvPr/>
        </p:nvSpPr>
        <p:spPr bwMode="auto">
          <a:xfrm>
            <a:off x="0" y="2895600"/>
            <a:ext cx="2743200" cy="1600200"/>
          </a:xfrm>
          <a:prstGeom prst="wedgeRoundRectCallout">
            <a:avLst>
              <a:gd name="adj1" fmla="val 62792"/>
              <a:gd name="adj2" fmla="val 65278"/>
              <a:gd name="adj3" fmla="val 16667"/>
            </a:avLst>
          </a:prstGeom>
          <a:solidFill>
            <a:srgbClr val="FFFF99"/>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latin typeface="Comic Sans MS" pitchFamily="66" charset="0"/>
              </a:rPr>
              <a:t>Room Temp</a:t>
            </a:r>
          </a:p>
        </p:txBody>
      </p:sp>
      <p:sp>
        <p:nvSpPr>
          <p:cNvPr id="82964" name="Rectangle 23"/>
          <p:cNvSpPr>
            <a:spLocks noGrp="1" noChangeArrowheads="1"/>
          </p:cNvSpPr>
          <p:nvPr>
            <p:ph type="title"/>
          </p:nvPr>
        </p:nvSpPr>
        <p:spPr>
          <a:xfrm>
            <a:off x="1150938" y="152400"/>
            <a:ext cx="7793037" cy="762000"/>
          </a:xfrm>
          <a:noFill/>
        </p:spPr>
        <p:txBody>
          <a:bodyPr/>
          <a:lstStyle/>
          <a:p>
            <a:r>
              <a:rPr lang="en-US" smtClean="0"/>
              <a:t>Vapor Pressure of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2" grpId="0" animBg="1"/>
      <p:bldP spid="1106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990600" y="25146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Comic Sans MS" pitchFamily="66" charset="0"/>
              </a:rPr>
              <a:t>N</a:t>
            </a:r>
            <a:r>
              <a:rPr lang="en-US" sz="2400" baseline="-25000">
                <a:latin typeface="Comic Sans MS" pitchFamily="66" charset="0"/>
              </a:rPr>
              <a:t>2</a:t>
            </a:r>
            <a:r>
              <a:rPr lang="en-US" sz="2400">
                <a:latin typeface="Comic Sans MS" pitchFamily="66" charset="0"/>
              </a:rPr>
              <a:t>  +  3H</a:t>
            </a:r>
            <a:r>
              <a:rPr lang="en-US" sz="2400" baseline="-25000">
                <a:latin typeface="Comic Sans MS" pitchFamily="66" charset="0"/>
              </a:rPr>
              <a:t>2</a:t>
            </a:r>
            <a:r>
              <a:rPr lang="en-US" sz="2400">
                <a:latin typeface="Comic Sans MS" pitchFamily="66" charset="0"/>
              </a:rPr>
              <a:t>  </a:t>
            </a:r>
            <a:r>
              <a:rPr lang="en-US" sz="2400">
                <a:latin typeface="Comic Sans MS" pitchFamily="66" charset="0"/>
                <a:sym typeface="Symbol" pitchFamily="18" charset="2"/>
              </a:rPr>
              <a:t>  2NH</a:t>
            </a:r>
            <a:r>
              <a:rPr lang="en-US" sz="2400" baseline="-25000">
                <a:latin typeface="Comic Sans MS" pitchFamily="66" charset="0"/>
                <a:sym typeface="Symbol" pitchFamily="18" charset="2"/>
              </a:rPr>
              <a:t>3</a:t>
            </a:r>
            <a:r>
              <a:rPr lang="en-US" sz="2400">
                <a:latin typeface="Comic Sans MS" pitchFamily="66" charset="0"/>
                <a:sym typeface="Symbol" pitchFamily="18" charset="2"/>
              </a:rPr>
              <a:t>  +  22 KCal</a:t>
            </a:r>
            <a:endParaRPr lang="en-US" sz="2400">
              <a:latin typeface="Comic Sans MS" pitchFamily="66" charset="0"/>
            </a:endParaRPr>
          </a:p>
        </p:txBody>
      </p:sp>
      <p:sp>
        <p:nvSpPr>
          <p:cNvPr id="10243" name="Text Box 3"/>
          <p:cNvSpPr txBox="1">
            <a:spLocks noChangeArrowheads="1"/>
          </p:cNvSpPr>
          <p:nvPr/>
        </p:nvSpPr>
        <p:spPr bwMode="auto">
          <a:xfrm>
            <a:off x="1066800" y="33528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US" sz="2400">
              <a:latin typeface="Tahoma" pitchFamily="34" charset="0"/>
            </a:endParaRPr>
          </a:p>
        </p:txBody>
      </p:sp>
      <p:sp>
        <p:nvSpPr>
          <p:cNvPr id="12292" name="Line 4"/>
          <p:cNvSpPr>
            <a:spLocks noChangeShapeType="1"/>
          </p:cNvSpPr>
          <p:nvPr/>
        </p:nvSpPr>
        <p:spPr bwMode="auto">
          <a:xfrm>
            <a:off x="1524000" y="3505200"/>
            <a:ext cx="3810000" cy="0"/>
          </a:xfrm>
          <a:prstGeom prst="line">
            <a:avLst/>
          </a:prstGeom>
          <a:noFill/>
          <a:ln w="50800">
            <a:solidFill>
              <a:srgbClr val="FF0000"/>
            </a:solidFill>
            <a:miter lim="800000"/>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293" name="AutoShape 5"/>
          <p:cNvSpPr>
            <a:spLocks noChangeArrowheads="1"/>
          </p:cNvSpPr>
          <p:nvPr/>
        </p:nvSpPr>
        <p:spPr bwMode="auto">
          <a:xfrm>
            <a:off x="3429000" y="5334000"/>
            <a:ext cx="4419600" cy="762000"/>
          </a:xfrm>
          <a:prstGeom prst="wedgeRoundRectCallout">
            <a:avLst>
              <a:gd name="adj1" fmla="val -50431"/>
              <a:gd name="adj2" fmla="val -285417"/>
              <a:gd name="adj3" fmla="val 16667"/>
            </a:avLst>
          </a:prstGeom>
          <a:solidFill>
            <a:srgbClr val="FFFF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2400">
                <a:latin typeface="Tahoma" pitchFamily="34" charset="0"/>
              </a:rPr>
              <a:t>Forward Reaction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out)">
                                      <p:cBhvr>
                                        <p:cTn id="7" dur="500"/>
                                        <p:tgtEl>
                                          <p:spTgt spid="1229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ox(out)">
                                      <p:cBhvr>
                                        <p:cTn id="12" dur="500"/>
                                        <p:tgtEl>
                                          <p:spTgt spid="12293"/>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83970" name="Line 1027"/>
          <p:cNvSpPr>
            <a:spLocks noChangeShapeType="1"/>
          </p:cNvSpPr>
          <p:nvPr/>
        </p:nvSpPr>
        <p:spPr bwMode="auto">
          <a:xfrm>
            <a:off x="4495800" y="1752600"/>
            <a:ext cx="0" cy="4800600"/>
          </a:xfrm>
          <a:prstGeom prst="line">
            <a:avLst/>
          </a:prstGeom>
          <a:noFill/>
          <a:ln w="69850">
            <a:solidFill>
              <a:srgbClr val="FF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1" name="Line 1028"/>
          <p:cNvSpPr>
            <a:spLocks noChangeShapeType="1"/>
          </p:cNvSpPr>
          <p:nvPr/>
        </p:nvSpPr>
        <p:spPr bwMode="auto">
          <a:xfrm>
            <a:off x="4305300" y="36576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2" name="Line 1029"/>
          <p:cNvSpPr>
            <a:spLocks noChangeShapeType="1"/>
          </p:cNvSpPr>
          <p:nvPr/>
        </p:nvSpPr>
        <p:spPr bwMode="auto">
          <a:xfrm>
            <a:off x="4286250" y="19812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3" name="Line 1030"/>
          <p:cNvSpPr>
            <a:spLocks noChangeShapeType="1"/>
          </p:cNvSpPr>
          <p:nvPr/>
        </p:nvSpPr>
        <p:spPr bwMode="auto">
          <a:xfrm>
            <a:off x="4286250" y="24384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4" name="Text Box 1031"/>
          <p:cNvSpPr txBox="1">
            <a:spLocks noChangeArrowheads="1"/>
          </p:cNvSpPr>
          <p:nvPr/>
        </p:nvSpPr>
        <p:spPr bwMode="auto">
          <a:xfrm>
            <a:off x="2819400" y="1676400"/>
            <a:ext cx="1371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110</a:t>
            </a:r>
            <a:r>
              <a:rPr lang="en-US" sz="3200" baseline="30000">
                <a:solidFill>
                  <a:schemeClr val="tx2"/>
                </a:solidFill>
                <a:latin typeface="Comic Sans MS" pitchFamily="66" charset="0"/>
              </a:rPr>
              <a:t>o</a:t>
            </a:r>
            <a:r>
              <a:rPr lang="en-US" sz="3200">
                <a:solidFill>
                  <a:schemeClr val="tx2"/>
                </a:solidFill>
                <a:latin typeface="Comic Sans MS" pitchFamily="66" charset="0"/>
              </a:rPr>
              <a:t>C</a:t>
            </a:r>
          </a:p>
        </p:txBody>
      </p:sp>
      <p:sp>
        <p:nvSpPr>
          <p:cNvPr id="83975" name="Text Box 1032"/>
          <p:cNvSpPr txBox="1">
            <a:spLocks noChangeArrowheads="1"/>
          </p:cNvSpPr>
          <p:nvPr/>
        </p:nvSpPr>
        <p:spPr bwMode="auto">
          <a:xfrm>
            <a:off x="2819400" y="2133600"/>
            <a:ext cx="14478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100</a:t>
            </a:r>
            <a:r>
              <a:rPr lang="en-US" sz="3200" baseline="30000">
                <a:latin typeface="Comic Sans MS" pitchFamily="66" charset="0"/>
              </a:rPr>
              <a:t>o</a:t>
            </a:r>
            <a:r>
              <a:rPr lang="en-US" sz="3200">
                <a:latin typeface="Comic Sans MS" pitchFamily="66" charset="0"/>
              </a:rPr>
              <a:t>C</a:t>
            </a:r>
          </a:p>
        </p:txBody>
      </p:sp>
      <p:sp>
        <p:nvSpPr>
          <p:cNvPr id="83976" name="Line 1033"/>
          <p:cNvSpPr>
            <a:spLocks noChangeShapeType="1"/>
          </p:cNvSpPr>
          <p:nvPr/>
        </p:nvSpPr>
        <p:spPr bwMode="auto">
          <a:xfrm>
            <a:off x="4286250" y="50292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7" name="Line 1034"/>
          <p:cNvSpPr>
            <a:spLocks noChangeShapeType="1"/>
          </p:cNvSpPr>
          <p:nvPr/>
        </p:nvSpPr>
        <p:spPr bwMode="auto">
          <a:xfrm>
            <a:off x="4286250" y="61722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8" name="Text Box 1035"/>
          <p:cNvSpPr txBox="1">
            <a:spLocks noChangeArrowheads="1"/>
          </p:cNvSpPr>
          <p:nvPr/>
        </p:nvSpPr>
        <p:spPr bwMode="auto">
          <a:xfrm>
            <a:off x="2895600" y="3276600"/>
            <a:ext cx="1143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75</a:t>
            </a:r>
            <a:r>
              <a:rPr lang="en-US" sz="3200" baseline="30000">
                <a:latin typeface="Comic Sans MS" pitchFamily="66" charset="0"/>
              </a:rPr>
              <a:t>o</a:t>
            </a:r>
            <a:r>
              <a:rPr lang="en-US" sz="3200">
                <a:latin typeface="Comic Sans MS" pitchFamily="66" charset="0"/>
              </a:rPr>
              <a:t>C</a:t>
            </a:r>
          </a:p>
        </p:txBody>
      </p:sp>
      <p:sp>
        <p:nvSpPr>
          <p:cNvPr id="83979" name="Text Box 1036"/>
          <p:cNvSpPr txBox="1">
            <a:spLocks noChangeArrowheads="1"/>
          </p:cNvSpPr>
          <p:nvPr/>
        </p:nvSpPr>
        <p:spPr bwMode="auto">
          <a:xfrm>
            <a:off x="2933700" y="4648200"/>
            <a:ext cx="1295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20</a:t>
            </a:r>
            <a:r>
              <a:rPr lang="en-US" sz="3200" baseline="30000">
                <a:solidFill>
                  <a:schemeClr val="tx2"/>
                </a:solidFill>
                <a:latin typeface="Comic Sans MS" pitchFamily="66" charset="0"/>
              </a:rPr>
              <a:t>o</a:t>
            </a:r>
            <a:r>
              <a:rPr lang="en-US" sz="3200">
                <a:solidFill>
                  <a:schemeClr val="tx2"/>
                </a:solidFill>
                <a:latin typeface="Comic Sans MS" pitchFamily="66" charset="0"/>
              </a:rPr>
              <a:t>C</a:t>
            </a:r>
          </a:p>
        </p:txBody>
      </p:sp>
      <p:sp>
        <p:nvSpPr>
          <p:cNvPr id="83980" name="Text Box 1037"/>
          <p:cNvSpPr txBox="1">
            <a:spLocks noChangeArrowheads="1"/>
          </p:cNvSpPr>
          <p:nvPr/>
        </p:nvSpPr>
        <p:spPr bwMode="auto">
          <a:xfrm>
            <a:off x="3200400" y="5867400"/>
            <a:ext cx="990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0</a:t>
            </a:r>
            <a:r>
              <a:rPr lang="en-US" sz="3200" baseline="30000">
                <a:solidFill>
                  <a:schemeClr val="tx2"/>
                </a:solidFill>
                <a:latin typeface="Comic Sans MS" pitchFamily="66" charset="0"/>
              </a:rPr>
              <a:t>o</a:t>
            </a:r>
            <a:r>
              <a:rPr lang="en-US" sz="3200">
                <a:solidFill>
                  <a:schemeClr val="tx2"/>
                </a:solidFill>
                <a:latin typeface="Comic Sans MS" pitchFamily="66" charset="0"/>
              </a:rPr>
              <a:t>C</a:t>
            </a:r>
          </a:p>
        </p:txBody>
      </p:sp>
      <p:sp>
        <p:nvSpPr>
          <p:cNvPr id="83981" name="Text Box 1038"/>
          <p:cNvSpPr txBox="1">
            <a:spLocks noChangeArrowheads="1"/>
          </p:cNvSpPr>
          <p:nvPr/>
        </p:nvSpPr>
        <p:spPr bwMode="auto">
          <a:xfrm>
            <a:off x="4953000" y="1676400"/>
            <a:ext cx="2514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1074 Torr</a:t>
            </a:r>
          </a:p>
        </p:txBody>
      </p:sp>
      <p:sp>
        <p:nvSpPr>
          <p:cNvPr id="83982" name="Text Box 1039"/>
          <p:cNvSpPr txBox="1">
            <a:spLocks noChangeArrowheads="1"/>
          </p:cNvSpPr>
          <p:nvPr/>
        </p:nvSpPr>
        <p:spPr bwMode="auto">
          <a:xfrm>
            <a:off x="5029200" y="2209800"/>
            <a:ext cx="22098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760</a:t>
            </a:r>
          </a:p>
        </p:txBody>
      </p:sp>
      <p:sp>
        <p:nvSpPr>
          <p:cNvPr id="83983" name="Text Box 1040"/>
          <p:cNvSpPr txBox="1">
            <a:spLocks noChangeArrowheads="1"/>
          </p:cNvSpPr>
          <p:nvPr/>
        </p:nvSpPr>
        <p:spPr bwMode="auto">
          <a:xfrm>
            <a:off x="5029200" y="3352800"/>
            <a:ext cx="1905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300</a:t>
            </a:r>
          </a:p>
        </p:txBody>
      </p:sp>
      <p:sp>
        <p:nvSpPr>
          <p:cNvPr id="83984" name="Text Box 1041"/>
          <p:cNvSpPr txBox="1">
            <a:spLocks noChangeArrowheads="1"/>
          </p:cNvSpPr>
          <p:nvPr/>
        </p:nvSpPr>
        <p:spPr bwMode="auto">
          <a:xfrm>
            <a:off x="5181600" y="4724400"/>
            <a:ext cx="1752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17</a:t>
            </a:r>
          </a:p>
        </p:txBody>
      </p:sp>
      <p:sp>
        <p:nvSpPr>
          <p:cNvPr id="83985" name="Text Box 1042"/>
          <p:cNvSpPr txBox="1">
            <a:spLocks noChangeArrowheads="1"/>
          </p:cNvSpPr>
          <p:nvPr/>
        </p:nvSpPr>
        <p:spPr bwMode="auto">
          <a:xfrm>
            <a:off x="5105400" y="5791200"/>
            <a:ext cx="1524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4.6</a:t>
            </a:r>
          </a:p>
        </p:txBody>
      </p:sp>
      <p:sp>
        <p:nvSpPr>
          <p:cNvPr id="83986" name="AutoShape 1043"/>
          <p:cNvSpPr>
            <a:spLocks noChangeArrowheads="1"/>
          </p:cNvSpPr>
          <p:nvPr/>
        </p:nvSpPr>
        <p:spPr bwMode="auto">
          <a:xfrm>
            <a:off x="6477000" y="2286000"/>
            <a:ext cx="2286000" cy="1371600"/>
          </a:xfrm>
          <a:prstGeom prst="wedgeRoundRectCallout">
            <a:avLst>
              <a:gd name="adj1" fmla="val -76389"/>
              <a:gd name="adj2" fmla="val -30556"/>
              <a:gd name="adj3" fmla="val 16667"/>
            </a:avLst>
          </a:prstGeom>
          <a:solidFill>
            <a:srgbClr val="FFFF99"/>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latin typeface="Comic Sans MS" pitchFamily="66" charset="0"/>
              </a:rPr>
              <a:t>Room Pressure</a:t>
            </a:r>
          </a:p>
        </p:txBody>
      </p:sp>
      <p:sp>
        <p:nvSpPr>
          <p:cNvPr id="83987" name="AutoShape 1044"/>
          <p:cNvSpPr>
            <a:spLocks noChangeArrowheads="1"/>
          </p:cNvSpPr>
          <p:nvPr/>
        </p:nvSpPr>
        <p:spPr bwMode="auto">
          <a:xfrm>
            <a:off x="0" y="3048000"/>
            <a:ext cx="2743200" cy="1600200"/>
          </a:xfrm>
          <a:prstGeom prst="wedgeRoundRectCallout">
            <a:avLst>
              <a:gd name="adj1" fmla="val 62792"/>
              <a:gd name="adj2" fmla="val 65278"/>
              <a:gd name="adj3" fmla="val 16667"/>
            </a:avLst>
          </a:prstGeom>
          <a:solidFill>
            <a:srgbClr val="FFFF99"/>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latin typeface="Comic Sans MS" pitchFamily="66" charset="0"/>
              </a:rPr>
              <a:t>Room Temp</a:t>
            </a:r>
          </a:p>
        </p:txBody>
      </p:sp>
      <p:sp>
        <p:nvSpPr>
          <p:cNvPr id="112661" name="Line 1045"/>
          <p:cNvSpPr>
            <a:spLocks noChangeShapeType="1"/>
          </p:cNvSpPr>
          <p:nvPr/>
        </p:nvSpPr>
        <p:spPr bwMode="auto">
          <a:xfrm flipV="1">
            <a:off x="4038600" y="2438400"/>
            <a:ext cx="0" cy="2590800"/>
          </a:xfrm>
          <a:prstGeom prst="line">
            <a:avLst/>
          </a:prstGeom>
          <a:noFill/>
          <a:ln w="254000">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64" name="Line 1048"/>
          <p:cNvSpPr>
            <a:spLocks noChangeShapeType="1"/>
          </p:cNvSpPr>
          <p:nvPr/>
        </p:nvSpPr>
        <p:spPr bwMode="auto">
          <a:xfrm>
            <a:off x="4076700" y="2419350"/>
            <a:ext cx="838200" cy="0"/>
          </a:xfrm>
          <a:prstGeom prst="line">
            <a:avLst/>
          </a:prstGeom>
          <a:noFill/>
          <a:ln w="635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90" name="Text Box 1049"/>
          <p:cNvSpPr>
            <a:spLocks noChangeArrowheads="1"/>
          </p:cNvSpPr>
          <p:nvPr>
            <p:ph type="title"/>
          </p:nvPr>
        </p:nvSpPr>
        <p:spPr>
          <a:xfrm>
            <a:off x="685800" y="209550"/>
            <a:ext cx="7772400" cy="11620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Lst>
        </p:spPr>
        <p:txBody>
          <a:bodyPr lIns="92075" tIns="46038" rIns="92075" bIns="46038" anchor="ctr"/>
          <a:lstStyle/>
          <a:p>
            <a:pPr algn="ctr">
              <a:spcBef>
                <a:spcPct val="50000"/>
              </a:spcBef>
            </a:pPr>
            <a:r>
              <a:rPr lang="en-US" sz="5400" smtClean="0">
                <a:solidFill>
                  <a:srgbClr val="FF0000"/>
                </a:solidFill>
                <a:latin typeface="Comic Sans MS" pitchFamily="66" charset="0"/>
              </a:rPr>
              <a:t>“Normal” Boiling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1"/>
                                        </p:tgtEl>
                                        <p:attrNameLst>
                                          <p:attrName>style.visibility</p:attrName>
                                        </p:attrNameLst>
                                      </p:cBhvr>
                                      <p:to>
                                        <p:strVal val="visible"/>
                                      </p:to>
                                    </p:set>
                                    <p:anim calcmode="lin" valueType="num">
                                      <p:cBhvr additive="base">
                                        <p:cTn id="7" dur="500" fill="hold"/>
                                        <p:tgtEl>
                                          <p:spTgt spid="112661"/>
                                        </p:tgtEl>
                                        <p:attrNameLst>
                                          <p:attrName>ppt_x</p:attrName>
                                        </p:attrNameLst>
                                      </p:cBhvr>
                                      <p:tavLst>
                                        <p:tav tm="0">
                                          <p:val>
                                            <p:strVal val="0-#ppt_w/2"/>
                                          </p:val>
                                        </p:tav>
                                        <p:tav tm="100000">
                                          <p:val>
                                            <p:strVal val="#ppt_x"/>
                                          </p:val>
                                        </p:tav>
                                      </p:tavLst>
                                    </p:anim>
                                    <p:anim calcmode="lin" valueType="num">
                                      <p:cBhvr additive="base">
                                        <p:cTn id="8" dur="500" fill="hold"/>
                                        <p:tgtEl>
                                          <p:spTgt spid="1126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12664"/>
                                        </p:tgtEl>
                                        <p:attrNameLst>
                                          <p:attrName>style.visibility</p:attrName>
                                        </p:attrNameLst>
                                      </p:cBhvr>
                                      <p:to>
                                        <p:strVal val="visible"/>
                                      </p:to>
                                    </p:set>
                                    <p:animEffect transition="in" filter="box(out)">
                                      <p:cBhvr>
                                        <p:cTn id="13" dur="500"/>
                                        <p:tgtEl>
                                          <p:spTgt spid="112664"/>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1" grpId="0" animBg="1"/>
      <p:bldP spid="11266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84994" name="Line 1027"/>
          <p:cNvSpPr>
            <a:spLocks noChangeShapeType="1"/>
          </p:cNvSpPr>
          <p:nvPr/>
        </p:nvSpPr>
        <p:spPr bwMode="auto">
          <a:xfrm>
            <a:off x="4495800" y="1752600"/>
            <a:ext cx="0" cy="4800600"/>
          </a:xfrm>
          <a:prstGeom prst="line">
            <a:avLst/>
          </a:prstGeom>
          <a:noFill/>
          <a:ln w="69850">
            <a:solidFill>
              <a:srgbClr val="FF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5" name="Line 1028"/>
          <p:cNvSpPr>
            <a:spLocks noChangeShapeType="1"/>
          </p:cNvSpPr>
          <p:nvPr/>
        </p:nvSpPr>
        <p:spPr bwMode="auto">
          <a:xfrm>
            <a:off x="4305300" y="36576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6" name="Line 1029"/>
          <p:cNvSpPr>
            <a:spLocks noChangeShapeType="1"/>
          </p:cNvSpPr>
          <p:nvPr/>
        </p:nvSpPr>
        <p:spPr bwMode="auto">
          <a:xfrm>
            <a:off x="4286250" y="19812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 name="Line 1030"/>
          <p:cNvSpPr>
            <a:spLocks noChangeShapeType="1"/>
          </p:cNvSpPr>
          <p:nvPr/>
        </p:nvSpPr>
        <p:spPr bwMode="auto">
          <a:xfrm>
            <a:off x="4286250" y="24384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8" name="Text Box 1031"/>
          <p:cNvSpPr txBox="1">
            <a:spLocks noChangeArrowheads="1"/>
          </p:cNvSpPr>
          <p:nvPr/>
        </p:nvSpPr>
        <p:spPr bwMode="auto">
          <a:xfrm>
            <a:off x="2819400" y="1676400"/>
            <a:ext cx="1371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110</a:t>
            </a:r>
            <a:r>
              <a:rPr lang="en-US" sz="3200" baseline="30000">
                <a:solidFill>
                  <a:schemeClr val="tx2"/>
                </a:solidFill>
                <a:latin typeface="Comic Sans MS" pitchFamily="66" charset="0"/>
              </a:rPr>
              <a:t>o</a:t>
            </a:r>
            <a:r>
              <a:rPr lang="en-US" sz="3200">
                <a:solidFill>
                  <a:schemeClr val="tx2"/>
                </a:solidFill>
                <a:latin typeface="Comic Sans MS" pitchFamily="66" charset="0"/>
              </a:rPr>
              <a:t>C</a:t>
            </a:r>
          </a:p>
        </p:txBody>
      </p:sp>
      <p:sp>
        <p:nvSpPr>
          <p:cNvPr id="84999" name="Text Box 1032"/>
          <p:cNvSpPr txBox="1">
            <a:spLocks noChangeArrowheads="1"/>
          </p:cNvSpPr>
          <p:nvPr/>
        </p:nvSpPr>
        <p:spPr bwMode="auto">
          <a:xfrm>
            <a:off x="2819400" y="2133600"/>
            <a:ext cx="14478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100</a:t>
            </a:r>
            <a:r>
              <a:rPr lang="en-US" sz="3200" baseline="30000">
                <a:latin typeface="Comic Sans MS" pitchFamily="66" charset="0"/>
              </a:rPr>
              <a:t>o</a:t>
            </a:r>
            <a:r>
              <a:rPr lang="en-US" sz="3200">
                <a:latin typeface="Comic Sans MS" pitchFamily="66" charset="0"/>
              </a:rPr>
              <a:t>C</a:t>
            </a:r>
          </a:p>
        </p:txBody>
      </p:sp>
      <p:sp>
        <p:nvSpPr>
          <p:cNvPr id="85000" name="Line 1033"/>
          <p:cNvSpPr>
            <a:spLocks noChangeShapeType="1"/>
          </p:cNvSpPr>
          <p:nvPr/>
        </p:nvSpPr>
        <p:spPr bwMode="auto">
          <a:xfrm>
            <a:off x="4286250" y="50292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1" name="Line 1034"/>
          <p:cNvSpPr>
            <a:spLocks noChangeShapeType="1"/>
          </p:cNvSpPr>
          <p:nvPr/>
        </p:nvSpPr>
        <p:spPr bwMode="auto">
          <a:xfrm>
            <a:off x="4286250" y="61722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2" name="Text Box 1035"/>
          <p:cNvSpPr txBox="1">
            <a:spLocks noChangeArrowheads="1"/>
          </p:cNvSpPr>
          <p:nvPr/>
        </p:nvSpPr>
        <p:spPr bwMode="auto">
          <a:xfrm>
            <a:off x="2895600" y="3276600"/>
            <a:ext cx="1143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75</a:t>
            </a:r>
            <a:r>
              <a:rPr lang="en-US" sz="3200" baseline="30000">
                <a:latin typeface="Comic Sans MS" pitchFamily="66" charset="0"/>
              </a:rPr>
              <a:t>o</a:t>
            </a:r>
            <a:r>
              <a:rPr lang="en-US" sz="3200">
                <a:latin typeface="Comic Sans MS" pitchFamily="66" charset="0"/>
              </a:rPr>
              <a:t>C</a:t>
            </a:r>
          </a:p>
        </p:txBody>
      </p:sp>
      <p:sp>
        <p:nvSpPr>
          <p:cNvPr id="85003" name="Text Box 1036"/>
          <p:cNvSpPr txBox="1">
            <a:spLocks noChangeArrowheads="1"/>
          </p:cNvSpPr>
          <p:nvPr/>
        </p:nvSpPr>
        <p:spPr bwMode="auto">
          <a:xfrm>
            <a:off x="2933700" y="4648200"/>
            <a:ext cx="1295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20</a:t>
            </a:r>
            <a:r>
              <a:rPr lang="en-US" sz="3200" baseline="30000">
                <a:solidFill>
                  <a:schemeClr val="tx2"/>
                </a:solidFill>
                <a:latin typeface="Comic Sans MS" pitchFamily="66" charset="0"/>
              </a:rPr>
              <a:t>o</a:t>
            </a:r>
            <a:r>
              <a:rPr lang="en-US" sz="3200">
                <a:solidFill>
                  <a:schemeClr val="tx2"/>
                </a:solidFill>
                <a:latin typeface="Comic Sans MS" pitchFamily="66" charset="0"/>
              </a:rPr>
              <a:t>C</a:t>
            </a:r>
          </a:p>
        </p:txBody>
      </p:sp>
      <p:sp>
        <p:nvSpPr>
          <p:cNvPr id="85004" name="Text Box 1037"/>
          <p:cNvSpPr txBox="1">
            <a:spLocks noChangeArrowheads="1"/>
          </p:cNvSpPr>
          <p:nvPr/>
        </p:nvSpPr>
        <p:spPr bwMode="auto">
          <a:xfrm>
            <a:off x="3200400" y="5867400"/>
            <a:ext cx="990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0</a:t>
            </a:r>
            <a:r>
              <a:rPr lang="en-US" sz="3200" baseline="30000">
                <a:solidFill>
                  <a:schemeClr val="tx2"/>
                </a:solidFill>
                <a:latin typeface="Comic Sans MS" pitchFamily="66" charset="0"/>
              </a:rPr>
              <a:t>o</a:t>
            </a:r>
            <a:r>
              <a:rPr lang="en-US" sz="3200">
                <a:solidFill>
                  <a:schemeClr val="tx2"/>
                </a:solidFill>
                <a:latin typeface="Comic Sans MS" pitchFamily="66" charset="0"/>
              </a:rPr>
              <a:t>C</a:t>
            </a:r>
          </a:p>
        </p:txBody>
      </p:sp>
      <p:sp>
        <p:nvSpPr>
          <p:cNvPr id="85005" name="Text Box 1038"/>
          <p:cNvSpPr txBox="1">
            <a:spLocks noChangeArrowheads="1"/>
          </p:cNvSpPr>
          <p:nvPr/>
        </p:nvSpPr>
        <p:spPr bwMode="auto">
          <a:xfrm>
            <a:off x="4953000" y="1676400"/>
            <a:ext cx="2514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1074 Torr</a:t>
            </a:r>
          </a:p>
        </p:txBody>
      </p:sp>
      <p:sp>
        <p:nvSpPr>
          <p:cNvPr id="85006" name="Text Box 1039"/>
          <p:cNvSpPr txBox="1">
            <a:spLocks noChangeArrowheads="1"/>
          </p:cNvSpPr>
          <p:nvPr/>
        </p:nvSpPr>
        <p:spPr bwMode="auto">
          <a:xfrm>
            <a:off x="5029200" y="2209800"/>
            <a:ext cx="22098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760</a:t>
            </a:r>
          </a:p>
        </p:txBody>
      </p:sp>
      <p:sp>
        <p:nvSpPr>
          <p:cNvPr id="85007" name="Text Box 1040"/>
          <p:cNvSpPr txBox="1">
            <a:spLocks noChangeArrowheads="1"/>
          </p:cNvSpPr>
          <p:nvPr/>
        </p:nvSpPr>
        <p:spPr bwMode="auto">
          <a:xfrm>
            <a:off x="5029200" y="3352800"/>
            <a:ext cx="1905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latin typeface="Comic Sans MS" pitchFamily="66" charset="0"/>
              </a:rPr>
              <a:t>300</a:t>
            </a:r>
          </a:p>
        </p:txBody>
      </p:sp>
      <p:sp>
        <p:nvSpPr>
          <p:cNvPr id="85008" name="Text Box 1041"/>
          <p:cNvSpPr txBox="1">
            <a:spLocks noChangeArrowheads="1"/>
          </p:cNvSpPr>
          <p:nvPr/>
        </p:nvSpPr>
        <p:spPr bwMode="auto">
          <a:xfrm>
            <a:off x="5181600" y="4724400"/>
            <a:ext cx="1752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17</a:t>
            </a:r>
          </a:p>
        </p:txBody>
      </p:sp>
      <p:sp>
        <p:nvSpPr>
          <p:cNvPr id="85009" name="Text Box 1042"/>
          <p:cNvSpPr txBox="1">
            <a:spLocks noChangeArrowheads="1"/>
          </p:cNvSpPr>
          <p:nvPr/>
        </p:nvSpPr>
        <p:spPr bwMode="auto">
          <a:xfrm>
            <a:off x="5105400" y="5791200"/>
            <a:ext cx="1524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4.6</a:t>
            </a:r>
          </a:p>
        </p:txBody>
      </p:sp>
      <p:sp>
        <p:nvSpPr>
          <p:cNvPr id="111635" name="Line 1043"/>
          <p:cNvSpPr>
            <a:spLocks noChangeShapeType="1"/>
          </p:cNvSpPr>
          <p:nvPr/>
        </p:nvSpPr>
        <p:spPr bwMode="auto">
          <a:xfrm>
            <a:off x="3924300" y="4991100"/>
            <a:ext cx="1219200" cy="0"/>
          </a:xfrm>
          <a:prstGeom prst="line">
            <a:avLst/>
          </a:prstGeom>
          <a:noFill/>
          <a:ln w="130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1" name="AutoShape 1044"/>
          <p:cNvSpPr>
            <a:spLocks noChangeArrowheads="1"/>
          </p:cNvSpPr>
          <p:nvPr/>
        </p:nvSpPr>
        <p:spPr bwMode="auto">
          <a:xfrm>
            <a:off x="6477000" y="2286000"/>
            <a:ext cx="2286000" cy="1371600"/>
          </a:xfrm>
          <a:prstGeom prst="wedgeRoundRectCallout">
            <a:avLst>
              <a:gd name="adj1" fmla="val -76389"/>
              <a:gd name="adj2" fmla="val -30556"/>
              <a:gd name="adj3" fmla="val 16667"/>
            </a:avLst>
          </a:prstGeom>
          <a:solidFill>
            <a:srgbClr val="FFFF99"/>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latin typeface="Comic Sans MS" pitchFamily="66" charset="0"/>
              </a:rPr>
              <a:t>Room Pressure</a:t>
            </a:r>
          </a:p>
        </p:txBody>
      </p:sp>
      <p:sp>
        <p:nvSpPr>
          <p:cNvPr id="85012" name="AutoShape 1045"/>
          <p:cNvSpPr>
            <a:spLocks noChangeArrowheads="1"/>
          </p:cNvSpPr>
          <p:nvPr/>
        </p:nvSpPr>
        <p:spPr bwMode="auto">
          <a:xfrm>
            <a:off x="0" y="3048000"/>
            <a:ext cx="2743200" cy="1600200"/>
          </a:xfrm>
          <a:prstGeom prst="wedgeRoundRectCallout">
            <a:avLst>
              <a:gd name="adj1" fmla="val 62792"/>
              <a:gd name="adj2" fmla="val 65278"/>
              <a:gd name="adj3" fmla="val 16667"/>
            </a:avLst>
          </a:prstGeom>
          <a:solidFill>
            <a:srgbClr val="FFFF99"/>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latin typeface="Comic Sans MS" pitchFamily="66" charset="0"/>
              </a:rPr>
              <a:t>Room Temp</a:t>
            </a:r>
          </a:p>
        </p:txBody>
      </p:sp>
      <p:sp>
        <p:nvSpPr>
          <p:cNvPr id="85013" name="Line 1046"/>
          <p:cNvSpPr>
            <a:spLocks noChangeShapeType="1"/>
          </p:cNvSpPr>
          <p:nvPr/>
        </p:nvSpPr>
        <p:spPr bwMode="auto">
          <a:xfrm>
            <a:off x="4876800" y="2438400"/>
            <a:ext cx="0" cy="2514600"/>
          </a:xfrm>
          <a:prstGeom prst="line">
            <a:avLst/>
          </a:prstGeom>
          <a:noFill/>
          <a:ln w="273050">
            <a:solidFill>
              <a:srgbClr val="00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4" name="Text Box 1047"/>
          <p:cNvSpPr txBox="1">
            <a:spLocks noChangeArrowheads="1"/>
          </p:cNvSpPr>
          <p:nvPr/>
        </p:nvSpPr>
        <p:spPr bwMode="auto">
          <a:xfrm>
            <a:off x="304800" y="471488"/>
            <a:ext cx="84582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4800">
                <a:solidFill>
                  <a:srgbClr val="FF0000"/>
                </a:solidFill>
                <a:latin typeface="Comic Sans MS" pitchFamily="66" charset="0"/>
              </a:rPr>
              <a:t>Boiling at Room Temperature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35"/>
                                        </p:tgtEl>
                                        <p:attrNameLst>
                                          <p:attrName>style.visibility</p:attrName>
                                        </p:attrNameLst>
                                      </p:cBhvr>
                                      <p:to>
                                        <p:strVal val="visible"/>
                                      </p:to>
                                    </p:set>
                                    <p:anim calcmode="lin" valueType="num">
                                      <p:cBhvr additive="base">
                                        <p:cTn id="7" dur="500" fill="hold"/>
                                        <p:tgtEl>
                                          <p:spTgt spid="111635"/>
                                        </p:tgtEl>
                                        <p:attrNameLst>
                                          <p:attrName>ppt_x</p:attrName>
                                        </p:attrNameLst>
                                      </p:cBhvr>
                                      <p:tavLst>
                                        <p:tav tm="0">
                                          <p:val>
                                            <p:strVal val="1+#ppt_w/2"/>
                                          </p:val>
                                        </p:tav>
                                        <p:tav tm="100000">
                                          <p:val>
                                            <p:strVal val="#ppt_x"/>
                                          </p:val>
                                        </p:tav>
                                      </p:tavLst>
                                    </p:anim>
                                    <p:anim calcmode="lin" valueType="num">
                                      <p:cBhvr additive="base">
                                        <p:cTn id="8" dur="500" fill="hold"/>
                                        <p:tgtEl>
                                          <p:spTgt spid="1116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86018" name="AutoShape 2"/>
          <p:cNvSpPr>
            <a:spLocks noChangeArrowheads="1"/>
          </p:cNvSpPr>
          <p:nvPr/>
        </p:nvSpPr>
        <p:spPr bwMode="auto">
          <a:xfrm>
            <a:off x="3124200" y="1371600"/>
            <a:ext cx="2133600" cy="2590800"/>
          </a:xfrm>
          <a:prstGeom prst="can">
            <a:avLst>
              <a:gd name="adj" fmla="val 6920"/>
            </a:avLst>
          </a:prstGeom>
          <a:solidFill>
            <a:srgbClr val="CCFFFF"/>
          </a:solidFill>
          <a:ln w="381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9" name="Rectangle 3"/>
          <p:cNvSpPr>
            <a:spLocks noChangeArrowheads="1"/>
          </p:cNvSpPr>
          <p:nvPr/>
        </p:nvSpPr>
        <p:spPr bwMode="auto">
          <a:xfrm>
            <a:off x="1371600" y="3810000"/>
            <a:ext cx="5715000" cy="152400"/>
          </a:xfrm>
          <a:prstGeom prst="rect">
            <a:avLst/>
          </a:prstGeom>
          <a:solidFill>
            <a:srgbClr val="FFFFFF"/>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0" name="AutoShape 4"/>
          <p:cNvSpPr>
            <a:spLocks noChangeArrowheads="1"/>
          </p:cNvSpPr>
          <p:nvPr/>
        </p:nvSpPr>
        <p:spPr bwMode="auto">
          <a:xfrm>
            <a:off x="3733800" y="2743200"/>
            <a:ext cx="914400" cy="1066800"/>
          </a:xfrm>
          <a:prstGeom prst="can">
            <a:avLst>
              <a:gd name="adj" fmla="val 16144"/>
            </a:avLst>
          </a:prstGeom>
          <a:solidFill>
            <a:srgbClr val="FFFFFF"/>
          </a:solidFill>
          <a:ln w="254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1" name="AutoShape 5"/>
          <p:cNvSpPr>
            <a:spLocks noChangeArrowheads="1"/>
          </p:cNvSpPr>
          <p:nvPr/>
        </p:nvSpPr>
        <p:spPr bwMode="auto">
          <a:xfrm>
            <a:off x="3733800" y="3352800"/>
            <a:ext cx="914400" cy="457200"/>
          </a:xfrm>
          <a:prstGeom prst="can">
            <a:avLst>
              <a:gd name="adj" fmla="val 25000"/>
            </a:avLst>
          </a:prstGeom>
          <a:solidFill>
            <a:srgbClr val="99CCFF"/>
          </a:solidFill>
          <a:ln w="22225">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2" name="AutoShape 6"/>
          <p:cNvSpPr>
            <a:spLocks noChangeArrowheads="1"/>
          </p:cNvSpPr>
          <p:nvPr/>
        </p:nvSpPr>
        <p:spPr bwMode="auto">
          <a:xfrm rot="5528584">
            <a:off x="5653088" y="2800350"/>
            <a:ext cx="342900" cy="1143000"/>
          </a:xfrm>
          <a:prstGeom prst="can">
            <a:avLst>
              <a:gd name="adj" fmla="val 23133"/>
            </a:avLst>
          </a:prstGeom>
          <a:solidFill>
            <a:srgbClr val="CCFFFF"/>
          </a:solidFill>
          <a:ln w="381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3" name="Oval 7"/>
          <p:cNvSpPr>
            <a:spLocks noChangeArrowheads="1"/>
          </p:cNvSpPr>
          <p:nvPr/>
        </p:nvSpPr>
        <p:spPr bwMode="auto">
          <a:xfrm>
            <a:off x="3962400" y="3505200"/>
            <a:ext cx="152400" cy="152400"/>
          </a:xfrm>
          <a:prstGeom prst="ellipse">
            <a:avLst/>
          </a:prstGeom>
          <a:solidFill>
            <a:srgbClr val="FFFFFF"/>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4" name="Oval 8"/>
          <p:cNvSpPr>
            <a:spLocks noChangeArrowheads="1"/>
          </p:cNvSpPr>
          <p:nvPr/>
        </p:nvSpPr>
        <p:spPr bwMode="auto">
          <a:xfrm>
            <a:off x="4114800" y="3657600"/>
            <a:ext cx="152400" cy="152400"/>
          </a:xfrm>
          <a:prstGeom prst="ellipse">
            <a:avLst/>
          </a:prstGeom>
          <a:solidFill>
            <a:srgbClr val="FFFFFF"/>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5" name="Oval 9"/>
          <p:cNvSpPr>
            <a:spLocks noChangeArrowheads="1"/>
          </p:cNvSpPr>
          <p:nvPr/>
        </p:nvSpPr>
        <p:spPr bwMode="auto">
          <a:xfrm>
            <a:off x="4343400" y="3505200"/>
            <a:ext cx="76200" cy="76200"/>
          </a:xfrm>
          <a:prstGeom prst="ellipse">
            <a:avLst/>
          </a:prstGeom>
          <a:solidFill>
            <a:srgbClr val="FFFFFF"/>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6" name="Oval 10"/>
          <p:cNvSpPr>
            <a:spLocks noChangeArrowheads="1"/>
          </p:cNvSpPr>
          <p:nvPr/>
        </p:nvSpPr>
        <p:spPr bwMode="auto">
          <a:xfrm>
            <a:off x="3810000" y="3505200"/>
            <a:ext cx="76200" cy="76200"/>
          </a:xfrm>
          <a:prstGeom prst="ellipse">
            <a:avLst/>
          </a:prstGeom>
          <a:solidFill>
            <a:srgbClr val="FFFFFF"/>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7" name="Oval 11"/>
          <p:cNvSpPr>
            <a:spLocks noChangeArrowheads="1"/>
          </p:cNvSpPr>
          <p:nvPr/>
        </p:nvSpPr>
        <p:spPr bwMode="auto">
          <a:xfrm>
            <a:off x="4267200" y="3581400"/>
            <a:ext cx="76200" cy="76200"/>
          </a:xfrm>
          <a:prstGeom prst="ellipse">
            <a:avLst/>
          </a:prstGeom>
          <a:solidFill>
            <a:srgbClr val="FFFFFF"/>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8" name="Oval 12"/>
          <p:cNvSpPr>
            <a:spLocks noChangeArrowheads="1"/>
          </p:cNvSpPr>
          <p:nvPr/>
        </p:nvSpPr>
        <p:spPr bwMode="auto">
          <a:xfrm>
            <a:off x="4495800" y="3505200"/>
            <a:ext cx="152400" cy="152400"/>
          </a:xfrm>
          <a:prstGeom prst="ellipse">
            <a:avLst/>
          </a:prstGeom>
          <a:solidFill>
            <a:srgbClr val="FFFFFF"/>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9" name="AutoShape 13"/>
          <p:cNvSpPr>
            <a:spLocks noChangeArrowheads="1"/>
          </p:cNvSpPr>
          <p:nvPr/>
        </p:nvSpPr>
        <p:spPr bwMode="auto">
          <a:xfrm>
            <a:off x="6572250" y="3124200"/>
            <a:ext cx="1123950" cy="561975"/>
          </a:xfrm>
          <a:prstGeom prst="rightArrow">
            <a:avLst>
              <a:gd name="adj1" fmla="val 50000"/>
              <a:gd name="adj2" fmla="val 50000"/>
            </a:avLst>
          </a:prstGeom>
          <a:solidFill>
            <a:srgbClr val="FFFF00"/>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latin typeface="Comic Sans MS" pitchFamily="66" charset="0"/>
              </a:rPr>
              <a:t>Vacuum</a:t>
            </a:r>
          </a:p>
        </p:txBody>
      </p:sp>
      <p:sp>
        <p:nvSpPr>
          <p:cNvPr id="157710" name="AutoShape 14"/>
          <p:cNvSpPr>
            <a:spLocks noChangeArrowheads="1"/>
          </p:cNvSpPr>
          <p:nvPr/>
        </p:nvSpPr>
        <p:spPr bwMode="auto">
          <a:xfrm>
            <a:off x="3810000" y="1828800"/>
            <a:ext cx="762000" cy="1371600"/>
          </a:xfrm>
          <a:prstGeom prst="upArrow">
            <a:avLst>
              <a:gd name="adj1" fmla="val 50000"/>
              <a:gd name="adj2" fmla="val 45000"/>
            </a:avLst>
          </a:prstGeom>
          <a:solidFill>
            <a:srgbClr val="FF6600"/>
          </a:solidFill>
          <a:ln w="38100">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a:latin typeface="Comic Sans MS" pitchFamily="66" charset="0"/>
            </a:endParaRPr>
          </a:p>
        </p:txBody>
      </p:sp>
      <p:sp>
        <p:nvSpPr>
          <p:cNvPr id="157711" name="AutoShape 15"/>
          <p:cNvSpPr>
            <a:spLocks noChangeArrowheads="1"/>
          </p:cNvSpPr>
          <p:nvPr/>
        </p:nvSpPr>
        <p:spPr bwMode="auto">
          <a:xfrm>
            <a:off x="5181600" y="533400"/>
            <a:ext cx="3200400" cy="838200"/>
          </a:xfrm>
          <a:prstGeom prst="wedgeRoundRectCallout">
            <a:avLst>
              <a:gd name="adj1" fmla="val -80157"/>
              <a:gd name="adj2" fmla="val 179736"/>
              <a:gd name="adj3" fmla="val 16667"/>
            </a:avLst>
          </a:prstGeom>
          <a:solidFill>
            <a:srgbClr val="FFCC99"/>
          </a:solidFill>
          <a:ln w="381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a:latin typeface="Comic Sans MS" pitchFamily="66" charset="0"/>
              </a:rPr>
              <a:t>Heat Leaving</a:t>
            </a:r>
          </a:p>
        </p:txBody>
      </p:sp>
      <p:sp>
        <p:nvSpPr>
          <p:cNvPr id="86032" name="Freeform 16"/>
          <p:cNvSpPr>
            <a:spLocks/>
          </p:cNvSpPr>
          <p:nvPr/>
        </p:nvSpPr>
        <p:spPr bwMode="auto">
          <a:xfrm>
            <a:off x="3981450" y="2905125"/>
            <a:ext cx="414338" cy="30163"/>
          </a:xfrm>
          <a:custGeom>
            <a:avLst/>
            <a:gdLst>
              <a:gd name="T0" fmla="*/ 0 w 261"/>
              <a:gd name="T1" fmla="*/ 0 h 19"/>
              <a:gd name="T2" fmla="*/ 414338 w 261"/>
              <a:gd name="T3" fmla="*/ 30163 h 19"/>
              <a:gd name="T4" fmla="*/ 0 60000 65536"/>
              <a:gd name="T5" fmla="*/ 0 60000 65536"/>
            </a:gdLst>
            <a:ahLst/>
            <a:cxnLst>
              <a:cxn ang="T4">
                <a:pos x="T0" y="T1"/>
              </a:cxn>
              <a:cxn ang="T5">
                <a:pos x="T2" y="T3"/>
              </a:cxn>
            </a:cxnLst>
            <a:rect l="0" t="0" r="r" b="b"/>
            <a:pathLst>
              <a:path w="261" h="19">
                <a:moveTo>
                  <a:pt x="0" y="0"/>
                </a:moveTo>
                <a:cubicBezTo>
                  <a:pt x="85" y="6"/>
                  <a:pt x="175" y="19"/>
                  <a:pt x="261" y="19"/>
                </a:cubicBezTo>
              </a:path>
            </a:pathLst>
          </a:custGeom>
          <a:noFill/>
          <a:ln w="41275" cap="flat" cmpd="sng">
            <a:solidFill>
              <a:schemeClr val="bg2"/>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13" name="Text Box 17"/>
          <p:cNvSpPr txBox="1">
            <a:spLocks noChangeArrowheads="1"/>
          </p:cNvSpPr>
          <p:nvPr/>
        </p:nvSpPr>
        <p:spPr bwMode="auto">
          <a:xfrm>
            <a:off x="2514600" y="4267200"/>
            <a:ext cx="4724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Water Cools by boiling</a:t>
            </a:r>
          </a:p>
        </p:txBody>
      </p:sp>
      <p:sp>
        <p:nvSpPr>
          <p:cNvPr id="86034" name="Rectangle 18"/>
          <p:cNvSpPr>
            <a:spLocks noChangeArrowheads="1"/>
          </p:cNvSpPr>
          <p:nvPr/>
        </p:nvSpPr>
        <p:spPr bwMode="auto">
          <a:xfrm>
            <a:off x="2554288" y="175418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7710"/>
                                        </p:tgtEl>
                                        <p:attrNameLst>
                                          <p:attrName>style.visibility</p:attrName>
                                        </p:attrNameLst>
                                      </p:cBhvr>
                                      <p:to>
                                        <p:strVal val="visible"/>
                                      </p:to>
                                    </p:set>
                                    <p:animEffect transition="in" filter="box(out)">
                                      <p:cBhvr>
                                        <p:cTn id="7" dur="500"/>
                                        <p:tgtEl>
                                          <p:spTgt spid="15771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7711"/>
                                        </p:tgtEl>
                                        <p:attrNameLst>
                                          <p:attrName>style.visibility</p:attrName>
                                        </p:attrNameLst>
                                      </p:cBhvr>
                                      <p:to>
                                        <p:strVal val="visible"/>
                                      </p:to>
                                    </p:set>
                                    <p:animEffect transition="in" filter="box(out)">
                                      <p:cBhvr>
                                        <p:cTn id="12" dur="500"/>
                                        <p:tgtEl>
                                          <p:spTgt spid="157711"/>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7713">
                                            <p:txEl>
                                              <p:pRg st="0" end="0"/>
                                            </p:txEl>
                                          </p:spTgt>
                                        </p:tgtEl>
                                        <p:attrNameLst>
                                          <p:attrName>style.visibility</p:attrName>
                                        </p:attrNameLst>
                                      </p:cBhvr>
                                      <p:to>
                                        <p:strVal val="visible"/>
                                      </p:to>
                                    </p:set>
                                    <p:animEffect transition="in" filter="box(out)">
                                      <p:cBhvr>
                                        <p:cTn id="17" dur="500"/>
                                        <p:tgtEl>
                                          <p:spTgt spid="15771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10" grpId="0" animBg="1" autoUpdateAnimBg="0"/>
      <p:bldP spid="157711" grpId="0" animBg="1" autoUpdateAnimBg="0"/>
      <p:bldP spid="157713"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1371600" y="304800"/>
            <a:ext cx="7086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5400">
                <a:solidFill>
                  <a:schemeClr val="tx2"/>
                </a:solidFill>
                <a:latin typeface="Comic Sans MS" pitchFamily="66" charset="0"/>
              </a:rPr>
              <a:t>Pressure Cookers</a:t>
            </a:r>
          </a:p>
        </p:txBody>
      </p:sp>
      <p:pic>
        <p:nvPicPr>
          <p:cNvPr id="87043" name="Picture 6" descr="B00004S8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057400"/>
            <a:ext cx="47625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7"/>
          <p:cNvSpPr txBox="1">
            <a:spLocks noChangeArrowheads="1"/>
          </p:cNvSpPr>
          <p:nvPr/>
        </p:nvSpPr>
        <p:spPr bwMode="auto">
          <a:xfrm>
            <a:off x="228600" y="2819400"/>
            <a:ext cx="4038600" cy="206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Pressure cookers cook faster because the boiling water is hotter</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88066" name="Line 1027"/>
          <p:cNvSpPr>
            <a:spLocks noChangeShapeType="1"/>
          </p:cNvSpPr>
          <p:nvPr/>
        </p:nvSpPr>
        <p:spPr bwMode="auto">
          <a:xfrm>
            <a:off x="4495800" y="1752600"/>
            <a:ext cx="0" cy="4800600"/>
          </a:xfrm>
          <a:prstGeom prst="line">
            <a:avLst/>
          </a:prstGeom>
          <a:noFill/>
          <a:ln w="69850">
            <a:solidFill>
              <a:srgbClr val="FF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67" name="Line 1028"/>
          <p:cNvSpPr>
            <a:spLocks noChangeShapeType="1"/>
          </p:cNvSpPr>
          <p:nvPr/>
        </p:nvSpPr>
        <p:spPr bwMode="auto">
          <a:xfrm>
            <a:off x="4305300" y="36576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68" name="Line 1029"/>
          <p:cNvSpPr>
            <a:spLocks noChangeShapeType="1"/>
          </p:cNvSpPr>
          <p:nvPr/>
        </p:nvSpPr>
        <p:spPr bwMode="auto">
          <a:xfrm>
            <a:off x="4286250" y="19812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69" name="Line 1030"/>
          <p:cNvSpPr>
            <a:spLocks noChangeShapeType="1"/>
          </p:cNvSpPr>
          <p:nvPr/>
        </p:nvSpPr>
        <p:spPr bwMode="auto">
          <a:xfrm>
            <a:off x="4286250" y="24384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0" name="Text Box 1031"/>
          <p:cNvSpPr txBox="1">
            <a:spLocks noChangeArrowheads="1"/>
          </p:cNvSpPr>
          <p:nvPr/>
        </p:nvSpPr>
        <p:spPr bwMode="auto">
          <a:xfrm>
            <a:off x="2819400" y="1676400"/>
            <a:ext cx="1371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110</a:t>
            </a:r>
            <a:r>
              <a:rPr lang="en-US" sz="3200" baseline="30000">
                <a:solidFill>
                  <a:schemeClr val="tx2"/>
                </a:solidFill>
                <a:latin typeface="Comic Sans MS" pitchFamily="66" charset="0"/>
              </a:rPr>
              <a:t>o</a:t>
            </a:r>
            <a:r>
              <a:rPr lang="en-US" sz="3200">
                <a:solidFill>
                  <a:schemeClr val="tx2"/>
                </a:solidFill>
                <a:latin typeface="Comic Sans MS" pitchFamily="66" charset="0"/>
              </a:rPr>
              <a:t>C</a:t>
            </a:r>
          </a:p>
        </p:txBody>
      </p:sp>
      <p:sp>
        <p:nvSpPr>
          <p:cNvPr id="88071" name="Text Box 1032"/>
          <p:cNvSpPr txBox="1">
            <a:spLocks noChangeArrowheads="1"/>
          </p:cNvSpPr>
          <p:nvPr/>
        </p:nvSpPr>
        <p:spPr bwMode="auto">
          <a:xfrm>
            <a:off x="2819400" y="2133600"/>
            <a:ext cx="14478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100</a:t>
            </a:r>
            <a:r>
              <a:rPr lang="en-US" sz="3200" baseline="30000">
                <a:solidFill>
                  <a:schemeClr val="tx2"/>
                </a:solidFill>
                <a:latin typeface="Comic Sans MS" pitchFamily="66" charset="0"/>
              </a:rPr>
              <a:t>o</a:t>
            </a:r>
            <a:r>
              <a:rPr lang="en-US" sz="3200">
                <a:solidFill>
                  <a:schemeClr val="tx2"/>
                </a:solidFill>
                <a:latin typeface="Comic Sans MS" pitchFamily="66" charset="0"/>
              </a:rPr>
              <a:t>C</a:t>
            </a:r>
          </a:p>
        </p:txBody>
      </p:sp>
      <p:sp>
        <p:nvSpPr>
          <p:cNvPr id="88072" name="Line 1033"/>
          <p:cNvSpPr>
            <a:spLocks noChangeShapeType="1"/>
          </p:cNvSpPr>
          <p:nvPr/>
        </p:nvSpPr>
        <p:spPr bwMode="auto">
          <a:xfrm>
            <a:off x="4286250" y="50292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3" name="Line 1034"/>
          <p:cNvSpPr>
            <a:spLocks noChangeShapeType="1"/>
          </p:cNvSpPr>
          <p:nvPr/>
        </p:nvSpPr>
        <p:spPr bwMode="auto">
          <a:xfrm>
            <a:off x="4286250" y="6172200"/>
            <a:ext cx="381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4" name="Text Box 1035"/>
          <p:cNvSpPr txBox="1">
            <a:spLocks noChangeArrowheads="1"/>
          </p:cNvSpPr>
          <p:nvPr/>
        </p:nvSpPr>
        <p:spPr bwMode="auto">
          <a:xfrm>
            <a:off x="2895600" y="3276600"/>
            <a:ext cx="1143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75</a:t>
            </a:r>
            <a:r>
              <a:rPr lang="en-US" sz="3200" baseline="30000">
                <a:solidFill>
                  <a:schemeClr val="tx2"/>
                </a:solidFill>
                <a:latin typeface="Comic Sans MS" pitchFamily="66" charset="0"/>
              </a:rPr>
              <a:t>o</a:t>
            </a:r>
            <a:r>
              <a:rPr lang="en-US" sz="3200">
                <a:solidFill>
                  <a:schemeClr val="tx2"/>
                </a:solidFill>
                <a:latin typeface="Comic Sans MS" pitchFamily="66" charset="0"/>
              </a:rPr>
              <a:t>C</a:t>
            </a:r>
          </a:p>
        </p:txBody>
      </p:sp>
      <p:sp>
        <p:nvSpPr>
          <p:cNvPr id="88075" name="Text Box 1036"/>
          <p:cNvSpPr txBox="1">
            <a:spLocks noChangeArrowheads="1"/>
          </p:cNvSpPr>
          <p:nvPr/>
        </p:nvSpPr>
        <p:spPr bwMode="auto">
          <a:xfrm>
            <a:off x="2933700" y="4648200"/>
            <a:ext cx="1295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20</a:t>
            </a:r>
            <a:r>
              <a:rPr lang="en-US" sz="3200" baseline="30000">
                <a:solidFill>
                  <a:schemeClr val="tx2"/>
                </a:solidFill>
                <a:latin typeface="Comic Sans MS" pitchFamily="66" charset="0"/>
              </a:rPr>
              <a:t>o</a:t>
            </a:r>
            <a:r>
              <a:rPr lang="en-US" sz="3200">
                <a:solidFill>
                  <a:schemeClr val="tx2"/>
                </a:solidFill>
                <a:latin typeface="Comic Sans MS" pitchFamily="66" charset="0"/>
              </a:rPr>
              <a:t>C</a:t>
            </a:r>
          </a:p>
        </p:txBody>
      </p:sp>
      <p:sp>
        <p:nvSpPr>
          <p:cNvPr id="88076" name="Text Box 1037"/>
          <p:cNvSpPr txBox="1">
            <a:spLocks noChangeArrowheads="1"/>
          </p:cNvSpPr>
          <p:nvPr/>
        </p:nvSpPr>
        <p:spPr bwMode="auto">
          <a:xfrm>
            <a:off x="3200400" y="5867400"/>
            <a:ext cx="990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0</a:t>
            </a:r>
            <a:r>
              <a:rPr lang="en-US" sz="3200" baseline="30000">
                <a:solidFill>
                  <a:schemeClr val="tx2"/>
                </a:solidFill>
                <a:latin typeface="Comic Sans MS" pitchFamily="66" charset="0"/>
              </a:rPr>
              <a:t>o</a:t>
            </a:r>
            <a:r>
              <a:rPr lang="en-US" sz="3200">
                <a:solidFill>
                  <a:schemeClr val="tx2"/>
                </a:solidFill>
                <a:latin typeface="Comic Sans MS" pitchFamily="66" charset="0"/>
              </a:rPr>
              <a:t>C</a:t>
            </a:r>
          </a:p>
        </p:txBody>
      </p:sp>
      <p:sp>
        <p:nvSpPr>
          <p:cNvPr id="88077" name="Text Box 1038"/>
          <p:cNvSpPr txBox="1">
            <a:spLocks noChangeArrowheads="1"/>
          </p:cNvSpPr>
          <p:nvPr/>
        </p:nvSpPr>
        <p:spPr bwMode="auto">
          <a:xfrm>
            <a:off x="4953000" y="1676400"/>
            <a:ext cx="2514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1074 Torr</a:t>
            </a:r>
          </a:p>
        </p:txBody>
      </p:sp>
      <p:sp>
        <p:nvSpPr>
          <p:cNvPr id="88078" name="Text Box 1039"/>
          <p:cNvSpPr txBox="1">
            <a:spLocks noChangeArrowheads="1"/>
          </p:cNvSpPr>
          <p:nvPr/>
        </p:nvSpPr>
        <p:spPr bwMode="auto">
          <a:xfrm>
            <a:off x="5029200" y="2209800"/>
            <a:ext cx="22098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760</a:t>
            </a:r>
          </a:p>
        </p:txBody>
      </p:sp>
      <p:sp>
        <p:nvSpPr>
          <p:cNvPr id="88079" name="Text Box 1040"/>
          <p:cNvSpPr txBox="1">
            <a:spLocks noChangeArrowheads="1"/>
          </p:cNvSpPr>
          <p:nvPr/>
        </p:nvSpPr>
        <p:spPr bwMode="auto">
          <a:xfrm>
            <a:off x="5029200" y="3352800"/>
            <a:ext cx="1905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300</a:t>
            </a:r>
          </a:p>
        </p:txBody>
      </p:sp>
      <p:sp>
        <p:nvSpPr>
          <p:cNvPr id="88080" name="Text Box 1041"/>
          <p:cNvSpPr txBox="1">
            <a:spLocks noChangeArrowheads="1"/>
          </p:cNvSpPr>
          <p:nvPr/>
        </p:nvSpPr>
        <p:spPr bwMode="auto">
          <a:xfrm>
            <a:off x="5181600" y="4724400"/>
            <a:ext cx="1752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17</a:t>
            </a:r>
          </a:p>
        </p:txBody>
      </p:sp>
      <p:sp>
        <p:nvSpPr>
          <p:cNvPr id="88081" name="Text Box 1042"/>
          <p:cNvSpPr txBox="1">
            <a:spLocks noChangeArrowheads="1"/>
          </p:cNvSpPr>
          <p:nvPr/>
        </p:nvSpPr>
        <p:spPr bwMode="auto">
          <a:xfrm>
            <a:off x="5105400" y="5791200"/>
            <a:ext cx="1524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3200">
                <a:solidFill>
                  <a:schemeClr val="tx2"/>
                </a:solidFill>
                <a:latin typeface="Comic Sans MS" pitchFamily="66" charset="0"/>
              </a:rPr>
              <a:t>4.6</a:t>
            </a:r>
          </a:p>
        </p:txBody>
      </p:sp>
      <p:sp>
        <p:nvSpPr>
          <p:cNvPr id="88082" name="Line 1044"/>
          <p:cNvSpPr>
            <a:spLocks noChangeShapeType="1"/>
          </p:cNvSpPr>
          <p:nvPr/>
        </p:nvSpPr>
        <p:spPr bwMode="auto">
          <a:xfrm>
            <a:off x="4114800" y="1981200"/>
            <a:ext cx="838200" cy="0"/>
          </a:xfrm>
          <a:prstGeom prst="line">
            <a:avLst/>
          </a:prstGeom>
          <a:noFill/>
          <a:ln w="762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3" name="Text Box 1045"/>
          <p:cNvSpPr txBox="1">
            <a:spLocks noChangeArrowheads="1"/>
          </p:cNvSpPr>
          <p:nvPr/>
        </p:nvSpPr>
        <p:spPr bwMode="auto">
          <a:xfrm>
            <a:off x="1371600" y="304800"/>
            <a:ext cx="7086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5400">
                <a:solidFill>
                  <a:schemeClr val="tx2"/>
                </a:solidFill>
                <a:latin typeface="Comic Sans MS" pitchFamily="66" charset="0"/>
              </a:rPr>
              <a:t>Pressure Cookers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2"/>
          <p:cNvSpPr>
            <a:spLocks noGrp="1"/>
          </p:cNvSpPr>
          <p:nvPr>
            <p:ph type="title"/>
          </p:nvPr>
        </p:nvSpPr>
        <p:spPr/>
        <p:txBody>
          <a:bodyPr/>
          <a:lstStyle/>
          <a:p>
            <a:pPr eaLnBrk="1" hangingPunct="1"/>
            <a:r>
              <a:rPr lang="en-US" smtClean="0"/>
              <a:t>Water</a:t>
            </a:r>
          </a:p>
        </p:txBody>
      </p:sp>
      <p:sp>
        <p:nvSpPr>
          <p:cNvPr id="89091" name="Content Placeholder 3"/>
          <p:cNvSpPr>
            <a:spLocks noGrp="1"/>
          </p:cNvSpPr>
          <p:nvPr>
            <p:ph idx="1"/>
          </p:nvPr>
        </p:nvSpPr>
        <p:spPr/>
        <p:txBody>
          <a:bodyPr/>
          <a:lstStyle/>
          <a:p>
            <a:pPr eaLnBrk="1" hangingPunct="1"/>
            <a:r>
              <a:rPr lang="en-US" sz="2400" i="1" smtClean="0"/>
              <a:t>Water has a low molar mass, but strong hydrogen bonding between molecules; thus it has a relatively low vapor pressure and a relatively high enthalpy of vaporization</a:t>
            </a:r>
            <a:endParaRPr lang="en-US" smtClean="0"/>
          </a:p>
        </p:txBody>
      </p:sp>
      <p:pic>
        <p:nvPicPr>
          <p:cNvPr id="890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783013"/>
            <a:ext cx="2438400"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
          <p:cNvSpPr>
            <a:spLocks noGrp="1"/>
          </p:cNvSpPr>
          <p:nvPr>
            <p:ph type="title"/>
          </p:nvPr>
        </p:nvSpPr>
        <p:spPr/>
        <p:txBody>
          <a:bodyPr/>
          <a:lstStyle/>
          <a:p>
            <a:pPr eaLnBrk="1" hangingPunct="1"/>
            <a:r>
              <a:rPr lang="en-US" smtClean="0"/>
              <a:t>Phase Equilibrium</a:t>
            </a:r>
          </a:p>
        </p:txBody>
      </p:sp>
      <p:sp>
        <p:nvSpPr>
          <p:cNvPr id="90115" name="Content Placeholder 3"/>
          <p:cNvSpPr>
            <a:spLocks noGrp="1"/>
          </p:cNvSpPr>
          <p:nvPr>
            <p:ph idx="1"/>
          </p:nvPr>
        </p:nvSpPr>
        <p:spPr>
          <a:xfrm>
            <a:off x="381000" y="1905000"/>
            <a:ext cx="4157663" cy="4267200"/>
          </a:xfrm>
        </p:spPr>
        <p:txBody>
          <a:bodyPr/>
          <a:lstStyle/>
          <a:p>
            <a:pPr marL="0" indent="0" eaLnBrk="1" hangingPunct="1">
              <a:buFont typeface="Wingdings" pitchFamily="2" charset="2"/>
              <a:buNone/>
            </a:pPr>
            <a:r>
              <a:rPr lang="en-US" sz="2400" smtClean="0"/>
              <a:t>Which liquid has stronger intermolecular forces?</a:t>
            </a:r>
            <a:endParaRPr lang="en-US" smtClean="0"/>
          </a:p>
        </p:txBody>
      </p:sp>
      <p:pic>
        <p:nvPicPr>
          <p:cNvPr id="90116" name="Picture 2" descr="http://www.chemcool.com/regents/physicalbehaviorofmatter/aim10.13.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716463" y="1849438"/>
            <a:ext cx="4275137"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66800" y="3057525"/>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solidFill>
                  <a:srgbClr val="C00000"/>
                </a:solidFill>
              </a:rPr>
              <a:t>Liquid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2"/>
          <p:cNvSpPr>
            <a:spLocks noGrp="1"/>
          </p:cNvSpPr>
          <p:nvPr>
            <p:ph type="title"/>
          </p:nvPr>
        </p:nvSpPr>
        <p:spPr/>
        <p:txBody>
          <a:bodyPr/>
          <a:lstStyle/>
          <a:p>
            <a:pPr eaLnBrk="1" hangingPunct="1"/>
            <a:r>
              <a:rPr lang="en-US" smtClean="0"/>
              <a:t>Phase Equilibrium</a:t>
            </a:r>
          </a:p>
        </p:txBody>
      </p:sp>
      <p:sp>
        <p:nvSpPr>
          <p:cNvPr id="91139" name="Content Placeholder 3"/>
          <p:cNvSpPr>
            <a:spLocks noGrp="1"/>
          </p:cNvSpPr>
          <p:nvPr>
            <p:ph idx="1"/>
          </p:nvPr>
        </p:nvSpPr>
        <p:spPr>
          <a:xfrm>
            <a:off x="381000" y="1905000"/>
            <a:ext cx="4157663" cy="4267200"/>
          </a:xfrm>
        </p:spPr>
        <p:txBody>
          <a:bodyPr/>
          <a:lstStyle/>
          <a:p>
            <a:pPr marL="0" indent="0" eaLnBrk="1" hangingPunct="1">
              <a:buFont typeface="Wingdings" pitchFamily="2" charset="2"/>
              <a:buNone/>
            </a:pPr>
            <a:r>
              <a:rPr lang="en-US" sz="2400" smtClean="0"/>
              <a:t>What is the normal boiling point of liquid A?</a:t>
            </a:r>
          </a:p>
        </p:txBody>
      </p:sp>
      <p:pic>
        <p:nvPicPr>
          <p:cNvPr id="91140" name="Picture 2" descr="http://www.chemcool.com/regents/physicalbehaviorofmatter/aim10.13.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716463" y="1849438"/>
            <a:ext cx="4275137"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143000" y="3286125"/>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solidFill>
                  <a:srgbClr val="C00000"/>
                </a:solidFill>
              </a:rPr>
              <a:t>~72 </a:t>
            </a:r>
            <a:r>
              <a:rPr lang="en-US" sz="2800">
                <a:solidFill>
                  <a:srgbClr val="C00000"/>
                </a:solidFill>
                <a:sym typeface="Symbol" pitchFamily="18" charset="2"/>
              </a:rPr>
              <a:t>C</a:t>
            </a:r>
            <a:endParaRPr lang="en-US" sz="2800">
              <a:solidFill>
                <a:srgbClr val="C00000"/>
              </a:solidFill>
            </a:endParaRPr>
          </a:p>
        </p:txBody>
      </p:sp>
      <p:cxnSp>
        <p:nvCxnSpPr>
          <p:cNvPr id="6" name="Straight Connector 5"/>
          <p:cNvCxnSpPr>
            <a:cxnSpLocks noChangeShapeType="1"/>
          </p:cNvCxnSpPr>
          <p:nvPr/>
        </p:nvCxnSpPr>
        <p:spPr bwMode="auto">
          <a:xfrm>
            <a:off x="5410200" y="2209800"/>
            <a:ext cx="3352800" cy="0"/>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a:cxnSpLocks noChangeShapeType="1"/>
          </p:cNvCxnSpPr>
          <p:nvPr/>
        </p:nvCxnSpPr>
        <p:spPr bwMode="auto">
          <a:xfrm>
            <a:off x="7467600" y="2209800"/>
            <a:ext cx="0" cy="3429000"/>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p:cNvSpPr>
            <a:spLocks noGrp="1"/>
          </p:cNvSpPr>
          <p:nvPr>
            <p:ph type="title"/>
          </p:nvPr>
        </p:nvSpPr>
        <p:spPr/>
        <p:txBody>
          <a:bodyPr/>
          <a:lstStyle/>
          <a:p>
            <a:pPr eaLnBrk="1" hangingPunct="1"/>
            <a:r>
              <a:rPr lang="en-US" smtClean="0"/>
              <a:t>Phase Equilibrium</a:t>
            </a:r>
          </a:p>
        </p:txBody>
      </p:sp>
      <p:sp>
        <p:nvSpPr>
          <p:cNvPr id="92163" name="Content Placeholder 3"/>
          <p:cNvSpPr>
            <a:spLocks noGrp="1"/>
          </p:cNvSpPr>
          <p:nvPr>
            <p:ph idx="1"/>
          </p:nvPr>
        </p:nvSpPr>
        <p:spPr>
          <a:xfrm>
            <a:off x="381000" y="1905000"/>
            <a:ext cx="4157663" cy="4267200"/>
          </a:xfrm>
        </p:spPr>
        <p:txBody>
          <a:bodyPr/>
          <a:lstStyle/>
          <a:p>
            <a:pPr marL="0" indent="0" eaLnBrk="1" hangingPunct="1">
              <a:buFont typeface="Wingdings" pitchFamily="2" charset="2"/>
              <a:buNone/>
            </a:pPr>
            <a:r>
              <a:rPr lang="en-US" sz="2400" smtClean="0"/>
              <a:t>What is the normal boiling point of liquid A?</a:t>
            </a:r>
          </a:p>
        </p:txBody>
      </p:sp>
      <p:pic>
        <p:nvPicPr>
          <p:cNvPr id="92164" name="Picture 2" descr="http://www.chemcool.com/regents/physicalbehaviorofmatter/aim10.13.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716463" y="1849438"/>
            <a:ext cx="4275137"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143000" y="3286125"/>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solidFill>
                  <a:srgbClr val="C00000"/>
                </a:solidFill>
              </a:rPr>
              <a:t>~117 </a:t>
            </a:r>
            <a:r>
              <a:rPr lang="en-US" sz="2800">
                <a:solidFill>
                  <a:srgbClr val="C00000"/>
                </a:solidFill>
                <a:sym typeface="Symbol" pitchFamily="18" charset="2"/>
              </a:rPr>
              <a:t>C</a:t>
            </a:r>
            <a:endParaRPr lang="en-US" sz="2800">
              <a:solidFill>
                <a:srgbClr val="C00000"/>
              </a:solidFill>
            </a:endParaRPr>
          </a:p>
        </p:txBody>
      </p:sp>
      <p:cxnSp>
        <p:nvCxnSpPr>
          <p:cNvPr id="6" name="Straight Connector 5"/>
          <p:cNvCxnSpPr>
            <a:cxnSpLocks noChangeShapeType="1"/>
          </p:cNvCxnSpPr>
          <p:nvPr/>
        </p:nvCxnSpPr>
        <p:spPr bwMode="auto">
          <a:xfrm>
            <a:off x="5410200" y="2209800"/>
            <a:ext cx="3352800" cy="0"/>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a:cxnSpLocks noChangeShapeType="1"/>
          </p:cNvCxnSpPr>
          <p:nvPr/>
        </p:nvCxnSpPr>
        <p:spPr bwMode="auto">
          <a:xfrm>
            <a:off x="8610600" y="2133600"/>
            <a:ext cx="0" cy="3429000"/>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04"/>
          <p:cNvSpPr>
            <a:spLocks noGrp="1"/>
          </p:cNvSpPr>
          <p:nvPr>
            <p:ph type="title"/>
          </p:nvPr>
        </p:nvSpPr>
        <p:spPr>
          <a:xfrm>
            <a:off x="147638" y="304800"/>
            <a:ext cx="8691562" cy="1216025"/>
          </a:xfrm>
        </p:spPr>
        <p:txBody>
          <a:bodyPr/>
          <a:lstStyle/>
          <a:p>
            <a:r>
              <a:rPr lang="en-US" sz="2400" smtClean="0">
                <a:solidFill>
                  <a:schemeClr val="tx1"/>
                </a:solidFill>
              </a:rPr>
              <a:t>Another ex: The vapor pressure curves of water, H</a:t>
            </a:r>
            <a:r>
              <a:rPr lang="en-US" sz="2400" baseline="-25000" smtClean="0">
                <a:solidFill>
                  <a:schemeClr val="tx1"/>
                </a:solidFill>
              </a:rPr>
              <a:t>2</a:t>
            </a:r>
            <a:r>
              <a:rPr lang="en-US" sz="2400" smtClean="0">
                <a:solidFill>
                  <a:schemeClr val="tx1"/>
                </a:solidFill>
              </a:rPr>
              <a:t>O, ethoxyethane, (C</a:t>
            </a:r>
            <a:r>
              <a:rPr lang="en-US" sz="2400" baseline="-25000" smtClean="0">
                <a:solidFill>
                  <a:schemeClr val="tx1"/>
                </a:solidFill>
              </a:rPr>
              <a:t>2</a:t>
            </a:r>
            <a:r>
              <a:rPr lang="en-US" sz="2400" smtClean="0">
                <a:solidFill>
                  <a:schemeClr val="tx1"/>
                </a:solidFill>
              </a:rPr>
              <a:t>H</a:t>
            </a:r>
            <a:r>
              <a:rPr lang="en-US" sz="2400" baseline="-25000" smtClean="0">
                <a:solidFill>
                  <a:schemeClr val="tx1"/>
                </a:solidFill>
              </a:rPr>
              <a:t>5</a:t>
            </a:r>
            <a:r>
              <a:rPr lang="en-US" sz="2400" smtClean="0">
                <a:solidFill>
                  <a:schemeClr val="tx1"/>
                </a:solidFill>
              </a:rPr>
              <a:t>)</a:t>
            </a:r>
            <a:r>
              <a:rPr lang="en-US" sz="2400" baseline="-25000" smtClean="0">
                <a:solidFill>
                  <a:schemeClr val="tx1"/>
                </a:solidFill>
              </a:rPr>
              <a:t>2</a:t>
            </a:r>
            <a:r>
              <a:rPr lang="en-US" sz="2400" smtClean="0">
                <a:solidFill>
                  <a:schemeClr val="tx1"/>
                </a:solidFill>
              </a:rPr>
              <a:t>O, &amp; ethanol, C</a:t>
            </a:r>
            <a:r>
              <a:rPr lang="en-US" sz="2400" baseline="-25000" smtClean="0">
                <a:solidFill>
                  <a:schemeClr val="tx1"/>
                </a:solidFill>
              </a:rPr>
              <a:t>2</a:t>
            </a:r>
            <a:r>
              <a:rPr lang="en-US" sz="2400" smtClean="0">
                <a:solidFill>
                  <a:schemeClr val="tx1"/>
                </a:solidFill>
              </a:rPr>
              <a:t>H</a:t>
            </a:r>
            <a:r>
              <a:rPr lang="en-US" sz="2400" baseline="-25000" smtClean="0">
                <a:solidFill>
                  <a:schemeClr val="tx1"/>
                </a:solidFill>
              </a:rPr>
              <a:t>5</a:t>
            </a:r>
            <a:r>
              <a:rPr lang="en-US" sz="2400" smtClean="0">
                <a:solidFill>
                  <a:schemeClr val="tx1"/>
                </a:solidFill>
              </a:rPr>
              <a:t>OH, are below (not in that order).  How do we know which is which?</a:t>
            </a:r>
          </a:p>
        </p:txBody>
      </p:sp>
      <mc:AlternateContent xmlns:mc="http://schemas.openxmlformats.org/markup-compatibility/2006">
        <mc:Choice xmlns:p14="http://schemas.microsoft.com/office/powerpoint/2010/main" Requires="p14">
          <p:contentPart p14:bwMode="auto" r:id="rId2">
            <p14:nvContentPartPr>
              <p14:cNvPr id="96" name="Ink 95"/>
              <p14:cNvContentPartPr/>
              <p14:nvPr/>
            </p14:nvContentPartPr>
            <p14:xfrm>
              <a:off x="685800" y="2286000"/>
              <a:ext cx="2133600" cy="3868728"/>
            </p14:xfrm>
          </p:contentPart>
        </mc:Choice>
        <mc:Fallback>
          <p:pic>
            <p:nvPicPr>
              <p:cNvPr id="96" name="Ink 95"/>
              <p:cNvPicPr/>
              <p:nvPr/>
            </p:nvPicPr>
            <p:blipFill>
              <a:blip r:embed="rId3"/>
              <a:stretch>
                <a:fillRect/>
              </a:stretch>
            </p:blipFill>
            <p:spPr>
              <a:xfrm>
                <a:off x="680400" y="2273399"/>
                <a:ext cx="2150879" cy="3887449"/>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9" name="Ink 98"/>
              <p14:cNvContentPartPr/>
              <p14:nvPr/>
            </p14:nvContentPartPr>
            <p14:xfrm>
              <a:off x="685800" y="2286000"/>
              <a:ext cx="4495800" cy="3868728"/>
            </p14:xfrm>
          </p:contentPart>
        </mc:Choice>
        <mc:Fallback>
          <p:pic>
            <p:nvPicPr>
              <p:cNvPr id="99" name="Ink 98"/>
              <p:cNvPicPr/>
              <p:nvPr/>
            </p:nvPicPr>
            <p:blipFill>
              <a:blip r:embed="rId5"/>
              <a:stretch>
                <a:fillRect/>
              </a:stretch>
            </p:blipFill>
            <p:spPr>
              <a:xfrm>
                <a:off x="673920" y="2271959"/>
                <a:ext cx="4521721" cy="3895009"/>
              </a:xfrm>
              <a:prstGeom prst="rect">
                <a:avLst/>
              </a:prstGeom>
            </p:spPr>
          </p:pic>
        </mc:Fallback>
      </mc:AlternateContent>
      <p:cxnSp>
        <p:nvCxnSpPr>
          <p:cNvPr id="93189" name="Straight Connector 105"/>
          <p:cNvCxnSpPr>
            <a:cxnSpLocks noChangeShapeType="1"/>
          </p:cNvCxnSpPr>
          <p:nvPr/>
        </p:nvCxnSpPr>
        <p:spPr bwMode="auto">
          <a:xfrm>
            <a:off x="685800" y="2286000"/>
            <a:ext cx="0" cy="3886200"/>
          </a:xfrm>
          <a:prstGeom prst="line">
            <a:avLst/>
          </a:prstGeom>
          <a:no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190" name="Straight Connector 106"/>
          <p:cNvCxnSpPr>
            <a:cxnSpLocks noChangeShapeType="1"/>
          </p:cNvCxnSpPr>
          <p:nvPr/>
        </p:nvCxnSpPr>
        <p:spPr bwMode="auto">
          <a:xfrm>
            <a:off x="685800" y="6172200"/>
            <a:ext cx="7848600" cy="0"/>
          </a:xfrm>
          <a:prstGeom prst="line">
            <a:avLst/>
          </a:prstGeom>
          <a:no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191" name="TextBox 107"/>
          <p:cNvSpPr txBox="1">
            <a:spLocks noChangeArrowheads="1"/>
          </p:cNvSpPr>
          <p:nvPr/>
        </p:nvSpPr>
        <p:spPr bwMode="auto">
          <a:xfrm rot="-5400000">
            <a:off x="-1478756" y="3779044"/>
            <a:ext cx="3714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vapor pressure / Pa</a:t>
            </a:r>
          </a:p>
        </p:txBody>
      </p:sp>
      <p:sp>
        <p:nvSpPr>
          <p:cNvPr id="93192" name="TextBox 108"/>
          <p:cNvSpPr txBox="1">
            <a:spLocks noChangeArrowheads="1"/>
          </p:cNvSpPr>
          <p:nvPr/>
        </p:nvSpPr>
        <p:spPr bwMode="auto">
          <a:xfrm>
            <a:off x="2971800" y="6319838"/>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Temperature / </a:t>
            </a:r>
            <a:r>
              <a:rPr lang="en-US" sz="2400">
                <a:sym typeface="Symbol" pitchFamily="18" charset="2"/>
              </a:rPr>
              <a:t>C</a:t>
            </a:r>
            <a:endParaRPr lang="en-US" sz="2400"/>
          </a:p>
        </p:txBody>
      </p:sp>
      <mc:AlternateContent xmlns:mc="http://schemas.openxmlformats.org/markup-compatibility/2006">
        <mc:Choice xmlns:p14="http://schemas.microsoft.com/office/powerpoint/2010/main" Requires="p14">
          <p:contentPart p14:bwMode="auto" r:id="rId6">
            <p14:nvContentPartPr>
              <p14:cNvPr id="116" name="Ink 115"/>
              <p14:cNvContentPartPr/>
              <p14:nvPr/>
            </p14:nvContentPartPr>
            <p14:xfrm>
              <a:off x="737640" y="2315760"/>
              <a:ext cx="6558480" cy="3832560"/>
            </p14:xfrm>
          </p:contentPart>
        </mc:Choice>
        <mc:Fallback>
          <p:pic>
            <p:nvPicPr>
              <p:cNvPr id="116" name="Ink 115"/>
              <p:cNvPicPr/>
              <p:nvPr/>
            </p:nvPicPr>
            <p:blipFill>
              <a:blip r:embed="rId7"/>
              <a:stretch>
                <a:fillRect/>
              </a:stretch>
            </p:blipFill>
            <p:spPr>
              <a:xfrm>
                <a:off x="726840" y="2312520"/>
                <a:ext cx="6572520" cy="3846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4" name="Ink 123"/>
              <p14:cNvContentPartPr/>
              <p14:nvPr/>
            </p14:nvContentPartPr>
            <p14:xfrm>
              <a:off x="864000" y="3518520"/>
              <a:ext cx="1075680" cy="1254960"/>
            </p14:xfrm>
          </p:contentPart>
        </mc:Choice>
        <mc:Fallback>
          <p:pic>
            <p:nvPicPr>
              <p:cNvPr id="124" name="Ink 123"/>
              <p:cNvPicPr/>
              <p:nvPr/>
            </p:nvPicPr>
            <p:blipFill>
              <a:blip r:embed="rId9"/>
              <a:stretch>
                <a:fillRect/>
              </a:stretch>
            </p:blipFill>
            <p:spPr>
              <a:xfrm>
                <a:off x="852480" y="3507000"/>
                <a:ext cx="1091160" cy="1271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0" name="Ink 129"/>
              <p14:cNvContentPartPr/>
              <p14:nvPr/>
            </p14:nvContentPartPr>
            <p14:xfrm>
              <a:off x="6470640" y="4691400"/>
              <a:ext cx="1053000" cy="704880"/>
            </p14:xfrm>
          </p:contentPart>
        </mc:Choice>
        <mc:Fallback>
          <p:pic>
            <p:nvPicPr>
              <p:cNvPr id="130" name="Ink 129"/>
              <p:cNvPicPr/>
              <p:nvPr/>
            </p:nvPicPr>
            <p:blipFill>
              <a:blip r:embed="rId11"/>
              <a:stretch>
                <a:fillRect/>
              </a:stretch>
            </p:blipFill>
            <p:spPr>
              <a:xfrm>
                <a:off x="6464160" y="4678080"/>
                <a:ext cx="1066320" cy="730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5" name="Ink 134"/>
              <p14:cNvContentPartPr/>
              <p14:nvPr/>
            </p14:nvContentPartPr>
            <p14:xfrm>
              <a:off x="3341160" y="3276960"/>
              <a:ext cx="3422520" cy="2400480"/>
            </p14:xfrm>
          </p:contentPart>
        </mc:Choice>
        <mc:Fallback>
          <p:pic>
            <p:nvPicPr>
              <p:cNvPr id="135" name="Ink 134"/>
              <p:cNvPicPr/>
              <p:nvPr/>
            </p:nvPicPr>
            <p:blipFill>
              <a:blip r:embed="rId13"/>
              <a:stretch>
                <a:fillRect/>
              </a:stretch>
            </p:blipFill>
            <p:spPr>
              <a:xfrm>
                <a:off x="3336120" y="3264360"/>
                <a:ext cx="3439440" cy="24235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990600" y="25146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2400">
                <a:latin typeface="Comic Sans MS" pitchFamily="66" charset="0"/>
              </a:rPr>
              <a:t>N</a:t>
            </a:r>
            <a:r>
              <a:rPr lang="en-US" sz="2400" baseline="-25000">
                <a:latin typeface="Comic Sans MS" pitchFamily="66" charset="0"/>
              </a:rPr>
              <a:t>2</a:t>
            </a:r>
            <a:r>
              <a:rPr lang="en-US" sz="2400">
                <a:latin typeface="Comic Sans MS" pitchFamily="66" charset="0"/>
              </a:rPr>
              <a:t>  +  3H</a:t>
            </a:r>
            <a:r>
              <a:rPr lang="en-US" sz="2400" baseline="-25000">
                <a:latin typeface="Comic Sans MS" pitchFamily="66" charset="0"/>
              </a:rPr>
              <a:t>2</a:t>
            </a:r>
            <a:r>
              <a:rPr lang="en-US" sz="2400">
                <a:latin typeface="Comic Sans MS" pitchFamily="66" charset="0"/>
              </a:rPr>
              <a:t>  </a:t>
            </a:r>
            <a:r>
              <a:rPr lang="en-US" sz="2400">
                <a:latin typeface="Comic Sans MS" pitchFamily="66" charset="0"/>
                <a:sym typeface="Symbol" pitchFamily="18" charset="2"/>
              </a:rPr>
              <a:t>  2NH</a:t>
            </a:r>
            <a:r>
              <a:rPr lang="en-US" sz="2400" baseline="-25000">
                <a:latin typeface="Comic Sans MS" pitchFamily="66" charset="0"/>
                <a:sym typeface="Symbol" pitchFamily="18" charset="2"/>
              </a:rPr>
              <a:t>3</a:t>
            </a:r>
            <a:r>
              <a:rPr lang="en-US" sz="2400">
                <a:latin typeface="Comic Sans MS" pitchFamily="66" charset="0"/>
                <a:sym typeface="Symbol" pitchFamily="18" charset="2"/>
              </a:rPr>
              <a:t>  +  22 KCal</a:t>
            </a:r>
            <a:endParaRPr lang="en-US" sz="2400">
              <a:latin typeface="Comic Sans MS" pitchFamily="66" charset="0"/>
            </a:endParaRPr>
          </a:p>
        </p:txBody>
      </p:sp>
      <p:sp>
        <p:nvSpPr>
          <p:cNvPr id="11267" name="Text Box 3"/>
          <p:cNvSpPr txBox="1">
            <a:spLocks noChangeArrowheads="1"/>
          </p:cNvSpPr>
          <p:nvPr/>
        </p:nvSpPr>
        <p:spPr bwMode="auto">
          <a:xfrm>
            <a:off x="1066800" y="33528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US" sz="2400">
              <a:latin typeface="Tahoma" pitchFamily="34" charset="0"/>
            </a:endParaRPr>
          </a:p>
        </p:txBody>
      </p:sp>
      <p:sp>
        <p:nvSpPr>
          <p:cNvPr id="13316" name="Line 4"/>
          <p:cNvSpPr>
            <a:spLocks noChangeShapeType="1"/>
          </p:cNvSpPr>
          <p:nvPr/>
        </p:nvSpPr>
        <p:spPr bwMode="auto">
          <a:xfrm>
            <a:off x="1524000" y="3505200"/>
            <a:ext cx="3810000" cy="0"/>
          </a:xfrm>
          <a:prstGeom prst="line">
            <a:avLst/>
          </a:prstGeom>
          <a:noFill/>
          <a:ln w="50800">
            <a:solidFill>
              <a:srgbClr val="FF0000"/>
            </a:solidFill>
            <a:miter lim="800000"/>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317" name="AutoShape 5"/>
          <p:cNvSpPr>
            <a:spLocks noChangeArrowheads="1"/>
          </p:cNvSpPr>
          <p:nvPr/>
        </p:nvSpPr>
        <p:spPr bwMode="auto">
          <a:xfrm>
            <a:off x="3886200" y="5257800"/>
            <a:ext cx="4419600" cy="762000"/>
          </a:xfrm>
          <a:prstGeom prst="wedgeRoundRectCallout">
            <a:avLst>
              <a:gd name="adj1" fmla="val -52264"/>
              <a:gd name="adj2" fmla="val -279583"/>
              <a:gd name="adj3" fmla="val 16667"/>
            </a:avLst>
          </a:prstGeom>
          <a:solidFill>
            <a:srgbClr val="FFFF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sz="2400">
                <a:solidFill>
                  <a:srgbClr val="030305"/>
                </a:solidFill>
                <a:latin typeface="Tahoma" pitchFamily="34" charset="0"/>
              </a:rPr>
              <a:t>Reverse/Backwards Reaction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out)">
                                      <p:cBhvr>
                                        <p:cTn id="7" dur="500"/>
                                        <p:tgtEl>
                                          <p:spTgt spid="1331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box(out)">
                                      <p:cBhvr>
                                        <p:cTn id="12" dur="500"/>
                                        <p:tgtEl>
                                          <p:spTgt spid="13317"/>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533400" y="304800"/>
            <a:ext cx="8001000" cy="1216025"/>
          </a:xfrm>
        </p:spPr>
        <p:txBody>
          <a:bodyPr/>
          <a:lstStyle/>
          <a:p>
            <a:r>
              <a:rPr lang="en-US" sz="2800" smtClean="0"/>
              <a:t>Let’s consider the strength of the intermolecular forces of each…</a:t>
            </a:r>
          </a:p>
        </p:txBody>
      </p:sp>
      <p:graphicFrame>
        <p:nvGraphicFramePr>
          <p:cNvPr id="4" name="Content Placeholder 3"/>
          <p:cNvGraphicFramePr>
            <a:graphicFrameLocks noGrp="1"/>
          </p:cNvGraphicFramePr>
          <p:nvPr>
            <p:ph idx="1"/>
          </p:nvPr>
        </p:nvGraphicFramePr>
        <p:xfrm>
          <a:off x="76200" y="1905000"/>
          <a:ext cx="7967663" cy="4479925"/>
        </p:xfrm>
        <a:graphic>
          <a:graphicData uri="http://schemas.openxmlformats.org/drawingml/2006/table">
            <a:tbl>
              <a:tblPr firstRow="1" bandRow="1">
                <a:tableStyleId>{5C22544A-7EE6-4342-B048-85BDC9FD1C3A}</a:tableStyleId>
              </a:tblPr>
              <a:tblGrid>
                <a:gridCol w="1795462"/>
                <a:gridCol w="3822188"/>
                <a:gridCol w="2350013"/>
              </a:tblGrid>
              <a:tr h="9142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Compound &amp; Formula</a:t>
                      </a:r>
                    </a:p>
                    <a:p>
                      <a:pPr algn="ctr"/>
                      <a:endParaRPr lang="en-US" sz="1800" dirty="0">
                        <a:solidFill>
                          <a:schemeClr val="bg1"/>
                        </a:solidFill>
                      </a:endParaRPr>
                    </a:p>
                  </a:txBody>
                  <a:tcPr marT="45714" marB="45714"/>
                </a:tc>
                <a:tc>
                  <a:txBody>
                    <a:bodyPr/>
                    <a:lstStyle/>
                    <a:p>
                      <a:pPr algn="ctr"/>
                      <a:r>
                        <a:rPr lang="en-US" sz="1800" dirty="0" smtClean="0">
                          <a:solidFill>
                            <a:schemeClr val="bg1"/>
                          </a:solidFill>
                        </a:rPr>
                        <a:t>Structure</a:t>
                      </a:r>
                      <a:endParaRPr lang="en-US" sz="1800" dirty="0">
                        <a:solidFill>
                          <a:schemeClr val="bg1"/>
                        </a:solidFill>
                      </a:endParaRPr>
                    </a:p>
                  </a:txBody>
                  <a:tcPr marT="45714" marB="45714"/>
                </a:tc>
                <a:tc>
                  <a:txBody>
                    <a:bodyPr/>
                    <a:lstStyle/>
                    <a:p>
                      <a:pPr algn="ctr"/>
                      <a:r>
                        <a:rPr lang="en-US" sz="1800" dirty="0" smtClean="0">
                          <a:solidFill>
                            <a:schemeClr val="bg1"/>
                          </a:solidFill>
                        </a:rPr>
                        <a:t>Type</a:t>
                      </a:r>
                      <a:r>
                        <a:rPr lang="en-US" sz="1800" baseline="0" dirty="0" smtClean="0">
                          <a:solidFill>
                            <a:schemeClr val="bg1"/>
                          </a:solidFill>
                        </a:rPr>
                        <a:t> of intermolecular forces</a:t>
                      </a:r>
                      <a:endParaRPr lang="en-US" sz="1800" dirty="0">
                        <a:solidFill>
                          <a:schemeClr val="bg1"/>
                        </a:solidFill>
                      </a:endParaRPr>
                    </a:p>
                  </a:txBody>
                  <a:tcPr marT="45714" marB="45714"/>
                </a:tc>
              </a:tr>
              <a:tr h="1188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ethoxyethane</a:t>
                      </a:r>
                      <a:r>
                        <a:rPr lang="en-US" sz="1800" dirty="0" smtClean="0">
                          <a:solidFill>
                            <a:schemeClr val="tx1"/>
                          </a:solidFill>
                        </a:rPr>
                        <a:t>(C</a:t>
                      </a:r>
                      <a:r>
                        <a:rPr lang="en-US" sz="1800" baseline="-25000" dirty="0" smtClean="0">
                          <a:solidFill>
                            <a:schemeClr val="tx1"/>
                          </a:solidFill>
                        </a:rPr>
                        <a:t>2</a:t>
                      </a:r>
                      <a:r>
                        <a:rPr lang="en-US" sz="1800" dirty="0" smtClean="0">
                          <a:solidFill>
                            <a:schemeClr val="tx1"/>
                          </a:solidFill>
                        </a:rPr>
                        <a:t>H</a:t>
                      </a:r>
                      <a:r>
                        <a:rPr lang="en-US" sz="1800" baseline="-25000" dirty="0" smtClean="0">
                          <a:solidFill>
                            <a:schemeClr val="tx1"/>
                          </a:solidFill>
                        </a:rPr>
                        <a:t>5</a:t>
                      </a:r>
                      <a:r>
                        <a:rPr lang="en-US" sz="1800" dirty="0" smtClean="0">
                          <a:solidFill>
                            <a:schemeClr val="tx1"/>
                          </a:solidFill>
                        </a:rPr>
                        <a:t>)</a:t>
                      </a:r>
                      <a:r>
                        <a:rPr lang="en-US" sz="1800" baseline="-25000" dirty="0" smtClean="0">
                          <a:solidFill>
                            <a:schemeClr val="tx1"/>
                          </a:solidFill>
                        </a:rPr>
                        <a:t>2</a:t>
                      </a:r>
                      <a:r>
                        <a:rPr lang="en-US" sz="1800" dirty="0" smtClean="0">
                          <a:solidFill>
                            <a:schemeClr val="tx1"/>
                          </a:solidFill>
                        </a:rPr>
                        <a:t>O</a:t>
                      </a:r>
                      <a:endParaRPr lang="en-US" sz="1800" dirty="0" smtClean="0"/>
                    </a:p>
                    <a:p>
                      <a:endParaRPr lang="en-US" sz="1800" dirty="0"/>
                    </a:p>
                  </a:txBody>
                  <a:tcPr marT="45714" marB="45714"/>
                </a:tc>
                <a:tc>
                  <a:txBody>
                    <a:bodyPr/>
                    <a:lstStyle/>
                    <a:p>
                      <a:endParaRPr lang="en-US" sz="1800" dirty="0" smtClean="0"/>
                    </a:p>
                    <a:p>
                      <a:endParaRPr lang="en-US" sz="1800" dirty="0" smtClean="0"/>
                    </a:p>
                    <a:p>
                      <a:endParaRPr lang="en-US" sz="1800" dirty="0" smtClean="0"/>
                    </a:p>
                    <a:p>
                      <a:endParaRPr lang="en-US" sz="1800" dirty="0"/>
                    </a:p>
                  </a:txBody>
                  <a:tcPr marT="45714" marB="45714"/>
                </a:tc>
                <a:tc>
                  <a:txBody>
                    <a:bodyPr/>
                    <a:lstStyle/>
                    <a:p>
                      <a:endParaRPr lang="en-US" sz="1800" dirty="0"/>
                    </a:p>
                  </a:txBody>
                  <a:tcPr marT="45714" marB="45714"/>
                </a:tc>
              </a:tr>
              <a:tr h="1188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ethanol</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C</a:t>
                      </a:r>
                      <a:r>
                        <a:rPr lang="en-US" sz="1800" baseline="-25000" dirty="0" smtClean="0">
                          <a:solidFill>
                            <a:schemeClr val="tx1"/>
                          </a:solidFill>
                        </a:rPr>
                        <a:t>2</a:t>
                      </a:r>
                      <a:r>
                        <a:rPr lang="en-US" sz="1800" dirty="0" smtClean="0">
                          <a:solidFill>
                            <a:schemeClr val="tx1"/>
                          </a:solidFill>
                        </a:rPr>
                        <a:t>H</a:t>
                      </a:r>
                      <a:r>
                        <a:rPr lang="en-US" sz="1800" baseline="-25000" dirty="0" smtClean="0">
                          <a:solidFill>
                            <a:schemeClr val="tx1"/>
                          </a:solidFill>
                        </a:rPr>
                        <a:t>5</a:t>
                      </a:r>
                      <a:r>
                        <a:rPr lang="en-US" sz="1800" dirty="0" smtClean="0">
                          <a:solidFill>
                            <a:schemeClr val="tx1"/>
                          </a:solidFill>
                        </a:rPr>
                        <a:t>OH</a:t>
                      </a:r>
                      <a:endParaRPr lang="en-US" sz="1800" dirty="0" smtClean="0"/>
                    </a:p>
                    <a:p>
                      <a:endParaRPr lang="en-US" sz="1800" dirty="0"/>
                    </a:p>
                  </a:txBody>
                  <a:tcPr marT="45714" marB="45714"/>
                </a:tc>
                <a:tc>
                  <a:txBody>
                    <a:bodyPr/>
                    <a:lstStyle/>
                    <a:p>
                      <a:endParaRPr lang="en-US" sz="1800" dirty="0" smtClean="0"/>
                    </a:p>
                    <a:p>
                      <a:endParaRPr lang="en-US" sz="1800" dirty="0" smtClean="0"/>
                    </a:p>
                    <a:p>
                      <a:endParaRPr lang="en-US" sz="1800" dirty="0" smtClean="0"/>
                    </a:p>
                    <a:p>
                      <a:endParaRPr lang="en-US" sz="1800" dirty="0"/>
                    </a:p>
                  </a:txBody>
                  <a:tcPr marT="45714" marB="45714"/>
                </a:tc>
                <a:tc>
                  <a:txBody>
                    <a:bodyPr/>
                    <a:lstStyle/>
                    <a:p>
                      <a:endParaRPr lang="en-US" sz="1800"/>
                    </a:p>
                  </a:txBody>
                  <a:tcPr marT="45714" marB="45714"/>
                </a:tc>
              </a:tr>
              <a:tr h="1188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water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H</a:t>
                      </a:r>
                      <a:r>
                        <a:rPr lang="en-US" sz="1800" baseline="-25000" dirty="0" smtClean="0">
                          <a:solidFill>
                            <a:schemeClr val="tx1"/>
                          </a:solidFill>
                        </a:rPr>
                        <a:t>2</a:t>
                      </a:r>
                      <a:r>
                        <a:rPr lang="en-US" sz="1800" dirty="0" smtClean="0">
                          <a:solidFill>
                            <a:schemeClr val="tx1"/>
                          </a:solidFill>
                        </a:rPr>
                        <a:t>O</a:t>
                      </a:r>
                      <a:endParaRPr lang="en-US" sz="1800" dirty="0" smtClean="0"/>
                    </a:p>
                    <a:p>
                      <a:endParaRPr lang="en-US" sz="1800" dirty="0"/>
                    </a:p>
                  </a:txBody>
                  <a:tcPr marT="45714" marB="45714"/>
                </a:tc>
                <a:tc>
                  <a:txBody>
                    <a:bodyPr/>
                    <a:lstStyle/>
                    <a:p>
                      <a:endParaRPr lang="en-US" sz="1800" dirty="0" smtClean="0"/>
                    </a:p>
                    <a:p>
                      <a:endParaRPr lang="en-US" sz="1800" dirty="0" smtClean="0"/>
                    </a:p>
                    <a:p>
                      <a:endParaRPr lang="en-US" sz="1800" dirty="0" smtClean="0"/>
                    </a:p>
                    <a:p>
                      <a:endParaRPr lang="en-US" sz="1800" dirty="0"/>
                    </a:p>
                  </a:txBody>
                  <a:tcPr marT="45714" marB="45714"/>
                </a:tc>
                <a:tc>
                  <a:txBody>
                    <a:bodyPr/>
                    <a:lstStyle/>
                    <a:p>
                      <a:endParaRPr lang="en-US" sz="1800" dirty="0"/>
                    </a:p>
                  </a:txBody>
                  <a:tcPr marT="45714" marB="45714"/>
                </a:tc>
              </a:tr>
            </a:tbl>
          </a:graphicData>
        </a:graphic>
      </p:graphicFrame>
      <p:sp>
        <p:nvSpPr>
          <p:cNvPr id="5" name="TextBox 4"/>
          <p:cNvSpPr txBox="1">
            <a:spLocks noChangeArrowheads="1"/>
          </p:cNvSpPr>
          <p:nvPr/>
        </p:nvSpPr>
        <p:spPr bwMode="auto">
          <a:xfrm>
            <a:off x="5791200" y="31242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dipole-dipole</a:t>
            </a:r>
          </a:p>
        </p:txBody>
      </p:sp>
      <p:sp>
        <p:nvSpPr>
          <p:cNvPr id="6" name="TextBox 5"/>
          <p:cNvSpPr txBox="1">
            <a:spLocks noChangeArrowheads="1"/>
          </p:cNvSpPr>
          <p:nvPr/>
        </p:nvSpPr>
        <p:spPr bwMode="auto">
          <a:xfrm>
            <a:off x="5986463" y="43434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H-bonding</a:t>
            </a:r>
          </a:p>
        </p:txBody>
      </p:sp>
      <p:sp>
        <p:nvSpPr>
          <p:cNvPr id="7" name="TextBox 6"/>
          <p:cNvSpPr txBox="1">
            <a:spLocks noChangeArrowheads="1"/>
          </p:cNvSpPr>
          <p:nvPr/>
        </p:nvSpPr>
        <p:spPr bwMode="auto">
          <a:xfrm>
            <a:off x="5910263" y="520065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a:t>more extensive H-bonding</a:t>
            </a:r>
          </a:p>
        </p:txBody>
      </p:sp>
      <mc:AlternateContent xmlns:mc="http://schemas.openxmlformats.org/markup-compatibility/2006">
        <mc:Choice xmlns:p14="http://schemas.microsoft.com/office/powerpoint/2010/main" Requires="p14">
          <p:contentPart p14:bwMode="auto" r:id="rId2">
            <p14:nvContentPartPr>
              <p14:cNvPr id="33" name="Ink 32"/>
              <p14:cNvContentPartPr/>
              <p14:nvPr/>
            </p14:nvContentPartPr>
            <p14:xfrm>
              <a:off x="4135869" y="2825908"/>
              <a:ext cx="235440" cy="1182240"/>
            </p14:xfrm>
          </p:contentPart>
        </mc:Choice>
        <mc:Fallback>
          <p:pic>
            <p:nvPicPr>
              <p:cNvPr id="33" name="Ink 32"/>
              <p:cNvPicPr/>
              <p:nvPr/>
            </p:nvPicPr>
            <p:blipFill>
              <a:blip r:embed="rId3"/>
              <a:stretch>
                <a:fillRect/>
              </a:stretch>
            </p:blipFill>
            <p:spPr>
              <a:xfrm>
                <a:off x="4123989" y="2814748"/>
                <a:ext cx="259560" cy="1206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8" name="Ink 47"/>
              <p14:cNvContentPartPr/>
              <p14:nvPr/>
            </p14:nvContentPartPr>
            <p14:xfrm>
              <a:off x="3522069" y="2965588"/>
              <a:ext cx="396360" cy="275400"/>
            </p14:xfrm>
          </p:contentPart>
        </mc:Choice>
        <mc:Fallback>
          <p:pic>
            <p:nvPicPr>
              <p:cNvPr id="48" name="Ink 47"/>
              <p:cNvPicPr/>
              <p:nvPr/>
            </p:nvPicPr>
            <p:blipFill>
              <a:blip r:embed="rId5"/>
              <a:stretch>
                <a:fillRect/>
              </a:stretch>
            </p:blipFill>
            <p:spPr>
              <a:xfrm>
                <a:off x="3509109" y="2952268"/>
                <a:ext cx="42336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7" name="Ink 56"/>
              <p14:cNvContentPartPr/>
              <p14:nvPr/>
            </p14:nvContentPartPr>
            <p14:xfrm>
              <a:off x="4751829" y="2852548"/>
              <a:ext cx="191880" cy="1122120"/>
            </p14:xfrm>
          </p:contentPart>
        </mc:Choice>
        <mc:Fallback>
          <p:pic>
            <p:nvPicPr>
              <p:cNvPr id="57" name="Ink 56"/>
              <p:cNvPicPr/>
              <p:nvPr/>
            </p:nvPicPr>
            <p:blipFill>
              <a:blip r:embed="rId7"/>
              <a:stretch>
                <a:fillRect/>
              </a:stretch>
            </p:blipFill>
            <p:spPr>
              <a:xfrm>
                <a:off x="4740669" y="2842108"/>
                <a:ext cx="207000" cy="1144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0" name="Ink 129"/>
              <p14:cNvContentPartPr/>
              <p14:nvPr/>
            </p14:nvContentPartPr>
            <p14:xfrm>
              <a:off x="3005109" y="2797108"/>
              <a:ext cx="260640" cy="1181160"/>
            </p14:xfrm>
          </p:contentPart>
        </mc:Choice>
        <mc:Fallback>
          <p:pic>
            <p:nvPicPr>
              <p:cNvPr id="130" name="Ink 129"/>
              <p:cNvPicPr/>
              <p:nvPr/>
            </p:nvPicPr>
            <p:blipFill>
              <a:blip r:embed="rId9"/>
              <a:stretch>
                <a:fillRect/>
              </a:stretch>
            </p:blipFill>
            <p:spPr>
              <a:xfrm>
                <a:off x="2995749" y="2785228"/>
                <a:ext cx="279360" cy="1206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2" name="Ink 151"/>
              <p14:cNvContentPartPr/>
              <p14:nvPr/>
            </p14:nvContentPartPr>
            <p14:xfrm>
              <a:off x="1989189" y="3248548"/>
              <a:ext cx="5301720" cy="1644840"/>
            </p14:xfrm>
          </p:contentPart>
        </mc:Choice>
        <mc:Fallback>
          <p:pic>
            <p:nvPicPr>
              <p:cNvPr id="152" name="Ink 151"/>
              <p:cNvPicPr/>
              <p:nvPr/>
            </p:nvPicPr>
            <p:blipFill>
              <a:blip r:embed="rId11"/>
              <a:stretch>
                <a:fillRect/>
              </a:stretch>
            </p:blipFill>
            <p:spPr>
              <a:xfrm>
                <a:off x="1981269" y="3238108"/>
                <a:ext cx="5322600" cy="1667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2" name="Ink 161"/>
              <p14:cNvContentPartPr/>
              <p14:nvPr/>
            </p14:nvContentPartPr>
            <p14:xfrm>
              <a:off x="2515149" y="2835988"/>
              <a:ext cx="198000" cy="1173600"/>
            </p14:xfrm>
          </p:contentPart>
        </mc:Choice>
        <mc:Fallback>
          <p:pic>
            <p:nvPicPr>
              <p:cNvPr id="162" name="Ink 161"/>
              <p:cNvPicPr/>
              <p:nvPr/>
            </p:nvPicPr>
            <p:blipFill>
              <a:blip r:embed="rId13"/>
              <a:stretch>
                <a:fillRect/>
              </a:stretch>
            </p:blipFill>
            <p:spPr>
              <a:xfrm>
                <a:off x="2502549" y="2827708"/>
                <a:ext cx="221040" cy="118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6" name="Ink 165"/>
              <p14:cNvContentPartPr/>
              <p14:nvPr/>
            </p14:nvContentPartPr>
            <p14:xfrm>
              <a:off x="2937069" y="4746868"/>
              <a:ext cx="2012760" cy="1609200"/>
            </p14:xfrm>
          </p:contentPart>
        </mc:Choice>
        <mc:Fallback>
          <p:pic>
            <p:nvPicPr>
              <p:cNvPr id="166" name="Ink 165"/>
              <p:cNvPicPr/>
              <p:nvPr/>
            </p:nvPicPr>
            <p:blipFill>
              <a:blip r:embed="rId15"/>
              <a:stretch>
                <a:fillRect/>
              </a:stretch>
            </p:blipFill>
            <p:spPr>
              <a:xfrm>
                <a:off x="2924109" y="4733908"/>
                <a:ext cx="2037960" cy="1635120"/>
              </a:xfrm>
              <a:prstGeom prst="rect">
                <a:avLst/>
              </a:prstGeom>
            </p:spPr>
          </p:pic>
        </mc:Fallback>
      </mc:AlternateContent>
      <p:sp>
        <p:nvSpPr>
          <p:cNvPr id="94243" name="Down Arrow 166"/>
          <p:cNvSpPr>
            <a:spLocks noChangeArrowheads="1"/>
          </p:cNvSpPr>
          <p:nvPr/>
        </p:nvSpPr>
        <p:spPr bwMode="auto">
          <a:xfrm>
            <a:off x="8077200" y="1524000"/>
            <a:ext cx="1066800" cy="4832350"/>
          </a:xfrm>
          <a:prstGeom prst="downArrow">
            <a:avLst>
              <a:gd name="adj1" fmla="val 42963"/>
              <a:gd name="adj2" fmla="val 4999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4244" name="TextBox 167"/>
          <p:cNvSpPr txBox="1">
            <a:spLocks noChangeArrowheads="1"/>
          </p:cNvSpPr>
          <p:nvPr/>
        </p:nvSpPr>
        <p:spPr bwMode="auto">
          <a:xfrm rot="-5400000">
            <a:off x="5580063" y="2886075"/>
            <a:ext cx="635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600">
                <a:latin typeface="Aharoni" pitchFamily="2" charset="-79"/>
                <a:cs typeface="Aharoni" pitchFamily="2" charset="-79"/>
              </a:rPr>
              <a:t>Increasing strength of  intermolecular attraction</a:t>
            </a:r>
          </a:p>
          <a:p>
            <a:endParaRPr lang="en-US" sz="1600">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04"/>
          <p:cNvSpPr>
            <a:spLocks noGrp="1"/>
          </p:cNvSpPr>
          <p:nvPr>
            <p:ph type="title"/>
          </p:nvPr>
        </p:nvSpPr>
        <p:spPr/>
        <p:txBody>
          <a:bodyPr/>
          <a:lstStyle/>
          <a:p>
            <a:r>
              <a:rPr lang="en-US" smtClean="0"/>
              <a:t>So which is which?</a:t>
            </a:r>
          </a:p>
        </p:txBody>
      </p:sp>
      <mc:AlternateContent xmlns:mc="http://schemas.openxmlformats.org/markup-compatibility/2006">
        <mc:Choice xmlns:p14="http://schemas.microsoft.com/office/powerpoint/2010/main" Requires="p14">
          <p:contentPart p14:bwMode="auto" r:id="rId2">
            <p14:nvContentPartPr>
              <p14:cNvPr id="96" name="Ink 95"/>
              <p14:cNvContentPartPr/>
              <p14:nvPr/>
            </p14:nvContentPartPr>
            <p14:xfrm>
              <a:off x="685800" y="2286000"/>
              <a:ext cx="2133600" cy="3868728"/>
            </p14:xfrm>
          </p:contentPart>
        </mc:Choice>
        <mc:Fallback>
          <p:pic>
            <p:nvPicPr>
              <p:cNvPr id="96" name="Ink 95"/>
              <p:cNvPicPr/>
              <p:nvPr/>
            </p:nvPicPr>
            <p:blipFill>
              <a:blip r:embed="rId3"/>
              <a:stretch>
                <a:fillRect/>
              </a:stretch>
            </p:blipFill>
            <p:spPr>
              <a:xfrm>
                <a:off x="680400" y="2273399"/>
                <a:ext cx="2150879" cy="3887449"/>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9" name="Ink 98"/>
              <p14:cNvContentPartPr/>
              <p14:nvPr/>
            </p14:nvContentPartPr>
            <p14:xfrm>
              <a:off x="685800" y="2286000"/>
              <a:ext cx="4495800" cy="3868728"/>
            </p14:xfrm>
          </p:contentPart>
        </mc:Choice>
        <mc:Fallback>
          <p:pic>
            <p:nvPicPr>
              <p:cNvPr id="99" name="Ink 98"/>
              <p:cNvPicPr/>
              <p:nvPr/>
            </p:nvPicPr>
            <p:blipFill>
              <a:blip r:embed="rId5"/>
              <a:stretch>
                <a:fillRect/>
              </a:stretch>
            </p:blipFill>
            <p:spPr>
              <a:xfrm>
                <a:off x="673920" y="2271959"/>
                <a:ext cx="4521721" cy="3895009"/>
              </a:xfrm>
              <a:prstGeom prst="rect">
                <a:avLst/>
              </a:prstGeom>
            </p:spPr>
          </p:pic>
        </mc:Fallback>
      </mc:AlternateContent>
      <p:cxnSp>
        <p:nvCxnSpPr>
          <p:cNvPr id="95237" name="Straight Connector 105"/>
          <p:cNvCxnSpPr>
            <a:cxnSpLocks noChangeShapeType="1"/>
          </p:cNvCxnSpPr>
          <p:nvPr/>
        </p:nvCxnSpPr>
        <p:spPr bwMode="auto">
          <a:xfrm>
            <a:off x="685800" y="2286000"/>
            <a:ext cx="0" cy="3886200"/>
          </a:xfrm>
          <a:prstGeom prst="line">
            <a:avLst/>
          </a:prstGeom>
          <a:no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238" name="Straight Connector 106"/>
          <p:cNvCxnSpPr>
            <a:cxnSpLocks noChangeShapeType="1"/>
          </p:cNvCxnSpPr>
          <p:nvPr/>
        </p:nvCxnSpPr>
        <p:spPr bwMode="auto">
          <a:xfrm>
            <a:off x="685800" y="6172200"/>
            <a:ext cx="7848600" cy="0"/>
          </a:xfrm>
          <a:prstGeom prst="line">
            <a:avLst/>
          </a:prstGeom>
          <a:no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239" name="TextBox 107"/>
          <p:cNvSpPr txBox="1">
            <a:spLocks noChangeArrowheads="1"/>
          </p:cNvSpPr>
          <p:nvPr/>
        </p:nvSpPr>
        <p:spPr bwMode="auto">
          <a:xfrm rot="-5400000">
            <a:off x="-1478756" y="3779044"/>
            <a:ext cx="3714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vapor pressure / Pa</a:t>
            </a:r>
          </a:p>
        </p:txBody>
      </p:sp>
      <p:sp>
        <p:nvSpPr>
          <p:cNvPr id="95240" name="TextBox 108"/>
          <p:cNvSpPr txBox="1">
            <a:spLocks noChangeArrowheads="1"/>
          </p:cNvSpPr>
          <p:nvPr/>
        </p:nvSpPr>
        <p:spPr bwMode="auto">
          <a:xfrm>
            <a:off x="2971800" y="6319838"/>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400"/>
              <a:t>Temperature / </a:t>
            </a:r>
            <a:r>
              <a:rPr lang="en-US" sz="2400">
                <a:sym typeface="Symbol" pitchFamily="18" charset="2"/>
              </a:rPr>
              <a:t>C</a:t>
            </a:r>
            <a:endParaRPr lang="en-US" sz="2400"/>
          </a:p>
        </p:txBody>
      </p:sp>
      <p:cxnSp>
        <p:nvCxnSpPr>
          <p:cNvPr id="95241" name="Straight Connector 112"/>
          <p:cNvCxnSpPr>
            <a:cxnSpLocks noChangeShapeType="1"/>
          </p:cNvCxnSpPr>
          <p:nvPr/>
        </p:nvCxnSpPr>
        <p:spPr bwMode="auto">
          <a:xfrm>
            <a:off x="685800" y="2895600"/>
            <a:ext cx="7848600" cy="0"/>
          </a:xfrm>
          <a:prstGeom prst="line">
            <a:avLst/>
          </a:prstGeom>
          <a:no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242" name="TextBox 113"/>
          <p:cNvSpPr txBox="1">
            <a:spLocks noChangeArrowheads="1"/>
          </p:cNvSpPr>
          <p:nvPr/>
        </p:nvSpPr>
        <p:spPr bwMode="auto">
          <a:xfrm>
            <a:off x="685800" y="2495550"/>
            <a:ext cx="259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000"/>
              <a:t>1.0 x 10</a:t>
            </a:r>
            <a:r>
              <a:rPr lang="en-US" sz="2000" baseline="30000"/>
              <a:t>5 </a:t>
            </a:r>
            <a:r>
              <a:rPr lang="en-US" sz="2000"/>
              <a:t>Pa</a:t>
            </a:r>
          </a:p>
        </p:txBody>
      </p:sp>
      <mc:AlternateContent xmlns:mc="http://schemas.openxmlformats.org/markup-compatibility/2006">
        <mc:Choice xmlns:p14="http://schemas.microsoft.com/office/powerpoint/2010/main" Requires="p14">
          <p:contentPart p14:bwMode="auto" r:id="rId6">
            <p14:nvContentPartPr>
              <p14:cNvPr id="116" name="Ink 115"/>
              <p14:cNvContentPartPr/>
              <p14:nvPr/>
            </p14:nvContentPartPr>
            <p14:xfrm>
              <a:off x="737640" y="2315760"/>
              <a:ext cx="6558480" cy="3832560"/>
            </p14:xfrm>
          </p:contentPart>
        </mc:Choice>
        <mc:Fallback>
          <p:pic>
            <p:nvPicPr>
              <p:cNvPr id="116" name="Ink 115"/>
              <p:cNvPicPr/>
              <p:nvPr/>
            </p:nvPicPr>
            <p:blipFill>
              <a:blip r:embed="rId7"/>
              <a:stretch>
                <a:fillRect/>
              </a:stretch>
            </p:blipFill>
            <p:spPr>
              <a:xfrm>
                <a:off x="726840" y="2312520"/>
                <a:ext cx="6572520" cy="3846600"/>
              </a:xfrm>
              <a:prstGeom prst="rect">
                <a:avLst/>
              </a:prstGeom>
            </p:spPr>
          </p:pic>
        </mc:Fallback>
      </mc:AlternateContent>
      <p:cxnSp>
        <p:nvCxnSpPr>
          <p:cNvPr id="149" name="Straight Connector 148"/>
          <p:cNvCxnSpPr>
            <a:cxnSpLocks noChangeShapeType="1"/>
          </p:cNvCxnSpPr>
          <p:nvPr/>
        </p:nvCxnSpPr>
        <p:spPr bwMode="auto">
          <a:xfrm>
            <a:off x="2743200" y="2895600"/>
            <a:ext cx="0" cy="3259138"/>
          </a:xfrm>
          <a:prstGeom prst="line">
            <a:avLst/>
          </a:prstGeom>
          <a:no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Straight Connector 151"/>
          <p:cNvCxnSpPr>
            <a:cxnSpLocks noChangeShapeType="1"/>
          </p:cNvCxnSpPr>
          <p:nvPr/>
        </p:nvCxnSpPr>
        <p:spPr bwMode="auto">
          <a:xfrm>
            <a:off x="5029200" y="2895600"/>
            <a:ext cx="0" cy="3259138"/>
          </a:xfrm>
          <a:prstGeom prst="line">
            <a:avLst/>
          </a:prstGeom>
          <a:no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Straight Connector 152"/>
          <p:cNvCxnSpPr>
            <a:cxnSpLocks noChangeShapeType="1"/>
          </p:cNvCxnSpPr>
          <p:nvPr/>
        </p:nvCxnSpPr>
        <p:spPr bwMode="auto">
          <a:xfrm>
            <a:off x="7162800" y="2895600"/>
            <a:ext cx="0" cy="3259138"/>
          </a:xfrm>
          <a:prstGeom prst="line">
            <a:avLst/>
          </a:prstGeom>
          <a:no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TextBox 153"/>
          <p:cNvSpPr txBox="1">
            <a:spLocks noChangeArrowheads="1"/>
          </p:cNvSpPr>
          <p:nvPr/>
        </p:nvSpPr>
        <p:spPr bwMode="auto">
          <a:xfrm>
            <a:off x="4495800" y="2489200"/>
            <a:ext cx="259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000">
                <a:solidFill>
                  <a:srgbClr val="006600"/>
                </a:solidFill>
              </a:rPr>
              <a:t>C</a:t>
            </a:r>
            <a:r>
              <a:rPr lang="en-US" sz="2000" baseline="-25000">
                <a:solidFill>
                  <a:srgbClr val="006600"/>
                </a:solidFill>
              </a:rPr>
              <a:t>2</a:t>
            </a:r>
            <a:r>
              <a:rPr lang="en-US" sz="2000">
                <a:solidFill>
                  <a:srgbClr val="006600"/>
                </a:solidFill>
              </a:rPr>
              <a:t>H</a:t>
            </a:r>
            <a:r>
              <a:rPr lang="en-US" sz="2000" baseline="-25000">
                <a:solidFill>
                  <a:srgbClr val="006600"/>
                </a:solidFill>
              </a:rPr>
              <a:t>5</a:t>
            </a:r>
            <a:r>
              <a:rPr lang="en-US" sz="2000">
                <a:solidFill>
                  <a:srgbClr val="006600"/>
                </a:solidFill>
              </a:rPr>
              <a:t>OH</a:t>
            </a:r>
            <a:br>
              <a:rPr lang="en-US" sz="2000">
                <a:solidFill>
                  <a:srgbClr val="006600"/>
                </a:solidFill>
              </a:rPr>
            </a:br>
            <a:r>
              <a:rPr lang="en-US" sz="2000">
                <a:solidFill>
                  <a:srgbClr val="006600"/>
                </a:solidFill>
              </a:rPr>
              <a:t>normal b.p.</a:t>
            </a:r>
          </a:p>
          <a:p>
            <a:pPr algn="ctr"/>
            <a:r>
              <a:rPr lang="en-US" sz="2000">
                <a:solidFill>
                  <a:srgbClr val="006600"/>
                </a:solidFill>
              </a:rPr>
              <a:t>78.8 </a:t>
            </a:r>
            <a:r>
              <a:rPr lang="en-US" sz="2000">
                <a:solidFill>
                  <a:srgbClr val="006600"/>
                </a:solidFill>
                <a:sym typeface="Symbol" pitchFamily="18" charset="2"/>
              </a:rPr>
              <a:t>C</a:t>
            </a:r>
            <a:endParaRPr lang="en-US" sz="2000">
              <a:solidFill>
                <a:srgbClr val="006600"/>
              </a:solidFill>
            </a:endParaRPr>
          </a:p>
        </p:txBody>
      </p:sp>
      <p:sp>
        <p:nvSpPr>
          <p:cNvPr id="155" name="TextBox 154"/>
          <p:cNvSpPr txBox="1">
            <a:spLocks noChangeArrowheads="1"/>
          </p:cNvSpPr>
          <p:nvPr/>
        </p:nvSpPr>
        <p:spPr bwMode="auto">
          <a:xfrm>
            <a:off x="2286000" y="2514600"/>
            <a:ext cx="259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000">
                <a:solidFill>
                  <a:srgbClr val="C00000"/>
                </a:solidFill>
              </a:rPr>
              <a:t>(C</a:t>
            </a:r>
            <a:r>
              <a:rPr lang="en-US" sz="2000" baseline="-25000">
                <a:solidFill>
                  <a:srgbClr val="C00000"/>
                </a:solidFill>
              </a:rPr>
              <a:t>2</a:t>
            </a:r>
            <a:r>
              <a:rPr lang="en-US" sz="2000">
                <a:solidFill>
                  <a:srgbClr val="C00000"/>
                </a:solidFill>
              </a:rPr>
              <a:t>H</a:t>
            </a:r>
            <a:r>
              <a:rPr lang="en-US" sz="2000" baseline="-25000">
                <a:solidFill>
                  <a:srgbClr val="C00000"/>
                </a:solidFill>
              </a:rPr>
              <a:t>5</a:t>
            </a:r>
            <a:r>
              <a:rPr lang="en-US" sz="2000">
                <a:solidFill>
                  <a:srgbClr val="C00000"/>
                </a:solidFill>
              </a:rPr>
              <a:t>)</a:t>
            </a:r>
            <a:r>
              <a:rPr lang="en-US" sz="2000" baseline="-25000">
                <a:solidFill>
                  <a:srgbClr val="C00000"/>
                </a:solidFill>
              </a:rPr>
              <a:t>2</a:t>
            </a:r>
            <a:r>
              <a:rPr lang="en-US" sz="2000">
                <a:solidFill>
                  <a:srgbClr val="C00000"/>
                </a:solidFill>
              </a:rPr>
              <a:t>O</a:t>
            </a:r>
            <a:br>
              <a:rPr lang="en-US" sz="2000">
                <a:solidFill>
                  <a:srgbClr val="C00000"/>
                </a:solidFill>
              </a:rPr>
            </a:br>
            <a:r>
              <a:rPr lang="en-US" sz="2000">
                <a:solidFill>
                  <a:srgbClr val="C00000"/>
                </a:solidFill>
              </a:rPr>
              <a:t>normal b.p.</a:t>
            </a:r>
          </a:p>
          <a:p>
            <a:pPr algn="ctr"/>
            <a:r>
              <a:rPr lang="en-US" sz="2000">
                <a:solidFill>
                  <a:srgbClr val="C00000"/>
                </a:solidFill>
              </a:rPr>
              <a:t>34.6 </a:t>
            </a:r>
            <a:r>
              <a:rPr lang="en-US" sz="2000">
                <a:solidFill>
                  <a:srgbClr val="C00000"/>
                </a:solidFill>
                <a:sym typeface="Symbol" pitchFamily="18" charset="2"/>
              </a:rPr>
              <a:t>C</a:t>
            </a:r>
            <a:endParaRPr lang="en-US" sz="2000">
              <a:solidFill>
                <a:srgbClr val="C00000"/>
              </a:solidFill>
            </a:endParaRPr>
          </a:p>
        </p:txBody>
      </p:sp>
      <p:sp>
        <p:nvSpPr>
          <p:cNvPr id="156" name="TextBox 155"/>
          <p:cNvSpPr txBox="1">
            <a:spLocks noChangeArrowheads="1"/>
          </p:cNvSpPr>
          <p:nvPr/>
        </p:nvSpPr>
        <p:spPr bwMode="auto">
          <a:xfrm>
            <a:off x="6705600" y="2514600"/>
            <a:ext cx="259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000">
                <a:solidFill>
                  <a:srgbClr val="0A12B2"/>
                </a:solidFill>
              </a:rPr>
              <a:t>H</a:t>
            </a:r>
            <a:r>
              <a:rPr lang="en-US" sz="2000" baseline="-25000">
                <a:solidFill>
                  <a:srgbClr val="0A12B2"/>
                </a:solidFill>
              </a:rPr>
              <a:t>2</a:t>
            </a:r>
            <a:r>
              <a:rPr lang="en-US" sz="2000">
                <a:solidFill>
                  <a:srgbClr val="0A12B2"/>
                </a:solidFill>
              </a:rPr>
              <a:t>O</a:t>
            </a:r>
            <a:br>
              <a:rPr lang="en-US" sz="2000">
                <a:solidFill>
                  <a:srgbClr val="0A12B2"/>
                </a:solidFill>
              </a:rPr>
            </a:br>
            <a:r>
              <a:rPr lang="en-US" sz="2000">
                <a:solidFill>
                  <a:srgbClr val="0A12B2"/>
                </a:solidFill>
              </a:rPr>
              <a:t>normal b.p.</a:t>
            </a:r>
          </a:p>
          <a:p>
            <a:pPr algn="ctr"/>
            <a:r>
              <a:rPr lang="en-US" sz="2000">
                <a:solidFill>
                  <a:srgbClr val="0A12B2"/>
                </a:solidFill>
              </a:rPr>
              <a:t>100 </a:t>
            </a:r>
            <a:r>
              <a:rPr lang="en-US" sz="2000">
                <a:solidFill>
                  <a:srgbClr val="0A12B2"/>
                </a:solidFill>
                <a:sym typeface="Symbol" pitchFamily="18" charset="2"/>
              </a:rPr>
              <a:t>C</a:t>
            </a:r>
            <a:endParaRPr lang="en-US" sz="2000">
              <a:solidFill>
                <a:srgbClr val="0A12B2"/>
              </a:solidFill>
            </a:endParaRPr>
          </a:p>
        </p:txBody>
      </p:sp>
      <p:cxnSp>
        <p:nvCxnSpPr>
          <p:cNvPr id="95250" name="Straight Connector 161"/>
          <p:cNvCxnSpPr>
            <a:cxnSpLocks noChangeShapeType="1"/>
          </p:cNvCxnSpPr>
          <p:nvPr/>
        </p:nvCxnSpPr>
        <p:spPr bwMode="auto">
          <a:xfrm>
            <a:off x="7162800" y="6153150"/>
            <a:ext cx="0" cy="17145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251" name="Straight Connector 24"/>
          <p:cNvCxnSpPr>
            <a:cxnSpLocks noChangeShapeType="1"/>
          </p:cNvCxnSpPr>
          <p:nvPr/>
        </p:nvCxnSpPr>
        <p:spPr bwMode="auto">
          <a:xfrm>
            <a:off x="5029200" y="6172200"/>
            <a:ext cx="0" cy="17145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252" name="Straight Connector 25"/>
          <p:cNvCxnSpPr>
            <a:cxnSpLocks noChangeShapeType="1"/>
          </p:cNvCxnSpPr>
          <p:nvPr/>
        </p:nvCxnSpPr>
        <p:spPr bwMode="auto">
          <a:xfrm>
            <a:off x="2743200" y="6172200"/>
            <a:ext cx="0" cy="17145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a:spLocks noChangeArrowheads="1"/>
          </p:cNvSpPr>
          <p:nvPr/>
        </p:nvSpPr>
        <p:spPr bwMode="auto">
          <a:xfrm>
            <a:off x="2665413" y="3395663"/>
            <a:ext cx="17541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600"/>
              <a:t>dipole-dipole</a:t>
            </a:r>
          </a:p>
        </p:txBody>
      </p:sp>
      <p:sp>
        <p:nvSpPr>
          <p:cNvPr id="28" name="TextBox 27"/>
          <p:cNvSpPr txBox="1">
            <a:spLocks noChangeArrowheads="1"/>
          </p:cNvSpPr>
          <p:nvPr/>
        </p:nvSpPr>
        <p:spPr bwMode="auto">
          <a:xfrm>
            <a:off x="5027613" y="3352800"/>
            <a:ext cx="1754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600"/>
              <a:t>H-bonding</a:t>
            </a:r>
          </a:p>
        </p:txBody>
      </p:sp>
      <p:sp>
        <p:nvSpPr>
          <p:cNvPr id="29" name="TextBox 28"/>
          <p:cNvSpPr txBox="1">
            <a:spLocks noChangeArrowheads="1"/>
          </p:cNvSpPr>
          <p:nvPr/>
        </p:nvSpPr>
        <p:spPr bwMode="auto">
          <a:xfrm>
            <a:off x="7161213" y="3429000"/>
            <a:ext cx="1754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600"/>
              <a:t>more extensive </a:t>
            </a:r>
          </a:p>
          <a:p>
            <a:r>
              <a:rPr lang="en-US" sz="1600"/>
              <a:t>H-bonding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5" grpId="0"/>
      <p:bldP spid="156" grpId="0"/>
      <p:bldP spid="27" grpId="0"/>
      <p:bldP spid="28" grpId="0"/>
      <p:bldP spid="2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eaLnBrk="1" hangingPunct="1"/>
            <a:r>
              <a:rPr lang="en-US" smtClean="0"/>
              <a:t>Summary</a:t>
            </a:r>
          </a:p>
        </p:txBody>
      </p:sp>
      <p:sp>
        <p:nvSpPr>
          <p:cNvPr id="96259" name="Content Placeholder 2"/>
          <p:cNvSpPr>
            <a:spLocks noGrp="1"/>
          </p:cNvSpPr>
          <p:nvPr>
            <p:ph idx="1"/>
          </p:nvPr>
        </p:nvSpPr>
        <p:spPr>
          <a:xfrm>
            <a:off x="566738" y="1752600"/>
            <a:ext cx="8424862" cy="4267200"/>
          </a:xfrm>
        </p:spPr>
        <p:txBody>
          <a:bodyPr/>
          <a:lstStyle/>
          <a:p>
            <a:pPr marL="0" indent="0" eaLnBrk="1" hangingPunct="1">
              <a:buFont typeface="Wingdings" pitchFamily="2" charset="2"/>
              <a:buNone/>
            </a:pPr>
            <a:r>
              <a:rPr lang="en-US" smtClean="0"/>
              <a:t>Stronger intermolecular forces </a:t>
            </a:r>
            <a:r>
              <a:rPr lang="en-US" smtClean="0">
                <a:sym typeface="Symbol" pitchFamily="18" charset="2"/>
              </a:rPr>
              <a:t></a:t>
            </a:r>
          </a:p>
          <a:p>
            <a:pPr marL="0" indent="0" eaLnBrk="1" hangingPunct="1">
              <a:buFont typeface="Wingdings" pitchFamily="2" charset="2"/>
              <a:buNone/>
            </a:pPr>
            <a:r>
              <a:rPr lang="en-US" smtClean="0">
                <a:sym typeface="Symbol" pitchFamily="18" charset="2"/>
              </a:rPr>
              <a:t>	</a:t>
            </a:r>
            <a:r>
              <a:rPr lang="en-US" smtClean="0"/>
              <a:t>__________enthalpy of vaporization</a:t>
            </a:r>
          </a:p>
          <a:p>
            <a:pPr marL="0" indent="0" eaLnBrk="1" hangingPunct="1">
              <a:buFont typeface="Wingdings" pitchFamily="2" charset="2"/>
              <a:buNone/>
            </a:pPr>
            <a:r>
              <a:rPr lang="en-US" smtClean="0"/>
              <a:t>	__________ vapor pressure</a:t>
            </a:r>
          </a:p>
          <a:p>
            <a:pPr marL="0" indent="0" eaLnBrk="1" hangingPunct="1">
              <a:buFont typeface="Wingdings" pitchFamily="2" charset="2"/>
              <a:buNone/>
            </a:pPr>
            <a:r>
              <a:rPr lang="en-US" smtClean="0"/>
              <a:t>	__________ boiling point</a:t>
            </a:r>
          </a:p>
          <a:p>
            <a:pPr marL="0" indent="0" eaLnBrk="1" hangingPunct="1">
              <a:buFont typeface="Wingdings" pitchFamily="2" charset="2"/>
              <a:buNone/>
            </a:pPr>
            <a:endParaRPr lang="en-US" smtClean="0"/>
          </a:p>
        </p:txBody>
      </p:sp>
      <p:sp>
        <p:nvSpPr>
          <p:cNvPr id="4" name="TextBox 3"/>
          <p:cNvSpPr txBox="1">
            <a:spLocks noChangeArrowheads="1"/>
          </p:cNvSpPr>
          <p:nvPr/>
        </p:nvSpPr>
        <p:spPr bwMode="auto">
          <a:xfrm>
            <a:off x="1524000" y="22860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solidFill>
                  <a:srgbClr val="C00000"/>
                </a:solidFill>
              </a:rPr>
              <a:t>higher</a:t>
            </a:r>
          </a:p>
        </p:txBody>
      </p:sp>
      <p:sp>
        <p:nvSpPr>
          <p:cNvPr id="5" name="TextBox 4"/>
          <p:cNvSpPr txBox="1">
            <a:spLocks noChangeArrowheads="1"/>
          </p:cNvSpPr>
          <p:nvPr/>
        </p:nvSpPr>
        <p:spPr bwMode="auto">
          <a:xfrm>
            <a:off x="1524000" y="2828925"/>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solidFill>
                  <a:srgbClr val="C00000"/>
                </a:solidFill>
              </a:rPr>
              <a:t>lower</a:t>
            </a:r>
          </a:p>
        </p:txBody>
      </p:sp>
      <p:sp>
        <p:nvSpPr>
          <p:cNvPr id="6" name="TextBox 5"/>
          <p:cNvSpPr txBox="1">
            <a:spLocks noChangeArrowheads="1"/>
          </p:cNvSpPr>
          <p:nvPr/>
        </p:nvSpPr>
        <p:spPr bwMode="auto">
          <a:xfrm>
            <a:off x="1524000" y="33528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solidFill>
                  <a:srgbClr val="C00000"/>
                </a:solidFill>
              </a:rPr>
              <a:t>higher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mtClean="0"/>
              <a:t>Thus,</a:t>
            </a:r>
          </a:p>
        </p:txBody>
      </p:sp>
      <p:sp>
        <p:nvSpPr>
          <p:cNvPr id="97283" name="Content Placeholder 2"/>
          <p:cNvSpPr>
            <a:spLocks noGrp="1"/>
          </p:cNvSpPr>
          <p:nvPr>
            <p:ph idx="1"/>
          </p:nvPr>
        </p:nvSpPr>
        <p:spPr>
          <a:xfrm>
            <a:off x="566738" y="1752600"/>
            <a:ext cx="8424862" cy="4267200"/>
          </a:xfrm>
        </p:spPr>
        <p:txBody>
          <a:bodyPr/>
          <a:lstStyle/>
          <a:p>
            <a:pPr marL="0" indent="0" eaLnBrk="1" hangingPunct="1">
              <a:buFont typeface="Wingdings" pitchFamily="2" charset="2"/>
              <a:buNone/>
            </a:pPr>
            <a:r>
              <a:rPr lang="en-US" smtClean="0"/>
              <a:t>Weaker intermolecular forces </a:t>
            </a:r>
            <a:r>
              <a:rPr lang="en-US" smtClean="0">
                <a:sym typeface="Symbol" pitchFamily="18" charset="2"/>
              </a:rPr>
              <a:t></a:t>
            </a:r>
          </a:p>
          <a:p>
            <a:pPr marL="0" indent="0" eaLnBrk="1" hangingPunct="1">
              <a:buFont typeface="Wingdings" pitchFamily="2" charset="2"/>
              <a:buNone/>
            </a:pPr>
            <a:r>
              <a:rPr lang="en-US" smtClean="0">
                <a:sym typeface="Symbol" pitchFamily="18" charset="2"/>
              </a:rPr>
              <a:t>	</a:t>
            </a:r>
            <a:r>
              <a:rPr lang="en-US" smtClean="0"/>
              <a:t>__________enthalpy of vaporization</a:t>
            </a:r>
          </a:p>
          <a:p>
            <a:pPr marL="0" indent="0" eaLnBrk="1" hangingPunct="1">
              <a:buFont typeface="Wingdings" pitchFamily="2" charset="2"/>
              <a:buNone/>
            </a:pPr>
            <a:r>
              <a:rPr lang="en-US" smtClean="0"/>
              <a:t>	__________ vapor pressure</a:t>
            </a:r>
          </a:p>
          <a:p>
            <a:pPr marL="0" indent="0" eaLnBrk="1" hangingPunct="1">
              <a:buFont typeface="Wingdings" pitchFamily="2" charset="2"/>
              <a:buNone/>
            </a:pPr>
            <a:r>
              <a:rPr lang="en-US" smtClean="0"/>
              <a:t>	__________ boiling point</a:t>
            </a:r>
          </a:p>
          <a:p>
            <a:pPr marL="0" indent="0" eaLnBrk="1" hangingPunct="1">
              <a:buFont typeface="Wingdings" pitchFamily="2" charset="2"/>
              <a:buNone/>
            </a:pPr>
            <a:endParaRPr lang="en-US" smtClean="0"/>
          </a:p>
        </p:txBody>
      </p:sp>
      <p:sp>
        <p:nvSpPr>
          <p:cNvPr id="4" name="TextBox 3"/>
          <p:cNvSpPr txBox="1">
            <a:spLocks noChangeArrowheads="1"/>
          </p:cNvSpPr>
          <p:nvPr/>
        </p:nvSpPr>
        <p:spPr bwMode="auto">
          <a:xfrm>
            <a:off x="1524000" y="22860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solidFill>
                  <a:srgbClr val="C00000"/>
                </a:solidFill>
              </a:rPr>
              <a:t>lower</a:t>
            </a:r>
          </a:p>
        </p:txBody>
      </p:sp>
      <p:sp>
        <p:nvSpPr>
          <p:cNvPr id="5" name="TextBox 4"/>
          <p:cNvSpPr txBox="1">
            <a:spLocks noChangeArrowheads="1"/>
          </p:cNvSpPr>
          <p:nvPr/>
        </p:nvSpPr>
        <p:spPr bwMode="auto">
          <a:xfrm>
            <a:off x="1524000" y="2828925"/>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solidFill>
                  <a:srgbClr val="C00000"/>
                </a:solidFill>
              </a:rPr>
              <a:t>higher</a:t>
            </a:r>
          </a:p>
        </p:txBody>
      </p:sp>
      <p:sp>
        <p:nvSpPr>
          <p:cNvPr id="6" name="TextBox 5"/>
          <p:cNvSpPr txBox="1">
            <a:spLocks noChangeArrowheads="1"/>
          </p:cNvSpPr>
          <p:nvPr/>
        </p:nvSpPr>
        <p:spPr bwMode="auto">
          <a:xfrm>
            <a:off x="1524000" y="3352800"/>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a:solidFill>
                  <a:srgbClr val="C00000"/>
                </a:solidFill>
              </a:rPr>
              <a:t>lower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8B0C87C6-2D8B-42A9-8DB0-D39761B51446}">
  <ds:schemaRefs/>
</ds:datastoreItem>
</file>

<file path=docProps/app.xml><?xml version="1.0" encoding="utf-8"?>
<Properties xmlns="http://schemas.openxmlformats.org/officeDocument/2006/extended-properties" xmlns:vt="http://schemas.openxmlformats.org/officeDocument/2006/docPropsVTypes">
  <Template>Profile</Template>
  <TotalTime>12225</TotalTime>
  <Words>3035</Words>
  <Application>Microsoft Office PowerPoint</Application>
  <PresentationFormat>On-screen Show (4:3)</PresentationFormat>
  <Paragraphs>563</Paragraphs>
  <Slides>93</Slides>
  <Notes>52</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107" baseType="lpstr">
      <vt:lpstr>Verdana</vt:lpstr>
      <vt:lpstr>Arial</vt:lpstr>
      <vt:lpstr>Wingdings</vt:lpstr>
      <vt:lpstr>Times New Roman</vt:lpstr>
      <vt:lpstr>Tahoma</vt:lpstr>
      <vt:lpstr>Comic Sans MS</vt:lpstr>
      <vt:lpstr>Symbol</vt:lpstr>
      <vt:lpstr>Book Antiqua</vt:lpstr>
      <vt:lpstr>Arial Narrow</vt:lpstr>
      <vt:lpstr>MT Symbol</vt:lpstr>
      <vt:lpstr>Aharoni</vt:lpstr>
      <vt:lpstr>Profile</vt:lpstr>
      <vt:lpstr>Microsoft Equation 3.0</vt:lpstr>
      <vt:lpstr>MathType 5.0 Equation</vt:lpstr>
      <vt:lpstr>Unit 07: Equilibrium</vt:lpstr>
      <vt:lpstr>Consider a glass of water…</vt:lpstr>
      <vt:lpstr>Consider a glass of water…</vt:lpstr>
      <vt:lpstr>Consider a glass of water…</vt:lpstr>
      <vt:lpstr>Consider a glass of water…</vt:lpstr>
      <vt:lpstr>Chemical Equilibrium</vt:lpstr>
      <vt:lpstr>When is going up the down escalator like equilibrium?</vt:lpstr>
      <vt:lpstr>PowerPoint Presentation</vt:lpstr>
      <vt:lpstr>PowerPoint Presentation</vt:lpstr>
      <vt:lpstr>Reversible Reactions</vt:lpstr>
      <vt:lpstr>CHEMICAL EQUILIBRIUM exists when the forward &amp; reverse reactions occur at exactly the same rate (thus concentrations become constant).</vt:lpstr>
      <vt:lpstr>At equilibrium:</vt:lpstr>
      <vt:lpstr>Characteristics of the equilibrium state</vt:lpstr>
      <vt:lpstr>Characteristics of the equilibrium state</vt:lpstr>
      <vt:lpstr>Characteristics of the equilibrium state</vt:lpstr>
      <vt:lpstr>Characteristics of the equilibrium state</vt:lpstr>
      <vt:lpstr>Characteristics of the equilibrium state</vt:lpstr>
      <vt:lpstr>Law of Mass Action</vt:lpstr>
      <vt:lpstr>Example (a):  Write the equilibrium expression for…</vt:lpstr>
      <vt:lpstr>Example (b):  Write the equilibrium expression for…</vt:lpstr>
      <vt:lpstr>Ex: One liter of the equilibrium mixture from example (a) was found to contain 0.172 mol PCl3, 0.086 mol Cl2 and 0.028 mol PCl5.  Calculate K. </vt:lpstr>
      <vt:lpstr>What does k=0.53 mean to me???</vt:lpstr>
      <vt:lpstr>PowerPoint Presentation</vt:lpstr>
      <vt:lpstr>Reaction Quotient (Q)</vt:lpstr>
      <vt:lpstr>Comparing Q to k</vt:lpstr>
      <vt:lpstr>Ex:  H2(g) + I2(g) ↔ 2HI(g)   k for this reaction at 450 C is 49.  If 0.22 mol I2, 0.22 mol H2, and 0.66 mol HI are put into a 1.00-L container, would the system be at equilibrium?  If not, what must occur to establish equilibrium.</vt:lpstr>
      <vt:lpstr>Ex:  PCl3(g) + Cl2(g)  PCl5(g)        k=1.9  In a system at equilibrium in a 1.00 L container, we find 0.25 mol PCl5, and 0.16 mol PCl3.  What equilibrium concentration of Cl2 must be present?</vt:lpstr>
      <vt:lpstr>C’mon… they’ll never ask us such an easy question on an AP/IB test, will they?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equilibrium is disrupted…</vt:lpstr>
      <vt:lpstr>PowerPoint Presentation</vt:lpstr>
      <vt:lpstr>Le Chatelier’s Principal</vt:lpstr>
      <vt:lpstr>Factors affecting equilibrium include changes in:</vt:lpstr>
      <vt:lpstr>Changes in Concentration:</vt:lpstr>
      <vt:lpstr>Changes in Concentration:</vt:lpstr>
      <vt:lpstr>Changes in Concentration:</vt:lpstr>
      <vt:lpstr>Example:  N2(g) + 3H2(g)  2NH3(g)    ∆H=-93 kJ mol-1</vt:lpstr>
      <vt:lpstr>Changes in Temperature:</vt:lpstr>
      <vt:lpstr>Changes in Temperature:</vt:lpstr>
      <vt:lpstr>Changes in Temperature:</vt:lpstr>
      <vt:lpstr>Changes in Pressure:</vt:lpstr>
      <vt:lpstr>Changes in Pressure:</vt:lpstr>
      <vt:lpstr>Changes in Pressure:</vt:lpstr>
      <vt:lpstr>Example: How will an increase in pressure affect the equilibrium in the following reactions:</vt:lpstr>
      <vt:lpstr>Example: How will an increase in temperature affect the equilibrium in the following reactions:</vt:lpstr>
      <vt:lpstr>Applications of the Equilibrium Law</vt:lpstr>
      <vt:lpstr>The Haber process:  production of ammonia, NH3</vt:lpstr>
      <vt:lpstr>The Haber process:  production of ammonia, NH3</vt:lpstr>
      <vt:lpstr>N2(g) + 3H2(g)  2NH3(g)    ∆H=-93 kJ mol-1</vt:lpstr>
      <vt:lpstr>Action of a Catalyst</vt:lpstr>
      <vt:lpstr>Action of a Catalyst</vt:lpstr>
      <vt:lpstr>Optimum conditions for Haber process:  (should know general conditions and, more importantly, reasons for each)</vt:lpstr>
      <vt:lpstr>The Contact process:  production of sulfuric acid, H2SO4</vt:lpstr>
      <vt:lpstr>The Contact process:  production of sulfuric acid, H2SO4</vt:lpstr>
      <vt:lpstr>The Contact process:  production of sulfuric acid, H2SO4</vt:lpstr>
      <vt:lpstr>Optimum conditions for Contact process:  (should know general conditions and, more importantly, reasons for each)</vt:lpstr>
      <vt:lpstr>Phase Equilibrium</vt:lpstr>
      <vt:lpstr>Phase Equilibrium</vt:lpstr>
      <vt:lpstr>Phase Equilibrium</vt:lpstr>
      <vt:lpstr>Phase Equilibrium</vt:lpstr>
      <vt:lpstr>Phase Equilibrium</vt:lpstr>
      <vt:lpstr>Phase Equilibrium</vt:lpstr>
      <vt:lpstr>Vapor pressure: pressure exerted by the particles in the vapor phase on it’s liquid at eq’m.</vt:lpstr>
      <vt:lpstr>PowerPoint Presentation</vt:lpstr>
      <vt:lpstr>PowerPoint Presentation</vt:lpstr>
      <vt:lpstr>PowerPoint Presentation</vt:lpstr>
      <vt:lpstr>PowerPoint Presentation</vt:lpstr>
      <vt:lpstr>Boiling</vt:lpstr>
      <vt:lpstr>PowerPoint Presentation</vt:lpstr>
      <vt:lpstr>Vapor Pressure of Water</vt:lpstr>
      <vt:lpstr>“Normal” Boiling</vt:lpstr>
      <vt:lpstr>PowerPoint Presentation</vt:lpstr>
      <vt:lpstr>PowerPoint Presentation</vt:lpstr>
      <vt:lpstr>PowerPoint Presentation</vt:lpstr>
      <vt:lpstr>PowerPoint Presentation</vt:lpstr>
      <vt:lpstr>Water</vt:lpstr>
      <vt:lpstr>Phase Equilibrium</vt:lpstr>
      <vt:lpstr>Phase Equilibrium</vt:lpstr>
      <vt:lpstr>Phase Equilibrium</vt:lpstr>
      <vt:lpstr>Another ex: The vapor pressure curves of water, H2O, ethoxyethane, (C2H5)2O, &amp; ethanol, C2H5OH, are below (not in that order).  How do we know which is which?</vt:lpstr>
      <vt:lpstr>Let’s consider the strength of the intermolecular forces of each…</vt:lpstr>
      <vt:lpstr>So which is which?</vt:lpstr>
      <vt:lpstr>Summary</vt:lpstr>
      <vt:lpstr>Thus,</vt:lpstr>
    </vt:vector>
  </TitlesOfParts>
  <Company>Conejo Valley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Equilibrium</dc:title>
  <dc:creator>dgoss</dc:creator>
  <cp:lastModifiedBy>Dogancay, Deborah</cp:lastModifiedBy>
  <cp:revision>97</cp:revision>
  <dcterms:created xsi:type="dcterms:W3CDTF">2003-05-28T17:03:06Z</dcterms:created>
  <dcterms:modified xsi:type="dcterms:W3CDTF">2011-12-06T23:50:11Z</dcterms:modified>
</cp:coreProperties>
</file>