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2"/>
    <p:sldMasterId id="2147483676" r:id="rId3"/>
  </p:sldMasterIdLst>
  <p:notesMasterIdLst>
    <p:notesMasterId r:id="rId29"/>
  </p:notesMasterIdLst>
  <p:handoutMasterIdLst>
    <p:handoutMasterId r:id="rId30"/>
  </p:handoutMasterIdLst>
  <p:sldIdLst>
    <p:sldId id="256" r:id="rId4"/>
    <p:sldId id="335" r:id="rId5"/>
    <p:sldId id="336" r:id="rId6"/>
    <p:sldId id="337" r:id="rId7"/>
    <p:sldId id="341" r:id="rId8"/>
    <p:sldId id="342" r:id="rId9"/>
    <p:sldId id="343" r:id="rId10"/>
    <p:sldId id="344" r:id="rId11"/>
    <p:sldId id="355" r:id="rId12"/>
    <p:sldId id="356" r:id="rId13"/>
    <p:sldId id="304" r:id="rId14"/>
    <p:sldId id="345" r:id="rId15"/>
    <p:sldId id="305" r:id="rId16"/>
    <p:sldId id="306" r:id="rId17"/>
    <p:sldId id="346" r:id="rId18"/>
    <p:sldId id="347" r:id="rId19"/>
    <p:sldId id="348" r:id="rId20"/>
    <p:sldId id="349" r:id="rId21"/>
    <p:sldId id="350" r:id="rId22"/>
    <p:sldId id="351" r:id="rId23"/>
    <p:sldId id="353" r:id="rId24"/>
    <p:sldId id="352" r:id="rId25"/>
    <p:sldId id="354" r:id="rId26"/>
    <p:sldId id="315" r:id="rId27"/>
    <p:sldId id="359" r:id="rId28"/>
  </p:sldIdLst>
  <p:sldSz cx="9144000" cy="6858000" type="screen4x3"/>
  <p:notesSz cx="6858000" cy="9144000"/>
  <p:custDataLst>
    <p:custData r:id="rId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1FC64-3036-45F6-B2A0-1D86E824044D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E2F9F-0903-4F6A-B1A4-FA03CD09E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94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520" units="in"/>
          <inkml:channel name="Y" type="integer" max="26312" units="in"/>
          <inkml:channel name="F" type="integer" max="255" units="dev"/>
        </inkml:traceFormat>
        <inkml:channelProperties>
          <inkml:channelProperty channel="X" name="resolution" value="2540.36597" units="1/in"/>
          <inkml:channelProperty channel="Y" name="resolution" value="2540.01343" units="1/in"/>
          <inkml:channelProperty channel="F" name="resolution" value="3.97878E-7" units="1/dev"/>
        </inkml:channelProperties>
      </inkml:inkSource>
      <inkml:timestamp xml:id="ts0" timeString="2011-02-06T01:20:16.310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811E3825-7B1A-4082-A5C3-897D227B1FBF}" emma:medium="tactile" emma:mode="ink">
          <msink:context xmlns:msink="http://schemas.microsoft.com/ink/2010/main" type="writingRegion" rotatedBoundingBox="1307,11142 6438,10225 6771,12083 1639,13001"/>
        </emma:interpretation>
      </emma:emma>
    </inkml:annotationXML>
    <inkml:traceGroup>
      <inkml:annotationXML>
        <emma:emma xmlns:emma="http://www.w3.org/2003/04/emma" version="1.0">
          <emma:interpretation id="{F0DAAAE6-59CC-4EA2-A9C5-1E3DCFD1B69C}" emma:medium="tactile" emma:mode="ink">
            <msink:context xmlns:msink="http://schemas.microsoft.com/ink/2010/main" type="paragraph" rotatedBoundingBox="1341,11124 4543,10688 4691,11773 1489,1220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AD5037B-FC53-47F9-97FB-234E42813A35}" emma:medium="tactile" emma:mode="ink">
              <msink:context xmlns:msink="http://schemas.microsoft.com/ink/2010/main" type="line" rotatedBoundingBox="1341,11124 4543,10688 4691,11773 1489,12209"/>
            </emma:interpretation>
          </emma:emma>
        </inkml:annotationXML>
        <inkml:traceGroup>
          <inkml:annotationXML>
            <emma:emma xmlns:emma="http://www.w3.org/2003/04/emma" version="1.0">
              <emma:interpretation id="{0AA160D0-20EC-4529-8FAA-55FA972C05C6}" emma:medium="tactile" emma:mode="ink">
                <msink:context xmlns:msink="http://schemas.microsoft.com/ink/2010/main" type="inkWord" rotatedBoundingBox="1341,11124 4543,10688 4691,11773 1489,12209"/>
              </emma:interpretation>
              <emma:one-of disjunction-type="recognition" id="oneOf0">
                <emma:interpretation id="interp0" emma:lang="en-US" emma:confidence="1">
                  <emma:literal>parent</emma:literal>
                </emma:interpretation>
                <emma:interpretation id="interp1" emma:lang="en-US" emma:confidence="0">
                  <emma:literal>parent -</emma:literal>
                </emma:interpretation>
                <emma:interpretation id="interp2" emma:lang="en-US" emma:confidence="0">
                  <emma:literal>parent _</emma:literal>
                </emma:interpretation>
                <emma:interpretation id="interp3" emma:lang="en-US" emma:confidence="0">
                  <emma:literal>parent .</emma:literal>
                </emma:interpretation>
                <emma:interpretation id="interp4" emma:lang="en-US" emma:confidence="0">
                  <emma:literal>parent ~</emma:literal>
                </emma:interpretation>
              </emma:one-of>
            </emma:emma>
          </inkml:annotationXML>
          <inkml:trace contextRef="#ctx0" brushRef="#br0">0 0 44,'0'0'28,"0"0"2,0 0-2,0 0-20,0 0 0,14 22-1,-8 8-2,10 5 0,-6 15-1,6 7 0,-4 16-1,1 0-1,-3 12 0,2-2-1,-4 0 0,-2-6-1,-2-4 0,0-14 0,0-7 0,0-9 0,-2-15-1,-6-3-2,4-25-7,6 22-21,-6-22 0,0 0-2,2-39 1</inkml:trace>
          <inkml:trace contextRef="#ctx0" brushRef="#br0" timeOffset="497.006">109-65 43,'0'0'28,"18"-27"0,-18 27 1,26-18-20,4 2-1,-3 10-1,9-10-3,-2 10 0,8 2-2,-3 12 1,-1 0-1,-2 10 1,1 6-3,-11 9 1,-8 5 0,-8 9 0,-8-1 0,-14 5 0,-4 0-1,-8-5 1,-17-1-1,-5-9 0,6-5 0,-7-11 0,9-6-1,10-12-3,-9-2-2,37 0-14,-26-18-10,26 18 0,4-26-2,-4 26 0</inkml:trace>
          <inkml:trace contextRef="#ctx0" brushRef="#br0" timeOffset="2246.903">915-87 15,'0'0'23,"-18"-23"1,18 23-6,-22-28-1,14 8-5,8 20-2,-22-29-2,2 25-3,20 4 0,-33 0-2,33 0-1,-34 29 0,14-9 0,0 6-2,-3 7 1,3 5 0,8 1 0,0 3 0,4-3 0,6 1 0,4-3 0,8-3 0,2-6 0,4-5 0,9-7-1,-1-8 1,4-4 0,2-8 0,5-10-1,-3-4 1,-2-5 0,-4-5 0,-4-2 0,-3-1 0,1-1 0,-12 3 0,-2-1 0,-6 6 0,-4-5 1,2 9-1,-2-2-1,2 2 1,2 20 0,-14-29-1,14 29 1,-10-22-1,10 22 1,0 0-1,0 0 0,-15 24 0,15-24 1,2 39-1,0-11 0,5 2 1,3 1-1,2 1 0,4-3 0,0-1 0,6-4 0,-2-1 0,3-7 0,-1-6 0,2-6 0,-2-8 0,-4-8 0,2 0 0,-1-11 0,1-3 0,-4 0 1,-2-7-1,-4 3 1,-2-1-1,-2 5 0,0 2 0,-4 4 1,-2 20-1,2-27 0,-2 27-1,0 0 1,0 0 0,0 0 0,8 33-1,0-9 1,-2 4 0,4 5 0,5 3 0,-5 3 0,4-5 0,-4-4 0,4-1 0,-6-5 1,-8-24-1,14 28 0,-14-28 1,0 0 0,0 0 0,0 0-1,8-24 1,-6 2-1,-2-2 0,-2-7 1,4 1-2,-2-1 1,6-1 0,-2 2 0,4-1-1,0 3 1,3 0 0,5 5 0,-2 1 0,2 4 0,4 2-1,0 3 0,2 3 0,3 2 0,-5 2 0,2 4-2,2-2 0,-24 4-5,38-8-15,-38 8-8,25 2-3,-25-2 3</inkml:trace>
          <inkml:trace contextRef="#ctx0" brushRef="#br0" timeOffset="3606.9736">1821-19 20,'-20'13'24,"20"-13"-3,0 0-3,0 0-2,0 0-3,10 22-2,-10-22-2,24 4-2,-6-10-1,-18 6-1,32-8 0,-32 8-1,26-12-1,-26 12 0,25-27-1,-25 27 1,10-36-1,-10 18-2,-2-1 1,-4-1 0,0-2 0,6 22-1,-23-33 0,23 33 1,-22-18-2,22 18 2,-26 2-2,26-2 1,-26 31 0,18-9 0,2 8 0,0 7 0,6 3 0,4 1 0,6-1 0,4-1 0,4-7 1,4-2-1,6-7 0,7-11 0,-5-6 0,4-8-1,0-8 1,1-10 0,1-5 1,-6-1-2,1-4 1,-11 1 0,2-1 0,-6-1 1,-4 3-1,-8 4 0,-2-1 0,-2 5 0,0 20 0,-6-26 0,6 26 0,0 0 0,0 0 0,-6 26 0,6-1 0,2 3 0,2 8 0,-2 1 1,4-3-1,-4 1 0,0-7 0,-6 0 1,4-28-1,0 25 1,0-25 0,0 0-1,0 0 1,-18-29-1,16 3 1,-2-2-1,2-5 0,10-3 0,2-3 0,6-1-1,4 5 0,1 3 0,3 10 1,0-1-1,-2 13 0,-2 6 0,0 8 1,-20-4-1,27 39 2,-13-13-2,-4 2 1,0 9 0,-2-3 0,0 3 0,2-3 1,-2 1-1,6-9-1,-4 0 1,5-5 0,-15-21 0,30 18 0,-12-24 0,4-4-1,4-7 1,-1-7 0,1-4 0,-2-7 0,2-1 0,-6-3 0,-1-5-1,-3 3 1,-6-3 1,-4-1-1,-4-1 0,0-3 1,-6 4-1,2 5 1,-4 5-1,-2 7 1,0 8-1,8 20 0,0 0 1,0 0 0,-17 32 0,17 5 0,4 13 0,1 7 0,5 8 0,-4 0-2,6 2 1,-2-9-1,4-5 1,0-4-2,0-15-1,-2-2-3,10-17-7,-13 11-20,-9-26-1,0 0-1,0 0 1</inkml:trace>
          <inkml:trace contextRef="#ctx0" brushRef="#br0" timeOffset="3855.9878">2666-177 58,'0'0'31,"0"0"0,0 0-2,42-16-27,-6 14 1,11-8-3,-3 4 1,6-4-2,3 2 1,-1-2-2,-1 2 1,-11-1-1,0-3-3,-12 16-6,3-16-19,-9 12-1,-22 0 0,22 0 0</inkml:trace>
        </inkml:traceGroup>
      </inkml:traceGroup>
    </inkml:traceGroup>
    <inkml:traceGroup>
      <inkml:annotationXML>
        <emma:emma xmlns:emma="http://www.w3.org/2003/04/emma" version="1.0">
          <emma:interpretation id="{841FEBBC-3030-4FC5-AB24-80E219272F36}" emma:medium="tactile" emma:mode="ink">
            <msink:context xmlns:msink="http://schemas.microsoft.com/ink/2010/main" type="paragraph" rotatedBoundingBox="2635,11654 6568,10951 6771,12084 2837,12787" alignmentLevel="2"/>
          </emma:interpretation>
        </emma:emma>
      </inkml:annotationXML>
      <inkml:traceGroup>
        <inkml:annotationXML>
          <emma:emma xmlns:emma="http://www.w3.org/2003/04/emma" version="1.0">
            <emma:interpretation id="{6844DAB9-BDE6-412E-91D0-59DC35BEFAA4}" emma:medium="tactile" emma:mode="ink">
              <msink:context xmlns:msink="http://schemas.microsoft.com/ink/2010/main" type="line" rotatedBoundingBox="2635,11654 6568,10951 6771,12083 2837,12787"/>
            </emma:interpretation>
          </emma:emma>
        </inkml:annotationXML>
        <inkml:traceGroup>
          <inkml:annotationXML>
            <emma:emma xmlns:emma="http://www.w3.org/2003/04/emma" version="1.0">
              <emma:interpretation id="{B12E15CC-D08F-433C-864C-A261B667DA7A}" emma:medium="tactile" emma:mode="ink">
                <msink:context xmlns:msink="http://schemas.microsoft.com/ink/2010/main" type="inkWord" rotatedBoundingBox="2677,11892 4392,11585 4535,12384 2820,12691"/>
              </emma:interpretation>
              <emma:one-of disjunction-type="recognition" id="oneOf1">
                <emma:interpretation id="interp5" emma:lang="en-US" emma:confidence="1">
                  <emma:literal>acid</emma:literal>
                </emma:interpretation>
                <emma:interpretation id="interp6" emma:lang="en-US" emma:confidence="0">
                  <emma:literal>arid</emma:literal>
                </emma:interpretation>
                <emma:interpretation id="interp7" emma:lang="en-US" emma:confidence="0">
                  <emma:literal>aced</emma:literal>
                </emma:interpretation>
                <emma:interpretation id="interp8" emma:lang="en-US" emma:confidence="0">
                  <emma:literal>avid</emma:literal>
                </emma:interpretation>
                <emma:interpretation id="interp9" emma:lang="en-US" emma:confidence="0">
                  <emma:literal>aid</emma:literal>
                </emma:interpretation>
              </emma:one-of>
            </emma:emma>
          </inkml:annotationXML>
          <inkml:trace contextRef="#ctx0" brushRef="#br0" timeOffset="5513.88">1698 992 21,'18'-24'28,"-18"24"0,0-24 2,6-3-16,-6 27 0,-10-38-4,10 38-3,-14-47-1,-2 29-1,3-6-2,13 24-1,-34-33 1,8 25-2,4 0-1,-6 10 0,-1 4 1,1 10-1,2 9 0,-2 3 0,7 10 1,3 3-1,6 4 0,6 1 0,6-5 0,4 1-1,6-7 2,4-7-1,5-6-1,5-12 1,2-6 1,4-12-1,2-8-1,3-6 2,-7-6-1,0-5 0,0-7 0,1 5 1,-13-3-1,-4 1 0,-2 5 1,-4 5-1,0 5 0,-6 22 1,4-30-1,-4 30 0,0 0-1,0 0 2,-4 22-1,4-6-1,0 11 1,4 3 0,2 4 0,4 1 0,4-3 0,0-3 0,1-5 0,3-4 0,2-12 1,0-4-1,2-6 0,-2-6 0,-1-6 1,-1-4-1,-2-4 1,-6-1-2,2-7 1,-4 4 0,0-9 1,-4 3-1,4 1-1,-4 3 1,4 0 0,6 5 0,-3 3-1,-11 20 0,26-24 1,-26 24-1,32-2 1,-14 8-1,4-2 1,3 2 0,-7 2 0,-2 0 0,-16-8 0,30 8 0,-30-8 0,18 2 1,-18-2-1,0 0 1,0 0-1,0 0 1,-12-20-1,12 20 0,-20-24 0,20 24 0,-22-25 0,22 25 0,-35-24 0,17 16 0,0 8 0,0 2 0,-2 6 0,0 6 1,0 2-1,3 9 0,1 1 1,4 7-1,4-1 0,10 0 1,6 3-1,2-1 0,4-1 0,-1-1-1,9-4 1,0-3 0,2-3-1,2-10 0,0-4 1,5-4-1,-1-8 1,4-6-1,-1-4 1,-3-6 0,0-3 0,-4-1 0,-2-4 0,-5-5 0,1 1 0,-8-3 0,-2 3 0,4-2 0,-10 1 0,0 5 0,0 6 0,0 1 0,-4 21 1,-2-18-2,2 18 2,0 0-1,-12 26 0,6-5 0,0 5 0,2 2 1,4 5-1,-4 5 0,6-3 0,4 1 0,0 1 0,4-3 0,0-2-1,4-7-1,-4-1-1,19-18-11,-29-6-19,30 2 2,-30-2-3,24-30 1</inkml:trace>
          <inkml:trace contextRef="#ctx0" brushRef="#br0" timeOffset="5680.6803">2474 461 51,'0'0'28,"-28"-8"0,28 8-5,0 0-30,0 0-18,22 11-3,-22-11 0,32 16 0</inkml:trace>
          <inkml:trace contextRef="#ctx0" brushRef="#br0" timeOffset="6378.7152">2942 806 32,'0'0'30,"0"0"1,0-24-1,0-1-18,0 25-4,-22-32-2,22 32-3,-29-27 1,7 15-2,2 10 0,-6 4 0,4 6 0,-1 9-1,5 5 0,0 6-1,8 3 1,2 3-1,8 1 0,2-1 0,6 2 0,2-3 0,6-5 1,-6-3-2,11-3 0,-1-6 2,0-8-2,4-6 2,-4-8-2,2-6 1,3-12-1,-1-3 1,-8-5 1,-2-7-2,0-5 1,-6-5 0,-4-6 1,-2 3-1,-2-3 0,-6 2 0,0 3-1,0 9 1,-2 3 0,0 11 0,4 9 0,4 18 0,0 0 1,0 0 0,-6 27 0,6 13 2,4 7-2,2 9 1,0 7-1,-2 6 1,4-2 0,4-2-1,-2 0 0,4-11 0,3-11-1,1-5 1,-2-7-1,4-7-1,-20-24 0,34 22-3,-34-22-5,31-4-25,-31 4 0,0 0-2,14-26 2</inkml:trace>
        </inkml:traceGroup>
        <inkml:traceGroup>
          <inkml:annotationXML>
            <emma:emma xmlns:emma="http://www.w3.org/2003/04/emma" version="1.0">
              <emma:interpretation id="{324D57A7-EE2F-49AE-8EA7-6F378CC9CADB}" emma:medium="tactile" emma:mode="ink">
                <msink:context xmlns:msink="http://schemas.microsoft.com/ink/2010/main" type="inkWord" rotatedBoundingBox="5305,11177 6568,10951 6771,12084 5508,12309">
                  <msink:destinationLink direction="from" ref="{45A25435-622F-4C5A-93D5-11611C2D00F5}"/>
                </msink:context>
              </emma:interpretation>
              <emma:one-of disjunction-type="recognition" id="oneOf2">
                <emma:interpretation id="interp10" emma:lang="en-US" emma:confidence="1">
                  <emma:literal>HA</emma:literal>
                </emma:interpretation>
                <emma:interpretation id="interp11" emma:lang="en-US" emma:confidence="1">
                  <emma:literal>H A</emma:literal>
                </emma:interpretation>
                <emma:interpretation id="interp12" emma:lang="en-US" emma:confidence="0">
                  <emma:literal>M A</emma:literal>
                </emma:interpretation>
                <emma:interpretation id="interp13" emma:lang="en-US" emma:confidence="0">
                  <emma:literal>N A</emma:literal>
                </emma:interpretation>
                <emma:interpretation id="interp14" emma:lang="en-US" emma:confidence="0">
                  <emma:literal>n A</emma:literal>
                </emma:interpretation>
              </emma:one-of>
            </emma:emma>
          </inkml:annotationXML>
          <inkml:trace contextRef="#ctx0" brushRef="#br0" timeOffset="11585.7524">4011-35 17,'-7'-18'28,"7"18"2,0 0 0,2-18-21,-2 18 1,0 0-2,0 0-2,0 0 0,7 28-1,-7-28-1,16 49 0,-4-15-1,-2 17-1,0 3 1,2 13 2,2 2-4,-2 6 2,-4 0-2,0-4 1,-4-4-1,0-2 2,-2-15-3,-2-3 1,0-11-1,-4-9 0,6-5 0,-2-22-1,-2 20 0,2-20-1,0 0-1,0 0-2,-16-24-7,20-8-21,-16 13-1,10-15-1,-4 3 0</inkml:trace>
          <inkml:trace contextRef="#ctx0" brushRef="#br0" timeOffset="12268.7915">4069 395 20,'0'0'29,"0"0"2,0 0 0,0 0-20,38-15 1,-38 15-3,47-4-2,-23 4-1,8-8-1,-2 8-2,5-8-1,-7 4-1,6-4 0,0 4 1,-3-4-2,-3 0 0,0 6-2,-2-4 2,-7 0 0,3 2-1,-22 4 0,20-7-1,-20 7-1,0 0-2,0 0-2,0 0-7,0 0-9,0 0-4,-18-6-1,18 6 5,0 0 7,-20-34 8,20 34 5,-11-28 10,13-3 9,-6 13 8,11-14 2,-16 11-3,18-15-6,-18 14-5,13-15-2,-4 37-2,7-40-1,-7 40-2,2-29-1,-2 29 1,0 0-2,0 0-1,0 0-1,0 0 1,6 41-1,-6-5 0,4 13 1,-6 4-2,8 11 1,2 5 0,-2 2 0,0 0 0,4-6-1,-6-2 0,0-13 0,0-1 0,-2-11 1,-4-5-2,2-5 1,2-10-1,-2-18 1,-2 23-2,2-23 0,0 0-1,0 0-3,0 0-6,0 0-22,0 0 0,0 0-2,12-29 1</inkml:trace>
          <inkml:trace contextRef="#ctx0" brushRef="#br0" timeOffset="12975.8318">4841 715 13,'-2'22'26,"2"-22"-1,0 0-10,-8 28 0,8-28-2,0 0-1,0 0-1,0 0-2,0 0-1,0 0-1,0 0-1,0 0-1,14-28 0,-14 6-1,10-13-2,-4-3 1,7-13-1,-3-6-1,6-13 0,2 1 0,4-12-1,0 2-1,0 2 2,-1 10-1,-1 6 0,-4 12 0,-2 9-1,-6 12 1,-8 28 0,16-25 1,-16 25-1,0 0-1,0 0 1,20 31 0,-10-7 0,5 8 0,-3 9 0,2 7 1,6 11-1,4 6 1,-2 0-1,3 2 1,-1 2 0,0-3 0,-2-1-1,0-4 0,-6-6 1,-8-9-1,11-1 0,-11-7-1,4-7 1,-10-7 0,-2-24-1,16 26 1,-16-26-1,0 0-2,0 0-1,0 0-4,-20-14-27,12-12 0,-18 4-2,9-13 2</inkml:trace>
          <inkml:trace contextRef="#ctx0" brushRef="#br0" timeOffset="13244.8473">4912 443 35,'-18'2'32,"18"-2"1,0 0-1,26 0-24,6-10 0,-8 10-2,13-8-2,-7 4-1,2 0-1,2 4-1,-9-4 0,5 2-2,-6 2-1,4-2-1,-28 2-2,45-14-13,-45 14-16,28-10 0,-28 10 1,0 0 0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5041.07666" units="1/in"/>
          <inkml:channelProperty channel="Y" name="resolution" value="3196.78027" units="1/in"/>
          <inkml:channelProperty channel="F" name="resolution" value="0" units="1/dev"/>
        </inkml:channelProperties>
      </inkml:inkSource>
      <inkml:timestamp xml:id="ts0" timeString="2011-02-06T01:20:26.219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 contextRef="#ctx0" brushRef="#br0">0 22 0,'0'-22'0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520" units="in"/>
          <inkml:channel name="Y" type="integer" max="26312" units="in"/>
          <inkml:channel name="F" type="integer" max="255" units="dev"/>
        </inkml:traceFormat>
        <inkml:channelProperties>
          <inkml:channelProperty channel="X" name="resolution" value="2540.36597" units="1/in"/>
          <inkml:channelProperty channel="Y" name="resolution" value="2540.01343" units="1/in"/>
          <inkml:channelProperty channel="F" name="resolution" value="3.97878E-7" units="1/dev"/>
        </inkml:channelProperties>
      </inkml:inkSource>
      <inkml:timestamp xml:id="ts0" timeString="2011-02-06T01:20:49.286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45A25435-622F-4C5A-93D5-11611C2D00F5}" emma:medium="tactile" emma:mode="ink">
          <msink:context xmlns:msink="http://schemas.microsoft.com/ink/2010/main" type="inkDrawing" rotatedBoundingBox="7706,11371 13621,13109 13409,13828 7494,12089" semanticType="callout" shapeName="Other">
            <msink:sourceLink direction="from" ref="{324D57A7-EE2F-49AE-8EA7-6F378CC9CADB}"/>
            <msink:sourceLink direction="to" ref="{FBDF8257-BBAE-4ECF-A4B6-E36BD146D934}"/>
          </msink:context>
        </emma:interpretation>
      </emma:emma>
    </inkml:annotationXML>
    <inkml:trace contextRef="#ctx0" brushRef="#br0">0 0 11,'0'0'29,"0"0"0,0 0 0,14 18-16,8-4-6,22-6 0,1 12-2,21 1 0,9 1-1,16 0-2,3 3 1,17 3-2,12 2 2,14-1-2,9 3 1,17 1-1,2 1 0,9 2 0,9 7 0,1-7 0,1 5-1,-3 8 2,-5 1-1,-3 1-1,-5 6 0,-2 3 1,-7 5-1,-1-2 2,-2 4-2,0-6 1,-3-1-1,1-1 3,2-8-3,-1 3 2,-11-9-2,8-2 2,-12-1-2,-8 1 1,-4-5 0,-4 1 0,-14-5-1,-6-6 1,-6-1-1,-14-3 0,-7-4-1,-9-6 0,-11 1 1,-11-5-1,-11 2 0,-4-8-1,-10 4 2,-4-4-1,-18-4 1,0 0 0,21 4-1,-21-4-1,0 0-3,0 0-20,-25 2-9,25-2-2,-30-6 1</inkml:trace>
    <inkml:trace contextRef="#ctx0" brushRef="#br0" timeOffset="675.0386">5293 1179 5,'0'0'30,"0"0"1,0 0 1,-2 28-17,32-26-1,-16 22-4,23-14-2,-9 17-2,14-5-3,-2 4-1,3-1 0,3 3-1,1-2-1,-1 11 0,-4-5 0,3 1 0,-3-3 0,-6 2 0,-6-1 1,-7-3-1,-3 1 1,-8-13-1,-12-16 1,14 30-1,-14-30 1,0 0 0,-16 20-1,0-13 1,-6-3-1,-5 2 1,-7 0-1,-6 4 1,-9 0 0,-1 0 1,-8 2-1,-1 2 1,1-3-1,3 5-1,-3-4-1,11 0 0,-3 6-5,22-10-9,-7 11-19,9-9-1,0 2 0,4-6 0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520" units="in"/>
          <inkml:channel name="Y" type="integer" max="26312" units="in"/>
          <inkml:channel name="F" type="integer" max="255" units="dev"/>
        </inkml:traceFormat>
        <inkml:channelProperties>
          <inkml:channelProperty channel="X" name="resolution" value="2540.36597" units="1/in"/>
          <inkml:channelProperty channel="Y" name="resolution" value="2540.01343" units="1/in"/>
          <inkml:channelProperty channel="F" name="resolution" value="3.97878E-7" units="1/dev"/>
        </inkml:channelProperties>
      </inkml:inkSource>
      <inkml:timestamp xml:id="ts0" timeString="2011-02-06T01:20:30.976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4B237628-640A-47D2-A630-6C0F7528D3D5}" emma:medium="tactile" emma:mode="ink">
          <msink:context xmlns:msink="http://schemas.microsoft.com/ink/2010/main" type="writingRegion" rotatedBoundingBox="1493,15618 6916,14577 7295,16552 1873,17594"/>
        </emma:interpretation>
      </emma:emma>
    </inkml:annotationXML>
    <inkml:traceGroup>
      <inkml:annotationXML>
        <emma:emma xmlns:emma="http://www.w3.org/2003/04/emma" version="1.0">
          <emma:interpretation id="{1E44867C-7AE0-4DA0-8B05-1B2DC777796B}" emma:medium="tactile" emma:mode="ink">
            <msink:context xmlns:msink="http://schemas.microsoft.com/ink/2010/main" type="paragraph" rotatedBoundingBox="1523,15428 4326,15147 4423,16115 1620,1639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1F2FE1BB-BB6C-440B-9CFA-B79AE304FC5C}" emma:medium="tactile" emma:mode="ink">
              <msink:context xmlns:msink="http://schemas.microsoft.com/ink/2010/main" type="line" rotatedBoundingBox="1523,15428 4326,15147 4423,16115 1620,16396"/>
            </emma:interpretation>
          </emma:emma>
        </inkml:annotationXML>
        <inkml:traceGroup>
          <inkml:annotationXML>
            <emma:emma xmlns:emma="http://www.w3.org/2003/04/emma" version="1.0">
              <emma:interpretation id="{E30B7F08-1E2E-4263-8035-DC7CFAA46EB0}" emma:medium="tactile" emma:mode="ink">
                <msink:context xmlns:msink="http://schemas.microsoft.com/ink/2010/main" type="inkWord" rotatedBoundingBox="1523,15428 4326,15147 4423,16115 1620,16396"/>
              </emma:interpretation>
              <emma:one-of disjunction-type="recognition" id="oneOf0">
                <emma:interpretation id="interp0" emma:lang="en-US" emma:confidence="1">
                  <emma:literal>parent</emma:literal>
                </emma:interpretation>
                <emma:interpretation id="interp1" emma:lang="en-US" emma:confidence="0">
                  <emma:literal>par cent</emma:literal>
                </emma:interpretation>
                <emma:interpretation id="interp2" emma:lang="en-US" emma:confidence="0">
                  <emma:literal>par Cent</emma:literal>
                </emma:interpretation>
                <emma:interpretation id="interp3" emma:lang="en-US" emma:confidence="0">
                  <emma:literal>par ent</emma:literal>
                </emma:interpretation>
                <emma:interpretation id="interp4" emma:lang="en-US" emma:confidence="0">
                  <emma:literal>par int</emma:literal>
                </emma:interpretation>
              </emma:one-of>
            </emma:emma>
          </inkml:annotationXML>
          <inkml:trace contextRef="#ctx0" brushRef="#br0">238 4381 29,'0'0'26,"-8"-18"0,8 18 3,0 0-14,0 0-2,0 0-4,0 0-3,0 0 0,0 0-2,0 0 1,0 0-1,-10 20 0,12-2-1,2 19 0,-2 5 0,2 11-1,2 4 1,2 8-1,-2 1 0,4 7-2,-2-2 2,0-10-1,0-4 0,-2-9 0,2-7 0,-6-9 0,8-9-1,-10-23 1,2 26 0,-2-26-2,0 0 0,0 0-1,0 0-2,0 0-3,-30-6-7,36-21-15,-6 27-5,-2-36 1,-2 16 0</inkml:trace>
          <inkml:trace contextRef="#ctx0" brushRef="#br0" timeOffset="510.0291">203 4551 51,'0'0'28,"-2"-24"1,15 4-7,-13 20-8,24-41-2,-24 41-4,44-42-2,-20 19-1,9-3-2,-1 8 0,2 2-1,-4 5-1,3 3-1,-5 8 1,-2 4 0,-2 11-1,0 3 1,-7 6-1,1 2 1,-8 5 0,-6 1 0,-8 3 1,-6-1 0,-6-4-1,-5-1 1,-7 1-1,-2-10 0,-4 5 0,5-13 0,1-2-3,-2 2 0,30-12-4,-46 20-14,46-20-13,-25 3 0,25-3-2,0 0 2</inkml:trace>
          <inkml:trace contextRef="#ctx0" brushRef="#br0" timeOffset="1817.5005">1139 4450 23,'0'0'26,"0"0"1,0 0 1,0 0-9,-20 6-4,20-6-4,-12-18-2,12 18-2,-26-29 0,14 11-2,12 18-1,-33-26-1,13 12-1,2 2-1,-2-1 0,-2 5-1,-1 4 1,3 0-1,2 10 0,2 0-1,-4 4 1,20-10 0,-38 41 0,23-15 0,3 5 0,6 3 0,-2 1 1,6 5-1,6-8 0,6 1 1,6-7-1,5 1 1,7-9-1,2-10-1,4-4 1,1-12 1,-1 0-1,0-17 0,-2 1-1,-3-10 1,-3 1 0,-8 1 0,-6-1-1,-4 7 0,-2-4 1,-2 12 0,-4-3 0,0 21-1,-6-22 1,6 22 0,0 0 0,0 0 0,-20 20 0,18-2 0,4 13 1,0 3-1,4 5 1,6-5 0,4 3-1,5-5 1,5-2-1,-4-7 0,4-11 0,-2-8 0,3-6 0,-5-4 0,-2-6-1,-4-9 1,-6-7-1,-2 4 1,-2-7-1,0 3 0,-6-4 1,-2 1 0,-2 1 0,2 12-1,-2-5 1,4 23 0,-4-26 0,4 26 0,0 0 0,0 0-1,-2 24 2,6-3-1,4 9 1,0 4-1,4 5 1,-2-3 0,5-3 0,-7-3-1,0-6 1,2-5 0,-10-19 0,0 0 0,0 0 1,0 0-2,0 0 1,0 0 0,-14-37-1,6 15 0,-2-2 0,5-5 0,-1 1-1,2-2 1,-4-1 0,10 7-1,2 0 2,0 1-2,4 1 1,3 4 0,7 2-1,0 3 1,4 1-1,-4 2 0,2 2 0,1 2 1,1 2-1,-2 0-1,-20 4 1,28-4-2,-28 4-3,20 0-6,-20 0-20,24-8-1,-24 8-1,23-4 2</inkml:trace>
          <inkml:trace contextRef="#ctx0" brushRef="#br0" timeOffset="2929.5641">1835 4444 17,'0'0'24,"0"0"2,0 0 0,-12 20-11,12-20-2,0 0-3,0 0-2,0 0 0,20 10-2,-20-10-1,0 0 0,22 12 0,-22-12-1,22 0-1,-22 0-1,28-8 0,-28 8-1,31-18 1,-31 18-1,24-26 0,-10 8 0,-4 1 0,0-3-1,-6 2 1,0-2 0,-4 20-1,-2-33 1,2 33-1,-10-22 0,10 22 0,-26-10 0,26 10 0,-28 8 0,28-8-1,-33 24 1,19-6 1,0 9-1,2 1 0,10 7 0,-4 1 1,6 4-1,6 1 1,4-3-1,4-1 1,6-9 0,5 1-1,3-11 1,4-10-1,2-6 0,3-10 1,-5-8-2,2-7 1,-4-3 0,1-6 0,-7-1-1,-6-1 0,-8-1 1,-2 1-1,-2 6 1,-2-1-1,-4 7 1,-8 6-1,8 16 1,0 0 0,0 0-1,0 0 1,-16 20 0,12 4 0,8 7 0,4 3 1,-2 1-1,4-1 1,-4-6-1,-2-3 1,0-7 0,-4-18 0,2 22 0,-2-22 0,0 0-1,-12-18 0,6 0 0,4-3 1,-2-3-2,6-4 0,-4-5 1,10 3-1,2 0 0,7 3 0,-5 1 0,2 4 0,4 8 0,-18 14 1,32-9 0,-32 9-1,24 21 1,-14-1 0,5 4 0,-3 7 1,-2-3-1,0 6 1,0-1-1,4-5 1,-6-1-1,-2-5-1,0 2-1,-6-24-4,12 39-11,-12-39-15,18 12-2,-18-12 0,19-8 1</inkml:trace>
          <inkml:trace contextRef="#ctx0" brushRef="#br0" timeOffset="3499.5967">2585 4367 61,'0'0'33,"-20"-8"-1,20 8 0,0 0-24,32-6-2,-14 8-2,8-6-2,3 0-1,5-4-1,0-1-1,6 1 0,3-6-2,-7 6-1,8-8-5,-15 18-13,5-14-10,-12 12-1,-2-4-1,-20 4 2</inkml:trace>
          <inkml:trace contextRef="#ctx0" brushRef="#br0" timeOffset="3267.5834">2637 4027 58,'-4'-37'33,"-6"15"-3,14-2-3,-4 24-18,0 0-1,0 0-1,8 18-2,-6 24-2,6 5 0,2 14 0,3 3-1,-1 9-1,0-4 0,0 2 0,0-6-1,-2-4 0,-4-11 0,0-9-2,0-3 1,0-13-2,-8-1-2,2-24-11,0 0-16,0 0-1,0 0-1,-10-26 2</inkml:trace>
        </inkml:traceGroup>
      </inkml:traceGroup>
    </inkml:traceGroup>
    <inkml:traceGroup>
      <inkml:annotationXML>
        <emma:emma xmlns:emma="http://www.w3.org/2003/04/emma" version="1.0">
          <emma:interpretation id="{A674B989-EF0F-4CAE-AE9D-29D349116B05}" emma:medium="tactile" emma:mode="ink">
            <msink:context xmlns:msink="http://schemas.microsoft.com/ink/2010/main" type="paragraph" rotatedBoundingBox="2570,16250 7071,15385 7295,16552 2794,17417" alignmentLevel="2"/>
          </emma:interpretation>
        </emma:emma>
      </inkml:annotationXML>
      <inkml:traceGroup>
        <inkml:annotationXML>
          <emma:emma xmlns:emma="http://www.w3.org/2003/04/emma" version="1.0">
            <emma:interpretation id="{969256B8-CD1B-4DB0-BE60-76754131A3EB}" emma:medium="tactile" emma:mode="ink">
              <msink:context xmlns:msink="http://schemas.microsoft.com/ink/2010/main" type="line" rotatedBoundingBox="2570,16250 7071,15385 7295,16552 2794,17417"/>
            </emma:interpretation>
          </emma:emma>
        </inkml:annotationXML>
        <inkml:traceGroup>
          <inkml:annotationXML>
            <emma:emma xmlns:emma="http://www.w3.org/2003/04/emma" version="1.0">
              <emma:interpretation id="{919A9D74-73A6-4C2A-BBF3-A78526000A1A}" emma:medium="tactile" emma:mode="ink">
                <msink:context xmlns:msink="http://schemas.microsoft.com/ink/2010/main" type="inkWord" rotatedBoundingBox="2593,16371 4368,16030 4539,16921 2764,17262"/>
              </emma:interpretation>
              <emma:one-of disjunction-type="recognition" id="oneOf1">
                <emma:interpretation id="interp5" emma:lang="en-US" emma:confidence="1">
                  <emma:literal>base</emma:literal>
                </emma:interpretation>
                <emma:interpretation id="interp6" emma:lang="en-US" emma:confidence="0">
                  <emma:literal>babe</emma:literal>
                </emma:interpretation>
                <emma:interpretation id="interp7" emma:lang="en-US" emma:confidence="0">
                  <emma:literal>bake</emma:literal>
                </emma:interpretation>
                <emma:interpretation id="interp8" emma:lang="en-US" emma:confidence="0">
                  <emma:literal>bas,</emma:literal>
                </emma:interpretation>
                <emma:interpretation id="interp9" emma:lang="en-US" emma:confidence="0">
                  <emma:literal>bare</emma:literal>
                </emma:interpretation>
              </emma:one-of>
            </emma:emma>
          </inkml:annotationXML>
          <inkml:trace contextRef="#ctx0" brushRef="#br0" timeOffset="5039.6848">1240 5153 37,'0'0'28,"0"-20"2,0 20-2,0 0-10,0 0-10,0 0 0,0 0-3,0 0-2,0 0 0,28 34 0,-18 0-1,8 5 1,-6 16-1,9-1 0,-7 11-1,4 2 0,-2-2 0,-4 0-1,2-13 1,-2-5-1,-4-13 1,0-7-1,-5-9 1,-3-18 0,0 0 1,0 0-1,0 0 0,0 0 0,2-22 0,0-1 0,0-3 0,2-4-2,4-5 1,6-5 0,6-1 0,4 5-1,2-3 0,5-1 0,5 9 0,-4 9 0,4 4 0,-3 12 0,3 8 1,-8 10 0,-4 6 0,-1 6 1,-13 9-1,-4 3 0,-8 3 1,-12-3 0,-13 3-1,1-5 0,-6 1 1,-2-11 0,-5 0-1,1-8 1,6-7-1,2-1-1,9-10-2,-1 2-3,22 0-18,-12-23-8,12 23-1,14-26-1,4 6 1</inkml:trace>
          <inkml:trace contextRef="#ctx0" brushRef="#br0" timeOffset="5768.7265">2228 5471 39,'0'0'28,"6"-24"1,-6 24-5,2-29-7,-2 29-5,-8-30-3,8 30-3,-14-33 0,14 33-2,-22-26-1,4 18-1,-3 2-1,-1 10 0,0 4 0,0 4-1,-6 13 1,1 1-1,3 6 0,6 3 0,2 1 0,12 1 1,4-1-1,2 1 0,12-11 0,0-2 0,6-6 0,0-1 0,3-9 0,-3-8-1,0-6 2,0-7-1,-4-3 0,2-8 1,-3-2-1,-1-5 0,0-1 1,0 6-1,-4-7 0,0 9 0,-10 24 0,14-29 1,-14 29-1,0 0 1,0 0-1,8 25 0,-4-1 0,0 4 1,8 5-1,-4 1 0,7 1 0,1-5 0,0-6-1,2-3 0,-4-1-1,6-16-3,-20-4-11,24 6-16,-24-6 0,25-16-2,-25 16 1</inkml:trace>
          <inkml:trace contextRef="#ctx0" brushRef="#br0" timeOffset="6287.7562">2643 5293 61,'-2'-27'31,"2"27"0,-12-20-1,10 2-22,2 18-2,-28-4-2,8 10-2,2-2-1,-4 10 0,1 2 0,1 5 0,4 1 0,4 2 0,8-6 0,4 7 0,6-7-1,8 4 0,4-6 0,4 1 0,7-1 0,1-4 0,2 2-1,-2 2 1,-1 1 0,-3-3 0,-6 4 0,-8 2 0,-6 2 0,-8 5 0,-10-1 1,-6-4-1,-4-1 1,-2-1 1,-5-10-2,5-2 1,-4-6-2,6-4 1,-3-4-4,25 6-4,-18-20-24,16-7 0,4 7-2,6-8 2</inkml:trace>
          <inkml:trace contextRef="#ctx0" brushRef="#br0" timeOffset="6775.7841">2718 5438 32,'-2'21'27,"2"-21"4,16 20-2,0-24-14,-16 4-2,24 14-4,-24-14-3,31 14 0,-31-14-1,34 2-3,-34-2 0,32-16-1,-14 2 1,-18 14-2,33-30 1,-17 7-2,-8 5 1,-2-4 1,-6 22-1,8-35 0,-8 35 1,-16-30 0,16 30-1,-32-12 1,11 14 0,-1 8 1,-2 10-2,-2 7 2,6 7-1,6 4 0,5 7 0,7-4-1,8-1 1,11 1-2,7-7 1,4-8 0,0-5-1,11-5 0,-5-4 0,0-10-2,6-2 2,-11-6-2,5-6-2,-16 4-8,10-19-20,-16 7 1,5-6-3,-11 7 2</inkml:trace>
        </inkml:traceGroup>
        <inkml:traceGroup>
          <inkml:annotationXML>
            <emma:emma xmlns:emma="http://www.w3.org/2003/04/emma" version="1.0">
              <emma:interpretation id="{55554B6F-BFD4-434A-890B-29B64D4BAB80}" emma:medium="tactile" emma:mode="ink">
                <msink:context xmlns:msink="http://schemas.microsoft.com/ink/2010/main" type="inkWord" rotatedBoundingBox="4981,15787 7071,15385 7295,16552 5205,16954">
                  <msink:destinationLink direction="with" ref="{DDA05E13-689A-49D6-8C44-8485D3DA7643}"/>
                </msink:context>
              </emma:interpretation>
              <emma:one-of disjunction-type="recognition" id="oneOf2">
                <emma:interpretation id="interp10" emma:lang="en-US" emma:confidence="0">
                  <emma:literal>mort</emma:literal>
                </emma:interpretation>
                <emma:interpretation id="interp11" emma:lang="en-US" emma:confidence="0">
                  <emma:literal>Most</emma:literal>
                </emma:interpretation>
                <emma:interpretation id="interp12" emma:lang="en-US" emma:confidence="0">
                  <emma:literal>Moet</emma:literal>
                </emma:interpretation>
                <emma:interpretation id="interp13" emma:lang="en-US" emma:confidence="0">
                  <emma:literal>Molt</emma:literal>
                </emma:interpretation>
                <emma:interpretation id="interp14" emma:lang="en-US" emma:confidence="0">
                  <emma:literal>Mort</emma:literal>
                </emma:interpretation>
              </emma:one-of>
            </emma:emma>
          </inkml:annotationXML>
          <inkml:trace contextRef="#ctx0" brushRef="#br0" timeOffset="10601.7791">3783 5374 30,'0'0'28,"14"18"0,-14-18-5,0 0-7,0 0-3,0 0-3,0 0-3,0 0-1,0 0-2,0 0-1,-6-24 1,6 24-1,0 0 0,-10-19-1,10 19 0,-6-26 0,2 10 1,0-9-1,-1 1-1,1-10 1,2-5-1,4-5 0,-4-5 0,4-2 0,-4-1-1,2-1 1,-2 2-1,0 3 0,2 3 1,-6 11-1,2 1 0,0 9 0,4 2-1,0 22 1,-2-35 0,2 35 0,0-20 0,0 20 0,0 0 0,-6-28 0,6 28 0,0 0-1,0 0 2,-6-16-1,6 16 0,0 0 0,0 0 0,0 0 0,0 0 0,0 0 0,0 0 1,0 0-1,0 0 0,0 0 1,0 0-1,0 0 0,0 0 1,0 0-1,0 0-1,0 0 1,0 0 0,0 0-1,28 22 1,-15-2 0,7 8 1,2 9-2,4 5 1,2 5 0,5 2 1,-1 1-1,-6-1-1,2-4 1,-4-3 0,-3-3 0,-9-11 1,-2-6-1,-2-4 0,-8-18 0,10 23 0,-10-23 0,0 0 0,0 0 2,0 0-2,0 0-1,0 0 2,0 0-1,0 0 0,16-25 0,-14 3 0,2-4-1,0-15 1,0-7 0,2-3 0,0-4 2,0 1-2,0-3 1,2 0-1,1 7 1,-1 3-2,-4 10 3,0 7-3,2 4 1,-2 6-1,2 1 1,-6 19 0,10-18 0,-10 18 0,0 0 0,16-18 0,-16 18 0,0 0 0,0 0-1,0 0 1,0 0 0,0 0 0,22 28 0,-14-1 0,2 11 0,0 11 1,3 11 0,3 7 0,4 2-1,-8 12 1,6-6-1,-2 0 0,0-8 1,0-6-1,-1-9 0,-1-9-1,-6-3 1,-2-13 1,-2-7-1,-4-20 0,4 26-1,-4-26 0,0 0-1,0 0-4,4-20-25,-4 20-5,-8-40-1,0 19-1</inkml:trace>
          <inkml:trace contextRef="#ctx0" brushRef="#br0" timeOffset="11327.8105">4876 4683 45,'-2'-24'31,"-5"-5"2,1 3-2,6 26-23,-20-43-1,0 29-2,14-6-2,6 20 1,-32-6-1,4 20 0,7 6-1,-7 19 0,6 5 1,8 13-1,0 10-1,10 8 1,8-2-1,8 2 0,6-8 0,12-3 0,7-5-1,-5-14 1,6-11-1,2-12 0,5-7 1,-5-7-1,5-16 1,-11-9-1,0-7 0,-2-2 1,-5-15-1,-9-7 1,-6-7-1,-10-4 0,0-2 0,-8-3 0,-6-1 0,-10 0 0,1 4-1,-3 11 2,-4 5-2,2 6 0,-9 15 0,5 8-2,-2 16 0,32 0-2,-48 16-11,48-16-19,-21 31 0,21-31-1,21 26 1</inkml:trace>
          <inkml:trace contextRef="#ctx0" brushRef="#br0" timeOffset="11860.8394">5200 4523 37,'0'0'30,"0"0"3,0 0-1,0 0-19,0 0-5,28 16 0,-22 21-2,9-3 1,-5 19-3,2 3 0,-2 13 0,2 4-2,-4-6-1,2 6 1,0-12-2,2-5 1,-2-7-1,-2-8 0,3-17 0,-3-4-1,-8-20 2,16 22-1,-16-22-1,0 0 1,0 0-1,16-26 0,-10 6 0,-6 2 0,4-7 0,0 1-1,0-8 1,4 3 1,2-3-2,6 7 2,-2-1 0,9 2 0,-1 4 0,-2 7 1,0 3-1,2 4 0,2 4 0,-3 2 0,-1 2-1,-2 0 0,-2 2 0,-16-4-1,38 0-1,-38 0 0,35-6-3,-35 6-2,34-18-8,-34 18-6,20-16-6,-20 16-3,26-25 1</inkml:trace>
          <inkml:trace contextRef="#ctx0" brushRef="#br0" timeOffset="12980.9035">5368 5029 13,'0'0'24,"0"0"1,0 0-9,-23 4 1,23-4-3,0 0-1,0 0 1,0 0-2,21 0-3,-21 0-1,26 6-1,-8-2-3,6-8 0,4 4-2,7-8 1,-3 6-2,4-6 1,-2 4-1,3-8 0,-9 4 0,4 0-1,-6 4 0,-3-2 1,-3 4-1,-20 2 0,32-4 0,-32 4 0,22 4 0,-22-4 0,0 0 0,22 4 1,-22-4-1,0 0 0,0 0-1,0 0 2,0 0-2,0 0 1,0 0-1,0 0 1,0 0-2,0 0 0,0 0 0,0 0-2,0 0-3,2 24-11,-2-24-16,0 0 0,0 0 0,0 0 0</inkml:trace>
          <inkml:trace contextRef="#ctx0" brushRef="#br0" timeOffset="12176.8568">5833 4764 25,'-12'-20'27,"2"-9"0,-10 3-2,16-17-5,-18 19-5,16-20-2,-16 19-3,20-13-1,-11 20-3,11-7-1,2 25 0,0 0-1,4 16-1,7 19 0,1 11-1,8 7 0,-8 20-1,12 4 1,-4 6-1,4-2 0,-7 0-1,-5-14 1,4-6 0,-6-7-1,-2-11 0,0-11 0,0-7 0,-8-7-2,0-18-1,0 0-2,0 0-18,0 0-15,-8-39 1,8 39-1,-26-44 0</inkml:trace>
        </inkml:traceGroup>
      </inkml:traceGroup>
    </inkml:traceGroup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520" units="in"/>
          <inkml:channel name="Y" type="integer" max="26312" units="in"/>
          <inkml:channel name="F" type="integer" max="255" units="dev"/>
        </inkml:traceFormat>
        <inkml:channelProperties>
          <inkml:channelProperty channel="X" name="resolution" value="2540.36597" units="1/in"/>
          <inkml:channelProperty channel="Y" name="resolution" value="2540.01343" units="1/in"/>
          <inkml:channelProperty channel="F" name="resolution" value="3.97878E-7" units="1/dev"/>
        </inkml:channelProperties>
      </inkml:inkSource>
      <inkml:timestamp xml:id="ts0" timeString="2011-02-06T01:20:51.615"/>
    </inkml:context>
    <inkml:brush xml:id="br0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DDA05E13-689A-49D6-8C44-8485D3DA7643}" emma:medium="tactile" emma:mode="ink">
          <msink:context xmlns:msink="http://schemas.microsoft.com/ink/2010/main" type="inkDrawing" rotatedBoundingBox="7614,16276 13007,13718 13064,13839 7671,16397" semanticType="callout" shapeName="Other">
            <msink:sourceLink direction="with" ref="{55554B6F-BFD4-434A-890B-29B64D4BAB80}"/>
            <msink:sourceLink direction="with" ref="{FBDF8257-BBAE-4ECF-A4B6-E36BD146D934}"/>
          </msink:context>
        </emma:interpretation>
      </emma:emma>
    </inkml:annotationXML>
    <inkml:trace contextRef="#ctx0" brushRef="#br0">0 2522 15,'0'0'23,"0"0"-5,0 0 0,18-4-3,-18 4-3,40-12-1,-16 8-2,17-14 0,-5 6-2,13-13-2,-5 7-1,18-10-2,3 4 2,10-9-3,3 1 2,9-7-3,8 5 2,7-7-1,9-1 0,0-3 0,2 3-1,2-5 0,-8 5 0,8-1 0,-4 0 0,-2-1 1,-6 1 0,-1-5-1,-3 3 1,0-1 0,8-5-1,-10-4 2,1 11-2,1-5 0,-4-2 0,-6 7-1,10-3 1,-7 5 1,-5-1-1,0 3 0,-5-3 0,1-1 1,-6 7-1,5-1 3,-7-5-2,0 3-1,3-1 0,-1 3 0,4-3 1,-3-3-1,5 3 0,2 0 0,-9 3 0,5 4 0,-3-5 0,-3 7 1,-8 1-1,-3 5 1,-7 0-1,-1 1 1,-8 5-1,3-2 1,-9 2 0,1-3-1,-1 1 0,-4 4 1,1-5-1,-1 3 0,-2 0 0,-6 0 1,-1 1-1,-5 1 0,-2 2 0,-2-2 1,-20 18-1,30-31 0,-30 31 0,27-22 0,-27 22 0,24-16 0,-24 16-1,18-10 1,-18 10 0,20-8 0,-20 8-1,0 0 1,22-12 0,-22 12 1,22-13-1,-22 13 0,19-14 0,-19 14 0,22-12 1,-22 12-2,0 0 1,22-10 0,-22 10 0,0 0 0,0 0 0,0 0 0,0 0 0,0 0 1,22-6-1,-22 6 0,0 0 0,0 0 0,0 0 0,0 0 0,18-12 0,-18 12 0,0 0 0,0 0 0,0 0 0,20-10 0,-20 10 0,0 0 0,0 0 0,19-13 0,-19 13 0,0 0 0,0 0 1,20-18 0,-20 18-1,0 0 0,0 0 0,0 0 0,0 0 0,0 0 0,0 0-1,0 0 1,0 0-1,0 0 0,0 0-3,-20 4-2,20-4-9,0 0-20,0 0 1,-27 27-3,27-27 3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6520" units="in"/>
          <inkml:channel name="Y" type="integer" max="26312" units="in"/>
          <inkml:channel name="F" type="integer" max="255" units="dev"/>
        </inkml:traceFormat>
        <inkml:channelProperties>
          <inkml:channelProperty channel="X" name="resolution" value="2540.36597" units="1/in"/>
          <inkml:channelProperty channel="Y" name="resolution" value="2540.01343" units="1/in"/>
          <inkml:channelProperty channel="F" name="resolution" value="3.97878E-7" units="1/dev"/>
        </inkml:channelProperties>
      </inkml:inkSource>
      <inkml:timestamp xml:id="ts0" timeString="2011-02-06T01:21:20.681"/>
    </inkml:context>
    <inkml:brush xml:id="br0">
      <inkml:brushProperty name="width" value="0.05833" units="cm"/>
      <inkml:brushProperty name="height" value="0.05833" units="cm"/>
      <inkml:brushProperty name="color" value="#3165BB"/>
      <inkml:brushProperty name="fitToCurve" value="1"/>
    </inkml:brush>
    <inkml:brush xml:id="br1">
      <inkml:brushProperty name="width" value="0.05833" units="cm"/>
      <inkml:brushProperty name="height" value="0.05833" units="cm"/>
      <inkml:brushProperty name="fitToCurve" value="1"/>
    </inkml:brush>
  </inkml:definitions>
  <inkml:traceGroup>
    <inkml:annotationXML>
      <emma:emma xmlns:emma="http://www.w3.org/2003/04/emma" version="1.0">
        <emma:interpretation id="{76F15A99-A374-49F0-AFB9-E613502A051C}" emma:medium="tactile" emma:mode="ink">
          <msink:context xmlns:msink="http://schemas.microsoft.com/ink/2010/main" type="writingRegion" rotatedBoundingBox="7704,12952 21076,13132 21038,15957 7666,15777"/>
        </emma:interpretation>
      </emma:emma>
    </inkml:annotationXML>
    <inkml:traceGroup>
      <inkml:annotationXML>
        <emma:emma xmlns:emma="http://www.w3.org/2003/04/emma" version="1.0">
          <emma:interpretation id="{A1AA0827-AE88-4D66-81DD-02276CB5DD9A}" emma:medium="tactile" emma:mode="ink">
            <msink:context xmlns:msink="http://schemas.microsoft.com/ink/2010/main" type="paragraph" rotatedBoundingBox="7704,12952 21076,13132 21057,14578 7685,1439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4D30AA5-3B70-4D49-8203-BEB96573FC28}" emma:medium="tactile" emma:mode="ink">
              <msink:context xmlns:msink="http://schemas.microsoft.com/ink/2010/main" type="line" rotatedBoundingBox="7704,12952 21076,13132 21057,14578 7685,14398"/>
            </emma:interpretation>
          </emma:emma>
        </inkml:annotationXML>
        <inkml:traceGroup>
          <inkml:annotationXML>
            <emma:emma xmlns:emma="http://www.w3.org/2003/04/emma" version="1.0">
              <emma:interpretation id="{FBDF8257-BBAE-4ECF-A4B6-E36BD146D934}" emma:medium="tactile" emma:mode="ink">
                <msink:context xmlns:msink="http://schemas.microsoft.com/ink/2010/main" type="inkWord" rotatedBoundingBox="7702,13162 13310,13237 13293,14457 7685,14381">
                  <msink:destinationLink direction="to" ref="{45A25435-622F-4C5A-93D5-11611C2D00F5}"/>
                  <msink:destinationLink direction="with" ref="{DDA05E13-689A-49D6-8C44-8485D3DA7643}"/>
                </msink:context>
              </emma:interpretation>
              <emma:one-of disjunction-type="recognition" id="oneOf0">
                <emma:interpretation id="interp0" emma:lang="en-US" emma:confidence="0">
                  <emma:literal>neutralization</emma:literal>
                </emma:interpretation>
                <emma:interpretation id="interp1" emma:lang="en-US" emma:confidence="0">
                  <emma:literal>neutralizations</emma:literal>
                </emma:interpretation>
                <emma:interpretation id="interp2" emma:lang="en-US" emma:confidence="0">
                  <emma:literal>neutralization,</emma:literal>
                </emma:interpretation>
                <emma:interpretation id="interp3" emma:lang="en-US" emma:confidence="0">
                  <emma:literal>Neutralization</emma:literal>
                </emma:interpretation>
                <emma:interpretation id="interp4" emma:lang="en-US" emma:confidence="0">
                  <emma:literal>Neutralization,</emma:literal>
                </emma:interpretation>
              </emma:one-of>
            </emma:emma>
          </inkml:annotationXML>
          <inkml:trace contextRef="#ctx0" brushRef="#br0">-6305 476 32,'-10'-19'24,"10"19"-2,0 0-3,0 0-5,0 0-4,0 0-2,-18 9-2,18-9-2,-8 34-1,10-10-1,-2 5 0,0 5 0,2 3-1,0 5 0,0-1 1,2-3-1,-2-1-1,-2-5 1,0 0-1,2-9 1,0-3-1,-2-20 0,-2 22 0,2-22 0,0 0 1,0 0-1,0 0 0,-8-18 1,8 18 0,-6-39-1,2 15 1,1-8 0,-1 5 0,8-11-1,1 4 1,5-7-1,2 5 0,0 1 0,4 5 1,0 3-1,4 1 0,-4 10 1,3 4-1,1 4 2,-2 14-1,0 4 0,-2 14 1,4 0-1,-4 11 0,1 3 0,-5 5-1,0 3 0,-2-1 0,0-4 0,-4-7-1,0 0 0,2-7-2,-4-3 0,-4-24 0,8 32-9,-8-32-20,0 0-3,0 0 3,0 0-1</inkml:trace>
          <inkml:trace contextRef="#ctx0" brushRef="#br0" timeOffset="1322.0756">-5910 682 10,'0'0'27,"22"17"2,-22-17-5,14 16-6,4-16-5,-18 0-3,27 8-2,-27-8-3,26 0 0,-26 0-1,34-2-1,-34 2 0,30-16 0,-30 16-1,33-31 0,-33 31 2,24-40-3,-14 21 0,-2-5 1,-6 0-2,0-2 1,-6 3-1,0 3 0,-8-2 0,12 22 0,-26-29 1,8 23-1,-5 6 0,1 8 0,-4 11 0,2 9 0,4 0-1,1 11 1,3 1 0,10 5-1,4-3 0,8-1 1,8-3-1,3-3 1,7-9 0,2-2-1,6-5 1,-2-11 0,3-8 0,-5 0 0,2-10 0,-4-7 0,-1-5-1,-7-4 1,2 0 0,-4-7 0,0 1 0,-6-1 0,2-1 1,-6 1-1,0 5-1,-1 4 1,-3 2 0,-2 22 0,2-23 0,-2 23 1,0 0-1,-6 39-1,1-13 2,1 6-1,0 7 1,4 1-2,2-1 1,2 1 0,5-7 0,-1-3 1,6-9-1,-14-21-1,34 24 1,-34-24 0,38-8 0,-16-6-1,-1-7 1,1-5 0,0-4 0,-2-7 0,0 3 0,0-5 0,-5-1 0,-5 3 1,-2 5-2,0 3 1,-4 11 0,-4 18 0,2-24 1,-2 24-2,-8 16 2,6 6-1,-4 7 0,4 3 1,4 9-1,4 1 0,2-1 0,2-1 0,6-5 0,2-5 0,6-10 0,-3-6 1,-1-9-2,0-7 1,6-9 0,-4-5 1,3-8-1,-1-2 0,-6-13 0,2 5-1,-2-5 1,-4-3 1,-8-3-2,2-4 1,-8 1 1,0-3-1,-4 3 0,0 3 1,2 7-1,-4 5 0,6 11 1,0 22 0,0 0-1,0 0 0,-6 30 1,4 5 0,2 13 0,2 7-1,0 2 0,4-3 0,2 3-1,-2-4 1,4-7-2,-3-11-1,3-13-3,-14 4-4,4-26-19,0 0-6,0 0 1,0 0-1</inkml:trace>
          <inkml:trace contextRef="#ctx0" brushRef="#br0" timeOffset="2741.9542">-5069 538 42,'-18'-12'34,"18"12"0,0 0-1,0 0-24,0 0-2,36-14-4,-4 2-1,3 4-1,3-2 0,4-4-1,1 3 0,-1-3 1,2 4 0,-5 4 1,-1 4-2,-10 8 2,-4 2 0,-3 12 0,-5 5 0,-10 7 0,-2 1 0,0 1 0,-2 5 0,0-3-1,0-2 0,0-3 0,0-7 0,2-4-1,-4-20 0,2 27 0,-2-27 1,0 0-1,0 0 0,6-29 0,-6 11 0,0-8 1,0-5-1,0-3-1,2-5 1,-4 5 0,12 0 0,0-1-1,2 5 0,0 3 0,4 3 0,-16 24 0,31-26 0,-13 18-1,0 8 0,2-2 0,0 6-1,7-4-1,-7 6 0,6-4 1,-2 6 1,2-2-1,-4 2 1,3-6 1,-3 0 1,-22-2 0,32 4 2,-32-4-1,20-6 1,-20 6 0,0 0 1,0 0 0,8-24-2,-8 24 1,0 0-1,-18-10 0,0 12-1,18-2 1,-38 18-1,16 6 2,-3 3-1,3 11 0,4-3-1,6 5 1,4 1-1,8-7 0,2 4 0,6-11 0,4-3 0,6-8 0,-18-16 0,34 4 0,-15-12-1,-19 8 1,32-36 0,-14 9 0,-6-3 0,-4-4 0,2 1-1,-4-1 1,-4 1 0,0 7-1,0 4 1,-2 22 0,0-25 0,0 25 0,0 0 0,6 25 1,3-1 0,1 9-1,-2-5 1,6 4-1,4 1 1,-2-3-1,2-6 0,2-11 0,3-1 1,-5-12-1,4-6 0,-2-2-1,0-9 1,-2-7 0,0-2 0,-3-7 0,-1-7 0,-4-3 0,-2-3-1,-4-7 1,0 0 0,-6-1 0,4 1 0,-2-2 0,-2 11 0,0 3 0,2 7 0,0 34 0,-2-25 1,2 25-1,-4 23 1,0 7 0,0 13 0,0 5-1,4 9 0,-6 0 1,4 3 0,-2 3-1,6-2 0,4-8 0,0-1 0,-2-9-1,4-9 1,6-3-1,-2-13 0,6-14-1,-18-4 1,35-4-1,-17-4 1,0-14 0,-6 1 1,6-11-1,-6 1 1,0-1 0,-4 6 0,-2-5 0,2 9 0,-6 0 1,-2 22-1,11-22 1,-11 22 0,0 0 0,4 22 0,-2 2 0,-4 2 0,0 7-1,2-1 1,2 5-1,-2-7-1,2 0 0,2-3-2,-4-27-4,14 28-24,-14-28-4,0 0-2,24-18 2</inkml:trace>
          <inkml:trace contextRef="#ctx0" brushRef="#br0" timeOffset="2898.9632">-3662 227 49,'-16'-27'36,"16"27"-4,-26-22 1,26 22-28,0 0-12,-6 16-24,6-16-4,22 16 2,-22-16-2</inkml:trace>
          <inkml:trace contextRef="#ctx0" brushRef="#br0" timeOffset="3764.0127">-3468 399 31,'0'0'23,"0"0"-2,0 0-1,0 0-5,0 0-1,0 0-3,16-23-4,-16 23 1,0 0-4,0 0-1,34 0-2,-13 0 1,1-2-1,4 2 0,2-4 1,-2 8-2,1-2 2,-3-2-1,-24 0 2,32 15-3,-32-15 1,12 22 0,-14-2 0,-6 2 0,-4 7 0,-6 3-1,-4 3 1,-3 1-1,3 3-1,0-5 1,4 0-1,6-3 1,10-7-1,6-6 1,-4-18 0,30 23 0,-10-23 0,6 0 0,1-6 0,1-9-2,-4 5 1,4-8-4,-10 8-1,13-18-9,-31 28-18,26-27-3,-26 27 3,8-30-1</inkml:trace>
          <inkml:trace contextRef="#ctx0" brushRef="#br0" timeOffset="4372.0475">-3430 518 24,'-24'6'32,"24"-6"0,26 0-1,-4 0-15,15-10-12,3 4-2,4-2-3,7-4-1,-3 0-1,-5-5 1,-5 3 1,0 2 1,-8-4 0,-9 8 2,-1-8 2,-20 16 0,22-17 0,-22 17 0,0 0 0,0 0-1,-26-6 0,2 14-1,1 7-1,-1 3 1,-2 4-1,-2 7 1,10 1-2,5 4 3,3-1-2,8-1-1,6-3 0,4-5 0,7-2 0,3-10 0,0 0 0,4-12-1,-2-6 1,6-4-1,-5-6 1,1-6-2,-2 1 2,-6-7 0,-2 0 0,-4 1 0,-4-1 0,-2 8 0,-2-2 0,0 22 0,-2-27 0,2 27 0,0 0 2,0 0-2,-2 27 1,4-3 0,2 2 0,0 9-1,4-3 1,0 0-1,3-1-1,3-7 0,-2 0-3,8-11-2,-20-13-8,22 14-20,-22-14-2,32-14 2,-13 1 0</inkml:trace>
          <inkml:trace contextRef="#ctx0" brushRef="#br0" timeOffset="4943.0801">-2831 427 49,'-22'-18'33,"22"18"2,0 0-2,28 2-28,-2-4-2,9-4-1,1 2-2,8-2 0,-3 0 1,-1 4-1,-2 2 1,-9 8 0,-3-2 0,-6 8 0,0 6 1,-12 11 1,0-1-1,-6 4 0,4 5-1,-6-5 0,4 1 0,-2-3 0,-2-1-1,-2-11 0,0 0-2,2-20-1,-4 26-6,4-26-25,0 0-2,6-24 0,-6 24 0</inkml:trace>
          <inkml:trace contextRef="#ctx0" brushRef="#br0" timeOffset="4612.0612">-2678 245 39,'-8'-49'33,"-2"9"0,4 3-1,-8 15-24,14 22-2,0 0-2,0 0-1,4 32 0,0 9-1,-6 9 0,6 7 0,-4 10-1,0-2 1,-2 2-4,0-7 0,6-11-2,-12 4-6,8-25-24,-2 0-1,2-28 0,0 21 1</inkml:trace>
          <inkml:trace contextRef="#ctx0" brushRef="#br0" timeOffset="5874.9306">-2472 310 46,'0'0'33,"-26"-19"0,26 19-2,0 0-27,0 0-3,18 19-6,2-11-1,-8 12-2,14-14 0,-9 12 1,9-12 1,-2 4 2,2-3 4,-2-7 2,-3 8 2,5-12 3,-26 4 1,32 4 0,-32-4-1,0 0 0,10 30-1,-10-30-1,-8 39 1,0-15-2,0 12 1,-2 1-1,-2 3-1,8-3-1,0 1 0,8-3 0,-2-1-1,6-8 0,0-7-1,-8-19 0,32 12 1,-12-16-1,-2-8 0,1-5 0,1-7-1,-4-2 0,-2-7 0,-6-1 0,-2-5 1,-6 3-1,0-3 1,-14 3 0,-2 4-1,-8-1 1,2 11 1,-3 4-1,1 8-1,4 3 1,0 5 0,20 2 0,0 0 0,0 0 0,6 25-1,12-17 1,4-6-1,2 4 1,5-2-1,-3 0 1,4 0 0,0-2-1,1 10 2,-11 0 0,2 9 0,-6-3 1,-2 8-1,-6 1 0,-2 3 0,-4 2 0,-6-3 0,-2-7 0,6-22-1,-10 28 0,10-28 1,0 0-1,0 0 1,0 0-1,0 0 1,-6-30-2,10 10 1,8-9 0,-2-3-1,12-4 0,-1 3 0,5 1 0,2-5 0,2 11 0,3 6 0,-3 3 1,-4 9 0,-4 8 1,-2 10 0,-1 9 1,-7 7 0,0 8 0,-2 9-1,6-2 1,-4 1-1,8-1-1,-2-5 0,-2-2 0,9-5 0,-3-7-3,4-12-1,-26-10-5,32 6-28,-32-6 0,27-8-2,-27 8 2</inkml:trace>
          <inkml:trace contextRef="#ctx0" brushRef="#br1" timeOffset="-28316.0441">-1700 654 6,'0'0'26,"-22"6"1,22-6-10,0 0 2,0 0-6,0 0 0,0 0-2,34 8-1,-34-8-3,37-2-1,-13 2-2,12-4 0,7 0-2,13-6 0,1 6 1,11-8-2,-1 4 0,3-3 1,1-1-2,-5-2 1,-7 4-1,-7-2 1,-7 2-1,-5 2 0,-8 4 0,-2-5-1,-3 5 1,-5 2 0,-22 2 0,30 0-1,-30 0 1,18 4 0,-18-4 1,0 0-2,0 0 2,0 0-2,0 23 2,0-23-1,-12 24 0,12-24 0,-22 43 0,8-13 1,-8 6 0,5 7 0,-11 8 0,-2 3 2,-4 5-2,-1 0 0,-1-1 1,4-1-1,0-2-1,5-11 1,7-3 0,4-9-1,2-5 0,4-5 0,10-22-1,-10 24 1,10-24 0,0 0-1,0 0-1,0 0-1,0 0-5,0 0-25,0 0-2,0 0-2,2-24 1</inkml:trace>
        </inkml:traceGroup>
        <inkml:traceGroup>
          <inkml:annotationXML>
            <emma:emma xmlns:emma="http://www.w3.org/2003/04/emma" version="1.0">
              <emma:interpretation id="{8EB4CAB0-EA7E-4859-A948-E7BEE5C981B1}" emma:medium="tactile" emma:mode="ink">
                <msink:context xmlns:msink="http://schemas.microsoft.com/ink/2010/main" type="inkWord" rotatedBoundingBox="13534,13569 14992,12609 15718,13712 14260,14672"/>
              </emma:interpretation>
              <emma:one-of disjunction-type="recognition" id="oneOf1">
                <emma:interpretation id="interp5" emma:lang="en-US" emma:confidence="1">
                  <emma:literal>Mt</emma:literal>
                </emma:interpretation>
                <emma:interpretation id="interp6" emma:lang="en-US" emma:confidence="0">
                  <emma:literal>Mt.</emma:literal>
                </emma:interpretation>
                <emma:interpretation id="interp7" emma:lang="en-US" emma:confidence="0">
                  <emma:literal>Mgt</emma:literal>
                </emma:interpretation>
                <emma:interpretation id="interp8" emma:lang="en-US" emma:confidence="0">
                  <emma:literal>Met</emma:literal>
                </emma:interpretation>
                <emma:interpretation id="interp9" emma:lang="en-US" emma:confidence="0">
                  <emma:literal>Mot</emma:literal>
                </emma:interpretation>
              </emma:one-of>
            </emma:emma>
          </inkml:annotationXML>
          <inkml:trace contextRef="#ctx0" brushRef="#br1" timeOffset="-23571.8321">51 1144 4,'0'0'28,"-4"24"1,4-24 2,2 19-17,-2-19-2,0 0-1,-17 32-3,17-32 0,0 0-1,0 0-1,-22-2 0,22 2 0,-6-22-2,4 4-1,0-7 0,2-7-1,-2-9 0,6-13 0,2-11-2,2-16 1,-2-8-1,4-9 1,-3-1-1,5 0 0,-4 4 0,2 8 1,-4 12-1,-4 16 1,-4 10-1,6 13 0,-8 10 1,4 7-1,0 19 0,0 0 0,0 0 0,0 0 0,0 0 0,20 17 0,-10 5 0,0 4 0,6 9 1,-2 5 0,-2 11-1,5 3 0,3 3 0,-2 2 1,0 6 0,4-7-1,-4 5 0,5-10 0,-5 0 0,-2-9 0,-2-1-1,-2-13 1,-4-4 0,-2-7 0,-6-19 0,8 24 0,-8-24 1,0 0-1,18-8 1,-18 8-1,10-37 0,3 9 0,3-4 0,2-9 0,0-6 0,-2-7-1,2-11 2,11-2-2,-5-2 1,-2 0 0,-2-2 0,0 1 0,-2 9-1,1 10 1,-3 9 0,-4 9 0,-4 9 1,-8 24-1,18-18 0,-18 18 0,14 22 1,-8 6 0,0 11-1,2 9 0,0 13 1,0 12-1,2 8 1,-3 6 0,1-2 0,2 6-1,2-1 1,-4-7-1,0-8 1,-2-2-1,-2-19 1,-2-5-1,2-11 0,0-9 0,-6-9-1,2-20 1,0 0-2,0 0 0,0 0-2,0 0-7,10-22-28,-10 22 1,-8-43-2,0 19 1</inkml:trace>
          <inkml:trace contextRef="#ctx0" brushRef="#br1" timeOffset="-22753.7888">984 267 35,'0'0'33,"-16"-30"2,16 30 0,6-23-22,-6 23-3,0 0-5,28-2 0,-5-4-1,-1 8-1,6-4-1,2 4-1,2-4 0,7 2-1,-3-2 1,2 2-1,-3 0 0,-3 0 0,0-2-1,-6 0-1,-7 4-1,-1-6-6,-18 4-18,20 6-8,-20-6-2,0 0 1</inkml:trace>
          <inkml:trace contextRef="#ctx0" brushRef="#br1" timeOffset="-23001.803">1127 14 20,'0'0'29,"-4"-26"0,14 3-8,-10 23-4,-4-26-4,4 26-2,0 0-3,0 0 0,-2-24-2,2 24-1,0 0 0,-6 44-1,6-15-1,-4 13-1,2 9 0,0 9 0,6 5-1,2 6 0,-4-6 0,8-2 0,-6-9-1,5-5 0,-7-10 0,2-9 0,0-4-1,-4-26-1,-6 21-1,6-21-3,0 0-5,-17-33-16,17 33-10,-22-50 1,4 21 0</inkml:trace>
        </inkml:traceGroup>
        <inkml:traceGroup>
          <inkml:annotationXML>
            <emma:emma xmlns:emma="http://www.w3.org/2003/04/emma" version="1.0">
              <emma:interpretation id="{D1806A35-407B-4E32-9C44-749C81BBDCA8}" emma:medium="tactile" emma:mode="ink">
                <msink:context xmlns:msink="http://schemas.microsoft.com/ink/2010/main" type="inkWord" rotatedBoundingBox="15320,14310 15900,13004 16581,13306 16001,14612"/>
              </emma:interpretation>
              <emma:one-of disjunction-type="recognition" id="oneOf2">
                <emma:interpretation id="interp10" emma:lang="en-US" emma:confidence="0">
                  <emma:literal>At</emma:literal>
                </emma:interpretation>
                <emma:interpretation id="interp11" emma:lang="en-US" emma:confidence="0">
                  <emma:literal>A</emma:literal>
                </emma:interpretation>
                <emma:interpretation id="interp12" emma:lang="en-US" emma:confidence="0">
                  <emma:literal>As</emma:literal>
                </emma:interpretation>
                <emma:interpretation id="interp13" emma:lang="en-US" emma:confidence="0">
                  <emma:literal>A.</emma:literal>
                </emma:interpretation>
                <emma:interpretation id="interp14" emma:lang="en-US" emma:confidence="0">
                  <emma:literal>A'</emma:literal>
                </emma:interpretation>
              </emma:one-of>
            </emma:emma>
          </inkml:annotationXML>
          <inkml:trace contextRef="#ctx0" brushRef="#br1" timeOffset="-19680.8168">1438 1243 14,'0'0'26,"0"0"1,0 0-5,0 0-12,0 0 1,0 0-3,0 0 0,0 0 0,0 0 0,0 0 0,0 0-1,8-24-1,-8 24-1,4-34-1,2 9-1,4-13 0,2-5-1,4-15 0,1-9-1,9-10 0,-6-2 0,4-12 0,-2 8 1,-2 2-2,-1 12 1,-5 6 0,-4 10-1,0 13 1,-2 9 0,-4 9 0,-4 22-1,6-28 0,-6 28 0,0 0 1,10-21-1,-10 21 0,0 0 0,0 0-1,0 0 2,20-10-1,-20 10 0,0 0 0,0 0 0,0 0 0,0 0 0,0 0 1,0 0-1,20 19 1,-20-19-1,0 0 0,0 0 0,0 0 0,0 0 1,21 14-1,-21-14 0,10 30 1,-6-6 0,14 19 1,-4 10-2,2 5 0,4 7 1,2 8-1,1 8 0,-5-8-1,4 10 1,-4-16-1,4-2 2,-6-7-1,-6-7 1,9-6-2,-9-7 2,-4-3-1,-2-5 1,0-4-2,-6-5 1,2-21 0,-2 30-1,2-30 2,0 0-2,-6 18 0,6-18-1,0 0 0,0 0-1,-8-22-2,8 22-2,-16-20-12,10 1-18,-13 9 0,7-12-1,-8 8 1</inkml:trace>
          <inkml:trace contextRef="#ctx0" brushRef="#br1" timeOffset="-19343.7975">1511 861 50,'0'0'36,"0"0"-2,0 0 1,0 0-30,44-7 0,-18 10-3,10-6 1,1 3-3,7 0 2,2-8-2,-5 2-1,-1-4 0,-12 2-3,9-6-1,-37 14-17,36-10-11,-36 10-3,10-23 1</inkml:trace>
          <inkml:trace contextRef="#ctx0" brushRef="#br1" timeOffset="-18801.7665">2091 239 31,'0'0'33,"0"0"1,0 0-6,0 0-14,0 0-1,26-2-4,-26 2-1,47-6-2,-23 6-2,6-8-1,1 5-2,5-7 0,-2 2 0,2 2-1,-1 0 0,-1-2 0,-6 4 0,-2-2 0,-7 4 0,-19 2 1,24 0-2,-24 0 0,0 0-1,0 0-1,18-2-9,-18 2-23,0 0-1,0 0-1,0 0 1</inkml:trace>
        </inkml:traceGroup>
        <inkml:traceGroup>
          <inkml:annotationXML>
            <emma:emma xmlns:emma="http://www.w3.org/2003/04/emma" version="1.0">
              <emma:interpretation id="{2184DCEA-7790-4F1F-BAAA-2B86530AFD13}" emma:medium="tactile" emma:mode="ink">
                <msink:context xmlns:msink="http://schemas.microsoft.com/ink/2010/main" type="inkWord" rotatedBoundingBox="17449,13364 21037,13191 21099,14490 17511,14663"/>
              </emma:interpretation>
              <emma:one-of disjunction-type="recognition" id="oneOf3">
                <emma:interpretation id="interp15" emma:lang="en-US" emma:confidence="0">
                  <emma:literal>+H20</emma:literal>
                </emma:interpretation>
                <emma:interpretation id="interp16" emma:lang="en-US" emma:confidence="0">
                  <emma:literal>+tt20</emma:literal>
                </emma:interpretation>
                <emma:interpretation id="interp17" emma:lang="en-US" emma:confidence="0">
                  <emma:literal>+ttz0</emma:literal>
                </emma:interpretation>
                <emma:interpretation id="interp18" emma:lang="en-US" emma:confidence="0">
                  <emma:literal>tH20</emma:literal>
                </emma:interpretation>
                <emma:interpretation id="interp19" emma:lang="en-US" emma:confidence="0">
                  <emma:literal>#20</emma:literal>
                </emma:interpretation>
              </emma:one-of>
            </emma:emma>
          </inkml:annotationXML>
          <inkml:trace contextRef="#ctx0" brushRef="#br1" timeOffset="-15332.5758">4860 269 32,'-16'-30'32,"4"3"2,-7 9 0,13-12-23,-12 26 0,18 4-3,0 0-2,-2 24 0,4 15-3,0 11 0,2 15 0,0 10-1,6 14 0,-4 4-1,5 0-1,-3-1 0,0-7 1,2-6-1,-2-13 0,2-9 0,-2-12-1,0-9 1,-4-9-2,-4-7 0,0-20-2,-10 20-4,10-20-16,-10-18-12,6-2 0,4 20 1,-24-41 1</inkml:trace>
          <inkml:trace contextRef="#ctx0" brushRef="#br1" timeOffset="-15127.5642">4793 798 58,'0'0'35,"29"-18"-1,9 7-1,4 13-29,19-18 0,1 6-2,15-6-1,-5 0-2,-3 2-1,2-7-3,-29 7-5,8-16-16,-26 16-7,5-9-1,-29 23 1</inkml:trace>
          <inkml:trace contextRef="#ctx0" brushRef="#br1" timeOffset="-14879.55">5457 385 50,'-6'-37'33,"-8"11"2,7-11-9,7 37-12,-22-48-5,22 48-2,-18-6-3,12 26-1,6 6 0,0 19-1,6 18 0,-6 5-1,12 17 2,0 5-2,-2-3 0,0-2-1,1-4 0,-1-6 0,-6-10 0,2-17-2,-10-5-1,8-17-4,-20 4-19,16-30-9,0 0-3,0 0 2</inkml:trace>
          <inkml:trace contextRef="#ctx0" brushRef="#br1" timeOffset="-14288.5162">5618 998 51,'-26'19'31,"26"-19"4,-18 6-6,18-6-23,28-17 0,0 1-3,-2 2 1,9-8-1,-3 8 2,6-5-2,-6 11 0,1 2-2,-13 14 1,-20-8 0,24 39-1,-22-5 0,-6 11-1,-8-1 0,-2 7 1,-8-2-1,-7-1 0,-5-5 0,2-1 0,4-9 1,3-9-1,1-2 1,4-10-2,20-12 2,-14 21-1,14-21 1,32-4-2,-4-4 1,9-1 0,9 1 0,5-2 1,5 0-1,0-4 0,-3 2 0,-1 4 1,-3 4-2,-7 0 0,-6-1-2,7 3-2,-43 2-10,48-6-20,-48 6-1,24-12-2,-24 12 2</inkml:trace>
          <inkml:trace contextRef="#ctx0" brushRef="#br1" timeOffset="-13671.886">6658 326 23,'-6'-35'32,"-4"1"1,4-3 1,-14 5-17,20-6-9,-18 17 0,12-7-4,-16 22 0,2 0 0,-23 16 0,11 12-1,-12 19 0,1 5-1,1 23 1,6 10-1,5 20-1,11 5 1,28 5-2,4-4 1,13-5-1,9-11 1,12-8-1,5-20 1,3-13-1,7-17 0,-5-19 1,1-14-1,-1-12 0,0-13 0,-3-9 0,1-15 0,-11-10 0,-3-1-1,-10-13 1,-10-2-1,-10-2 1,-12-2 0,-10 0 0,-10-2-1,-4 4 1,-12 8 0,1 10 0,-7 12-1,4 13 0,-1 16-2,13 16-2,-18 24-9,28 0-22,-5 10 0,19-1-2,-4 1 2</inkml:trace>
          <inkml:trace contextRef="#ctx0" brushRef="#br1" timeOffset="-16354.6316">3612 425 39,'0'0'33,"-12"-16"1,12 16 0,-2 24-19,-3 13-9,16 1 1,-7 23-3,6 6-1,0 12-1,0-2 0,-4 4-1,6-4 0,-6-6-1,0-11 1,0-7-2,-4-10 1,2-13 0,-6-4-2,2-26-2,-6 27-3,6-27-12,0 0-15,-16-31-1,16 31 0,-34-46 1</inkml:trace>
          <inkml:trace contextRef="#ctx0" brushRef="#br1" timeOffset="-16121.6182">3452 842 56,'-16'-18'36,"16"18"-1,0 0 0,24-14-26,13 2-5,5 8-1,12-6-2,11-1 0,6-3 0,-1 0-1,-3 0 0,-3-2-2,-5 4 0,-1-7-3,-22 17-10,5-14-18,-15 10-1,0-4-2,-8 6 1</inkml:trace>
        </inkml:traceGroup>
      </inkml:traceGroup>
    </inkml:traceGroup>
    <inkml:traceGroup>
      <inkml:annotationXML>
        <emma:emma xmlns:emma="http://www.w3.org/2003/04/emma" version="1.0">
          <emma:interpretation id="{8D5A0EAA-5ECB-4447-A320-335C5363F0DA}" emma:medium="tactile" emma:mode="ink">
            <msink:context xmlns:msink="http://schemas.microsoft.com/ink/2010/main" type="paragraph" rotatedBoundingBox="13214,14865 15695,14623 15816,15863 13334,16105" alignmentLevel="2"/>
          </emma:interpretation>
        </emma:emma>
      </inkml:annotationXML>
      <inkml:traceGroup>
        <inkml:annotationXML>
          <emma:emma xmlns:emma="http://www.w3.org/2003/04/emma" version="1.0">
            <emma:interpretation id="{D5D8B934-B264-4848-86BE-D40466AC8BC5}" emma:medium="tactile" emma:mode="ink">
              <msink:context xmlns:msink="http://schemas.microsoft.com/ink/2010/main" type="line" rotatedBoundingBox="13214,14865 15695,14623 15816,15863 13334,16105"/>
            </emma:interpretation>
          </emma:emma>
        </inkml:annotationXML>
        <inkml:traceGroup>
          <inkml:annotationXML>
            <emma:emma xmlns:emma="http://www.w3.org/2003/04/emma" version="1.0">
              <emma:interpretation id="{81739D78-362E-41A9-8170-F806608577EE}" emma:medium="tactile" emma:mode="ink">
                <msink:context xmlns:msink="http://schemas.microsoft.com/ink/2010/main" type="inkWord" rotatedBoundingBox="13214,14865 15695,14623 15816,15863 13334,16105"/>
              </emma:interpretation>
              <emma:one-of disjunction-type="recognition" id="oneOf4">
                <emma:interpretation id="interp20" emma:lang="en-US" emma:confidence="1">
                  <emma:literal>(salt)</emma:literal>
                </emma:interpretation>
                <emma:interpretation id="interp21" emma:lang="en-US" emma:confidence="0">
                  <emma:literal>{salt)</emma:literal>
                </emma:interpretation>
                <emma:interpretation id="interp22" emma:lang="en-US" emma:confidence="0">
                  <emma:literal>(Salt)</emma:literal>
                </emma:interpretation>
                <emma:interpretation id="interp23" emma:lang="en-US" emma:confidence="0">
                  <emma:literal>(salt}</emma:literal>
                </emma:interpretation>
                <emma:interpretation id="interp24" emma:lang="en-US" emma:confidence="0">
                  <emma:literal>[salt)</emma:literal>
                </emma:interpretation>
              </emma:one-of>
            </emma:emma>
          </inkml:annotationXML>
          <inkml:trace contextRef="#ctx0" brushRef="#br1" timeOffset="-10906.7285">-601 1748 9,'0'0'30,"0"-22"1,0 22 1,2-21-19,-2 21-1,0 0-2,0 0-2,0 0-2,-18 14-1,18-14-2,-26 49 1,8-10-1,-6 21-1,3 11 0,-3 12-1,8 4 0,0 9-1,10-3 1,10-6-1,6-8 0,8-10 0,4-13 0,7-13-1,-5-5-1,4-19-2,-6 5-5,10-30-16,-15 6-8,11-10-3,-28 10 2</inkml:trace>
          <inkml:trace contextRef="#ctx0" brushRef="#br1" timeOffset="-10125.6838">-161 1999 35,'0'0'31,"0"0"1,0 0-9,-26-6-14,26 6 0,-18-12-4,18 12-1,-23-8-1,23 8 0,-32-8-1,10 6 0,-8 6-1,7 4 0,-1 8 0,-6 4-1,2 6 0,8 7 0,8 1 0,5-1 0,10 1 0,3 1 1,10-7-1,14-4 0,0-1-1,11-5 2,3-2-1,4 0 0,-3 2 0,1-3 1,-8 3-1,-11 2 0,-9 0 1,-10 3-1,-14 5 1,-12-4-1,-13 3 1,-3-7-1,-10-2 1,-1-2-1,-3-6-1,4-3 0,3-7 0,3-5-1,8-1-3,-1 2-4,23-20-18,8 24-6,4-36-1,8 13 1</inkml:trace>
          <inkml:trace contextRef="#ctx0" brushRef="#br1" timeOffset="-9457.4532">293 2244 42,'0'0'31,"2"-30"2,-12 11-14,12-9-10,-2 28-2,-13-44-2,5 25-2,2-5-1,6 24 0,-26-32 0,8 23 1,0 5-2,-6 11 1,3 5-2,-9 8 1,8 12-1,-2 3 0,4 7 0,6 5-1,3-1 1,7-1 0,4 0 0,9-5 0,3-7 0,4-7 0,0-10 0,-16-16 0,40 14 0,-22-18 0,0-8 0,1-4 1,1-8-1,-4-3 0,0-11 1,-2 3-1,-4-3 0,0-5 0,-4 5 1,-2 1-1,0 5 0,-4 6 1,0 26 0,-2-21 0,2 21-1,-4 27 1,4 1-1,2 10 2,2 7-2,0 2 1,11-1-2,1-1 1,2-3 0,10-11 0,-2-3-3,7-12 0,-7 0-3,14-22-7,-16 15-20,5-18-1,-7-1-1,-22 10 2</inkml:trace>
          <inkml:trace contextRef="#ctx0" brushRef="#br1" timeOffset="-9148.4355">645 1851 43,'-4'-44'33,"0"7"1,10 5-9,-6 32-15,-6-35-1,6 35-3,0 0-2,4 35 0,2-5 1,-6 15-3,5 9 1,-3 13-1,4 6 0,2 6-1,-2-6 0,0 2-1,0-10 0,0-9 0,0-11 0,4-6-2,-6-13-1,-4-26-3,2 34-16,-2-34-14,0 0 0,18-18 0,-18 18-1</inkml:trace>
          <inkml:trace contextRef="#ctx0" brushRef="#br1" timeOffset="-8458.3955">900 2131 49,'0'0'36,"0"0"-2,0 0-1,40-2-27,-6 2-4,4-4 0,9 0-1,-1-3-1,3-3-1,-5 2-1,8-6-4,-21 12-10,11-10-17,-12 4-1,-2-2 1,-11 4-1</inkml:trace>
          <inkml:trace contextRef="#ctx0" brushRef="#br1" timeOffset="-8676.4085">970 1756 16,'4'-18'31,"-4"18"1,8-33-7,-8 33-6,2-24-4,-2 24-4,0 0-3,0 0-1,-8 18-1,4 15-3,8 3 0,-4 19-1,4 10 0,-6 12-1,8 2 1,0 4-1,2 0 0,-2-8-1,2-7 0,3-13 0,-3-2 0,8-17 0,-12-3-2,6-15-1,-8-2-3,18-18-14,-20 2-15,0 0-2,-10-30 1,8 1 0</inkml:trace>
          <inkml:trace contextRef="#ctx0" brushRef="#br1" timeOffset="-7910.3648">1565 1590 20,'0'0'31,"-18"-14"1,18 14 1,0 0-15,0 0-6,0 0-3,16 22-3,2-2-1,-6 19 1,8 3-1,-1 19-2,1 8 0,6 10-1,-8 4 0,-6 4-2,0 2 2,-8 0-2,-4-8 1,-6-4-1,-4-10 0,-10-10-1,6-7-1,-2-13-1,-8 7-3,24-44-18,-35 45-12,35-45-1,-32 32 0,32-32 2</inkml:trace>
        </inkml:traceGroup>
      </inkml:traceGroup>
    </inkml:traceGroup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C95AED4-3C59-4E9B-8C25-14C8B5574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5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B18F24-30FF-4A2D-9126-4FCFBC3AC670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40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10F7B19-5155-4B83-A684-0D447899C505}" type="slidenum">
              <a:rPr lang="en-US">
                <a:solidFill>
                  <a:prstClr val="black"/>
                </a:solidFill>
                <a:latin typeface="Arial" pitchFamily="34" charset="0"/>
              </a:rPr>
              <a:pPr/>
              <a:t>10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73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2662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2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662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sp>
        <p:nvSpPr>
          <p:cNvPr id="2663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41E229-5133-4D7B-902A-D1E498B25B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EDCBA-1610-451C-89C6-F6C06EC096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53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0E749-CEAC-47A9-9AF6-22E7100585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58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1587 w 64000"/>
                <a:gd name="T1" fmla="*/ -1067 h 64000"/>
                <a:gd name="T2" fmla="*/ 2304 w 64000"/>
                <a:gd name="T3" fmla="*/ 0 h 64000"/>
                <a:gd name="T4" fmla="*/ 1587 w 64000"/>
                <a:gd name="T5" fmla="*/ 1067 h 64000"/>
                <a:gd name="T6" fmla="*/ 1587 w 64000"/>
                <a:gd name="T7" fmla="*/ 1067 h 64000"/>
                <a:gd name="T8" fmla="*/ 1587 w 64000"/>
                <a:gd name="T9" fmla="*/ 1067 h 64000"/>
                <a:gd name="T10" fmla="*/ 1587 w 64000"/>
                <a:gd name="T11" fmla="*/ 1067 h 64000"/>
                <a:gd name="T12" fmla="*/ 1587 w 64000"/>
                <a:gd name="T13" fmla="*/ -1067 h 64000"/>
                <a:gd name="T14" fmla="*/ 1587 w 64000"/>
                <a:gd name="T15" fmla="*/ -1067 h 64000"/>
                <a:gd name="T16" fmla="*/ 1587 w 64000"/>
                <a:gd name="T17" fmla="*/ -1067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2027 w 64000"/>
                <a:gd name="T1" fmla="*/ -1024 h 64000"/>
                <a:gd name="T2" fmla="*/ 2544 w 64000"/>
                <a:gd name="T3" fmla="*/ 0 h 64000"/>
                <a:gd name="T4" fmla="*/ 2027 w 64000"/>
                <a:gd name="T5" fmla="*/ 1024 h 64000"/>
                <a:gd name="T6" fmla="*/ 2027 w 64000"/>
                <a:gd name="T7" fmla="*/ 1024 h 64000"/>
                <a:gd name="T8" fmla="*/ 2027 w 64000"/>
                <a:gd name="T9" fmla="*/ 1024 h 64000"/>
                <a:gd name="T10" fmla="*/ 2027 w 64000"/>
                <a:gd name="T11" fmla="*/ 1024 h 64000"/>
                <a:gd name="T12" fmla="*/ 2027 w 64000"/>
                <a:gd name="T13" fmla="*/ -1024 h 64000"/>
                <a:gd name="T14" fmla="*/ 2027 w 64000"/>
                <a:gd name="T15" fmla="*/ -1024 h 64000"/>
                <a:gd name="T16" fmla="*/ 2027 w 64000"/>
                <a:gd name="T17" fmla="*/ -1024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2663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F40D4F-9B78-4C4F-8E4C-ED14165350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046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CAF80-354A-41CF-8262-AD59EFF5F2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364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1A989-4DA1-4F5D-912B-5FCB54FA3D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566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B3B39-F297-4F58-8093-9E65C06EB1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647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3D8E2-23DE-4CF5-9F2E-3C1B7F916B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242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E8CEA-D95D-4628-A8A8-417ACBC6F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9236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679C4-0F19-4C97-A645-0B82E627CE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1894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1D53D-544B-468E-BB55-0714D41358F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70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29FB2-A7CF-4F22-989F-6770BBDE80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723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AE45D-CEFF-4F35-870D-D118982249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560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1EA3F-8EB6-46EA-A34D-676C16A97E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168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0834C-647C-4599-BBC9-316371F5E4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5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9C18E-A622-4BE3-9DE7-F1CE5452C3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54DF4-FA68-4AB1-8FEB-57A412346B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73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54932-9410-458A-8BD8-956355F19C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3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3F4B4D-62C9-4565-9FA2-777A242E31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7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A6DD9-F48D-4A19-9D50-B8D9CD4C53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53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4580C-5522-4291-9F92-AE84A13731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F4274-3871-4346-8056-3D5CFC9501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2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2560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560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2560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BDE7A55-434A-49EB-A3AD-93892AD933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2037 w 64000"/>
                <a:gd name="T1" fmla="*/ -807 h 64000"/>
                <a:gd name="T2" fmla="*/ 2592 w 64000"/>
                <a:gd name="T3" fmla="*/ 0 h 64000"/>
                <a:gd name="T4" fmla="*/ 2037 w 64000"/>
                <a:gd name="T5" fmla="*/ 807 h 64000"/>
                <a:gd name="T6" fmla="*/ 2037 w 64000"/>
                <a:gd name="T7" fmla="*/ 807 h 64000"/>
                <a:gd name="T8" fmla="*/ 2037 w 64000"/>
                <a:gd name="T9" fmla="*/ 807 h 64000"/>
                <a:gd name="T10" fmla="*/ 2037 w 64000"/>
                <a:gd name="T11" fmla="*/ 807 h 64000"/>
                <a:gd name="T12" fmla="*/ 2037 w 64000"/>
                <a:gd name="T13" fmla="*/ -807 h 64000"/>
                <a:gd name="T14" fmla="*/ 2037 w 64000"/>
                <a:gd name="T15" fmla="*/ -807 h 64000"/>
                <a:gd name="T16" fmla="*/ 2037 w 64000"/>
                <a:gd name="T17" fmla="*/ -807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1525 w 64000"/>
                <a:gd name="T1" fmla="*/ -820 h 64000"/>
                <a:gd name="T2" fmla="*/ 1949 w 64000"/>
                <a:gd name="T3" fmla="*/ 0 h 64000"/>
                <a:gd name="T4" fmla="*/ 1525 w 64000"/>
                <a:gd name="T5" fmla="*/ 820 h 64000"/>
                <a:gd name="T6" fmla="*/ 1525 w 64000"/>
                <a:gd name="T7" fmla="*/ 820 h 64000"/>
                <a:gd name="T8" fmla="*/ 1525 w 64000"/>
                <a:gd name="T9" fmla="*/ 820 h 64000"/>
                <a:gd name="T10" fmla="*/ 1525 w 64000"/>
                <a:gd name="T11" fmla="*/ 820 h 64000"/>
                <a:gd name="T12" fmla="*/ 1525 w 64000"/>
                <a:gd name="T13" fmla="*/ -820 h 64000"/>
                <a:gd name="T14" fmla="*/ 1525 w 64000"/>
                <a:gd name="T15" fmla="*/ -820 h 64000"/>
                <a:gd name="T16" fmla="*/ 1525 w 64000"/>
                <a:gd name="T17" fmla="*/ -82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D5858D3-34AE-48FB-8645-DBB30FAA7EF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43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2.emf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14.emf"/><Relationship Id="rId5" Type="http://schemas.openxmlformats.org/officeDocument/2006/relationships/image" Target="../media/image11.emf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13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PART </a:t>
            </a:r>
            <a:r>
              <a:rPr lang="en-US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4: </a:t>
            </a:r>
            <a:br>
              <a:rPr lang="en-US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Salt Hydrolysis and Buffer Solutions</a:t>
            </a:r>
            <a:endParaRPr 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505200"/>
            <a:ext cx="7239000" cy="1752600"/>
          </a:xfrm>
        </p:spPr>
        <p:txBody>
          <a:bodyPr/>
          <a:lstStyle/>
          <a:p>
            <a:r>
              <a:rPr lang="en-US" dirty="0" smtClean="0"/>
              <a:t>Unit 08</a:t>
            </a:r>
            <a:br>
              <a:rPr lang="en-US" dirty="0" smtClean="0"/>
            </a:br>
            <a:r>
              <a:rPr lang="en-US" dirty="0" smtClean="0"/>
              <a:t>IB Topics 8 &amp; 18</a:t>
            </a:r>
          </a:p>
          <a:p>
            <a:r>
              <a:rPr lang="en-US" dirty="0" smtClean="0"/>
              <a:t>Chapters 14 &amp; 15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33400"/>
            <a:ext cx="7315200" cy="1143000"/>
          </a:xfrm>
        </p:spPr>
        <p:txBody>
          <a:bodyPr/>
          <a:lstStyle/>
          <a:p>
            <a:pPr eaLnBrk="1" hangingPunct="1"/>
            <a:r>
              <a:rPr lang="en-US" sz="4500" smtClean="0">
                <a:solidFill>
                  <a:srgbClr val="CC0000"/>
                </a:solidFill>
              </a:rPr>
              <a:t>Buffering in your Blood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971800"/>
            <a:ext cx="7313612" cy="2970213"/>
          </a:xfrm>
        </p:spPr>
        <p:txBody>
          <a:bodyPr/>
          <a:lstStyle/>
          <a:p>
            <a:pPr eaLnBrk="1" hangingPunct="1"/>
            <a:r>
              <a:rPr lang="en-US" smtClean="0"/>
              <a:t>Your blood can absorb acids and bases produced in biologic rxns w/out changing its pH</a:t>
            </a:r>
          </a:p>
          <a:p>
            <a:pPr eaLnBrk="1" hangingPunct="1"/>
            <a:r>
              <a:rPr lang="en-US" smtClean="0"/>
              <a:t>Constant pH is vital for cell survival</a:t>
            </a:r>
          </a:p>
        </p:txBody>
      </p:sp>
      <p:pic>
        <p:nvPicPr>
          <p:cNvPr id="1638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1905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24000"/>
            <a:ext cx="1905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24000"/>
            <a:ext cx="19050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046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Determining the pH of a buffer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7312025" cy="4341813"/>
          </a:xfrm>
        </p:spPr>
        <p:txBody>
          <a:bodyPr/>
          <a:lstStyle/>
          <a:p>
            <a:r>
              <a:rPr lang="en-US" dirty="0"/>
              <a:t>Consider an acidic buffer made of the generic weak acid HA and its salt MA.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br>
              <a:rPr lang="pt-BR" dirty="0" smtClean="0"/>
            </a:br>
            <a:r>
              <a:rPr lang="pt-BR" dirty="0" smtClean="0"/>
              <a:t>	</a:t>
            </a:r>
            <a:r>
              <a:rPr lang="pt-BR" dirty="0" smtClean="0">
                <a:solidFill>
                  <a:schemeClr val="tx2"/>
                </a:solidFill>
              </a:rPr>
              <a:t>HA(aq</a:t>
            </a:r>
            <a:r>
              <a:rPr lang="pt-BR" dirty="0">
                <a:solidFill>
                  <a:schemeClr val="tx2"/>
                </a:solidFill>
              </a:rPr>
              <a:t>) </a:t>
            </a:r>
            <a:r>
              <a:rPr lang="en-US" dirty="0">
                <a:solidFill>
                  <a:schemeClr val="tx2"/>
                </a:solidFill>
                <a:sym typeface="Symbol"/>
              </a:rPr>
              <a:t></a:t>
            </a:r>
            <a:r>
              <a:rPr lang="pt-BR" dirty="0">
                <a:solidFill>
                  <a:schemeClr val="tx2"/>
                </a:solidFill>
              </a:rPr>
              <a:t> H</a:t>
            </a:r>
            <a:r>
              <a:rPr lang="pt-BR" baseline="30000" dirty="0">
                <a:solidFill>
                  <a:schemeClr val="tx2"/>
                </a:solidFill>
              </a:rPr>
              <a:t>+</a:t>
            </a:r>
            <a:r>
              <a:rPr lang="pt-BR" dirty="0">
                <a:solidFill>
                  <a:schemeClr val="tx2"/>
                </a:solidFill>
              </a:rPr>
              <a:t>(aq) + A</a:t>
            </a:r>
            <a:r>
              <a:rPr lang="pt-BR" baseline="30000" dirty="0">
                <a:solidFill>
                  <a:schemeClr val="tx2"/>
                </a:solidFill>
              </a:rPr>
              <a:t>-</a:t>
            </a:r>
            <a:r>
              <a:rPr lang="pt-BR" dirty="0">
                <a:solidFill>
                  <a:schemeClr val="tx2"/>
                </a:solidFill>
              </a:rPr>
              <a:t>(aq)</a:t>
            </a: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pt-BR" dirty="0">
                <a:solidFill>
                  <a:schemeClr val="tx2"/>
                </a:solidFill>
              </a:rPr>
              <a:t>	</a:t>
            </a:r>
            <a:r>
              <a:rPr lang="pt-BR" dirty="0" smtClean="0">
                <a:solidFill>
                  <a:schemeClr val="tx2"/>
                </a:solidFill>
              </a:rPr>
              <a:t>MA(aq</a:t>
            </a:r>
            <a:r>
              <a:rPr lang="pt-BR" dirty="0">
                <a:solidFill>
                  <a:schemeClr val="tx2"/>
                </a:solidFill>
              </a:rPr>
              <a:t>) </a:t>
            </a:r>
            <a:r>
              <a:rPr lang="en-US" dirty="0">
                <a:solidFill>
                  <a:schemeClr val="tx2"/>
                </a:solidFill>
                <a:sym typeface="Symbol"/>
              </a:rPr>
              <a:t></a:t>
            </a:r>
            <a:r>
              <a:rPr lang="pt-BR" dirty="0">
                <a:solidFill>
                  <a:schemeClr val="tx2"/>
                </a:solidFill>
              </a:rPr>
              <a:t> M</a:t>
            </a:r>
            <a:r>
              <a:rPr lang="pt-BR" baseline="30000" dirty="0">
                <a:solidFill>
                  <a:schemeClr val="tx2"/>
                </a:solidFill>
              </a:rPr>
              <a:t>+</a:t>
            </a:r>
            <a:r>
              <a:rPr lang="pt-BR" dirty="0">
                <a:solidFill>
                  <a:schemeClr val="tx2"/>
                </a:solidFill>
              </a:rPr>
              <a:t>(aq) + A</a:t>
            </a:r>
            <a:r>
              <a:rPr lang="pt-BR" baseline="30000" dirty="0">
                <a:solidFill>
                  <a:schemeClr val="tx2"/>
                </a:solidFill>
              </a:rPr>
              <a:t>-</a:t>
            </a:r>
            <a:r>
              <a:rPr lang="pt-BR" dirty="0">
                <a:solidFill>
                  <a:schemeClr val="tx2"/>
                </a:solidFill>
              </a:rPr>
              <a:t>(aq)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17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Determining the pH of a buffer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16825" cy="4341813"/>
          </a:xfrm>
        </p:spPr>
        <p:txBody>
          <a:bodyPr/>
          <a:lstStyle/>
          <a:p>
            <a:r>
              <a:rPr lang="en-US" sz="2200" dirty="0"/>
              <a:t>We can make two approximations based on some assumptions about these reactions</a:t>
            </a:r>
            <a:r>
              <a:rPr lang="en-US" sz="2200" dirty="0" smtClean="0"/>
              <a:t>:</a:t>
            </a:r>
            <a:br>
              <a:rPr lang="en-US" sz="2200" dirty="0" smtClean="0"/>
            </a:br>
            <a:endParaRPr lang="en-US" sz="22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dirty="0" smtClean="0"/>
              <a:t>The </a:t>
            </a:r>
            <a:r>
              <a:rPr lang="en-US" sz="2200" dirty="0"/>
              <a:t>dissociation of the weak acid is so small that it can be considered negligible </a:t>
            </a:r>
            <a:r>
              <a:rPr lang="en-US" sz="2200" dirty="0">
                <a:sym typeface="Symbol"/>
              </a:rPr>
              <a:t></a:t>
            </a:r>
            <a:r>
              <a:rPr lang="en-US" sz="2200" dirty="0"/>
              <a:t> thus [HA]</a:t>
            </a:r>
            <a:r>
              <a:rPr lang="en-US" sz="2200" baseline="-25000" dirty="0"/>
              <a:t>initial </a:t>
            </a:r>
            <a:r>
              <a:rPr lang="en-US" sz="2200" dirty="0">
                <a:sym typeface="Symbol"/>
              </a:rPr>
              <a:t></a:t>
            </a:r>
            <a:r>
              <a:rPr lang="en-US" sz="2200" dirty="0"/>
              <a:t> [</a:t>
            </a:r>
            <a:r>
              <a:rPr lang="en-US" sz="2200" dirty="0" smtClean="0"/>
              <a:t>HA]</a:t>
            </a:r>
            <a:r>
              <a:rPr lang="en-US" sz="2200" baseline="-25000" dirty="0" err="1" smtClean="0"/>
              <a:t>eq’m</a:t>
            </a:r>
            <a:endParaRPr lang="en-US" sz="2200" baseline="-25000" dirty="0" smtClean="0"/>
          </a:p>
          <a:p>
            <a:pPr marL="914400" lvl="1" indent="-457200">
              <a:buFont typeface="+mj-lt"/>
              <a:buAutoNum type="arabicPeriod"/>
            </a:pPr>
            <a:endParaRPr lang="en-US" sz="2200" dirty="0"/>
          </a:p>
          <a:p>
            <a:pPr marL="914400" lvl="1" indent="-457200">
              <a:buFont typeface="+mj-lt"/>
              <a:buAutoNum type="arabicPeriod"/>
            </a:pPr>
            <a:r>
              <a:rPr lang="en-US" sz="2200" dirty="0" smtClean="0"/>
              <a:t>The </a:t>
            </a:r>
            <a:r>
              <a:rPr lang="en-US" sz="2200" dirty="0"/>
              <a:t>salt is considered to be fully dissociated into its ions </a:t>
            </a:r>
            <a:r>
              <a:rPr lang="en-US" sz="2200" dirty="0">
                <a:sym typeface="Symbol"/>
              </a:rPr>
              <a:t></a:t>
            </a:r>
            <a:r>
              <a:rPr lang="en-US" sz="2200" dirty="0"/>
              <a:t> thus [MA]</a:t>
            </a:r>
            <a:r>
              <a:rPr lang="en-US" sz="2200" baseline="-25000" dirty="0"/>
              <a:t>initial </a:t>
            </a:r>
            <a:r>
              <a:rPr lang="en-US" sz="2200" dirty="0">
                <a:sym typeface="Symbol"/>
              </a:rPr>
              <a:t></a:t>
            </a:r>
            <a:r>
              <a:rPr lang="en-US" sz="2200" dirty="0"/>
              <a:t> [A</a:t>
            </a:r>
            <a:r>
              <a:rPr lang="en-US" sz="2200" baseline="30000" dirty="0"/>
              <a:t>-</a:t>
            </a:r>
            <a:r>
              <a:rPr lang="en-US" sz="2200" dirty="0"/>
              <a:t>]</a:t>
            </a:r>
            <a:r>
              <a:rPr lang="en-US" sz="2200" baseline="-25000" dirty="0" err="1"/>
              <a:t>eq’m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1771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01625"/>
            <a:ext cx="7313612" cy="1143000"/>
          </a:xfrm>
        </p:spPr>
        <p:txBody>
          <a:bodyPr/>
          <a:lstStyle/>
          <a:p>
            <a:r>
              <a:rPr lang="en-US" sz="3400" dirty="0"/>
              <a:t>Henderson-</a:t>
            </a:r>
            <a:r>
              <a:rPr lang="en-US" sz="3400" dirty="0" err="1"/>
              <a:t>Hasselbalch</a:t>
            </a:r>
            <a:r>
              <a:rPr lang="en-US" sz="3400" dirty="0"/>
              <a:t> Equation(s):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829103"/>
              </p:ext>
            </p:extLst>
          </p:nvPr>
        </p:nvGraphicFramePr>
        <p:xfrm>
          <a:off x="2209800" y="1905000"/>
          <a:ext cx="4561965" cy="153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99" name="Equation" r:id="rId3" imgW="1054080" imgH="355320" progId="Equation.3">
                  <p:embed/>
                </p:oleObj>
              </mc:Choice>
              <mc:Fallback>
                <p:oleObj name="Equation" r:id="rId3" imgW="1054080" imgH="3553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4561965" cy="153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62809"/>
              </p:ext>
            </p:extLst>
          </p:nvPr>
        </p:nvGraphicFramePr>
        <p:xfrm>
          <a:off x="1800225" y="4038600"/>
          <a:ext cx="5057775" cy="153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00" name="Equation" r:id="rId5" imgW="1168200" imgH="355320" progId="Equation.3">
                  <p:embed/>
                </p:oleObj>
              </mc:Choice>
              <mc:Fallback>
                <p:oleObj name="Equation" r:id="rId5" imgW="1168200" imgH="35532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4038600"/>
                        <a:ext cx="5057775" cy="153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622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4800"/>
            <a:ext cx="7313612" cy="1143000"/>
          </a:xfrm>
        </p:spPr>
        <p:txBody>
          <a:bodyPr/>
          <a:lstStyle/>
          <a:p>
            <a:r>
              <a:rPr lang="en-US" sz="2000" b="1" dirty="0">
                <a:solidFill>
                  <a:schemeClr val="tx1"/>
                </a:solidFill>
              </a:rPr>
              <a:t>Example:</a:t>
            </a:r>
            <a:r>
              <a:rPr lang="en-US" sz="2000" dirty="0">
                <a:solidFill>
                  <a:schemeClr val="tx1"/>
                </a:solidFill>
              </a:rPr>
              <a:t> Calculate the pH of a buffer solution at 298 K, prepared by mixing 25 cm</a:t>
            </a:r>
            <a:r>
              <a:rPr lang="en-US" sz="2000" baseline="30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 of 0.10 </a:t>
            </a:r>
            <a:r>
              <a:rPr lang="en-US" sz="2000" dirty="0" err="1">
                <a:solidFill>
                  <a:schemeClr val="tx1"/>
                </a:solidFill>
              </a:rPr>
              <a:t>mol</a:t>
            </a:r>
            <a:r>
              <a:rPr lang="en-US" sz="2000" dirty="0">
                <a:solidFill>
                  <a:schemeClr val="tx1"/>
                </a:solidFill>
              </a:rPr>
              <a:t> dm</a:t>
            </a:r>
            <a:r>
              <a:rPr lang="en-US" sz="2000" baseline="30000" dirty="0">
                <a:solidFill>
                  <a:schemeClr val="tx1"/>
                </a:solidFill>
              </a:rPr>
              <a:t>-3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ethanoic</a:t>
            </a:r>
            <a:r>
              <a:rPr lang="en-US" sz="2000" dirty="0">
                <a:solidFill>
                  <a:schemeClr val="tx1"/>
                </a:solidFill>
              </a:rPr>
              <a:t> acid, CH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COOH, with 25 cm</a:t>
            </a:r>
            <a:r>
              <a:rPr lang="en-US" sz="2000" baseline="30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 of 0.10 </a:t>
            </a:r>
            <a:r>
              <a:rPr lang="en-US" sz="2000" dirty="0" err="1">
                <a:solidFill>
                  <a:schemeClr val="tx1"/>
                </a:solidFill>
              </a:rPr>
              <a:t>mol</a:t>
            </a:r>
            <a:r>
              <a:rPr lang="en-US" sz="2000" dirty="0">
                <a:solidFill>
                  <a:schemeClr val="tx1"/>
                </a:solidFill>
              </a:rPr>
              <a:t> dm</a:t>
            </a:r>
            <a:r>
              <a:rPr lang="en-US" sz="2000" baseline="30000" dirty="0">
                <a:solidFill>
                  <a:schemeClr val="tx1"/>
                </a:solidFill>
              </a:rPr>
              <a:t>-3</a:t>
            </a:r>
            <a:r>
              <a:rPr lang="en-US" sz="2000" dirty="0">
                <a:solidFill>
                  <a:schemeClr val="tx1"/>
                </a:solidFill>
              </a:rPr>
              <a:t> sodium </a:t>
            </a:r>
            <a:r>
              <a:rPr lang="en-US" sz="2000" dirty="0" err="1">
                <a:solidFill>
                  <a:schemeClr val="tx1"/>
                </a:solidFill>
              </a:rPr>
              <a:t>ethanoate</a:t>
            </a:r>
            <a:r>
              <a:rPr lang="en-US" sz="2000" dirty="0">
                <a:solidFill>
                  <a:schemeClr val="tx1"/>
                </a:solidFill>
              </a:rPr>
              <a:t>, NaCH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COO.  </a:t>
            </a:r>
            <a:r>
              <a:rPr lang="en-US" sz="2000" dirty="0" err="1">
                <a:solidFill>
                  <a:schemeClr val="tx1"/>
                </a:solidFill>
              </a:rPr>
              <a:t>K</a:t>
            </a:r>
            <a:r>
              <a:rPr lang="en-US" sz="2000" baseline="-25000" dirty="0" err="1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of CH</a:t>
            </a:r>
            <a:r>
              <a:rPr lang="en-US" sz="2000" baseline="-25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COOH = 1.8 x 10</a:t>
            </a:r>
            <a:r>
              <a:rPr lang="en-US" sz="2000" baseline="30000" dirty="0">
                <a:solidFill>
                  <a:schemeClr val="tx1"/>
                </a:solidFill>
              </a:rPr>
              <a:t>-5</a:t>
            </a:r>
            <a:r>
              <a:rPr lang="en-US" sz="2000" dirty="0">
                <a:solidFill>
                  <a:schemeClr val="tx1"/>
                </a:solidFill>
              </a:rPr>
              <a:t> at 298 K.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8294"/>
              </p:ext>
            </p:extLst>
          </p:nvPr>
        </p:nvGraphicFramePr>
        <p:xfrm>
          <a:off x="2221230" y="1600200"/>
          <a:ext cx="3101340" cy="104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3" name="Equation" r:id="rId3" imgW="1054080" imgH="355320" progId="Equation.3">
                  <p:embed/>
                </p:oleObj>
              </mc:Choice>
              <mc:Fallback>
                <p:oleObj name="Equation" r:id="rId3" imgW="1054080" imgH="35532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1230" y="1600200"/>
                        <a:ext cx="3101340" cy="104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677065"/>
              </p:ext>
            </p:extLst>
          </p:nvPr>
        </p:nvGraphicFramePr>
        <p:xfrm>
          <a:off x="2228532" y="2666664"/>
          <a:ext cx="4858068" cy="1046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4" name="Equation" r:id="rId5" imgW="1650960" imgH="355320" progId="Equation.3">
                  <p:embed/>
                </p:oleObj>
              </mc:Choice>
              <mc:Fallback>
                <p:oleObj name="Equation" r:id="rId5" imgW="1650960" imgH="3553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532" y="2666664"/>
                        <a:ext cx="4858068" cy="10460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29971"/>
              </p:ext>
            </p:extLst>
          </p:nvPr>
        </p:nvGraphicFramePr>
        <p:xfrm>
          <a:off x="2190908" y="3811329"/>
          <a:ext cx="2092008" cy="485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5" name="Equation" r:id="rId7" imgW="711000" imgH="164880" progId="Equation.3">
                  <p:embed/>
                </p:oleObj>
              </mc:Choice>
              <mc:Fallback>
                <p:oleObj name="Equation" r:id="rId7" imgW="711000" imgH="164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908" y="3811329"/>
                        <a:ext cx="2092008" cy="485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778934"/>
              </p:ext>
            </p:extLst>
          </p:nvPr>
        </p:nvGraphicFramePr>
        <p:xfrm>
          <a:off x="2209800" y="4649529"/>
          <a:ext cx="1569878" cy="485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6" name="Equation" r:id="rId9" imgW="533160" imgH="164880" progId="Equation.3">
                  <p:embed/>
                </p:oleObj>
              </mc:Choice>
              <mc:Fallback>
                <p:oleObj name="Equation" r:id="rId9" imgW="533160" imgH="1648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49529"/>
                        <a:ext cx="1569878" cy="485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28600" y="5486400"/>
            <a:ext cx="861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Note:</a:t>
            </a:r>
            <a:r>
              <a:rPr lang="en-US" dirty="0"/>
              <a:t> when </a:t>
            </a:r>
            <a:r>
              <a:rPr lang="en-US" dirty="0" err="1" smtClean="0"/>
              <a:t>mol</a:t>
            </a:r>
            <a:r>
              <a:rPr lang="en-US" dirty="0" smtClean="0"/>
              <a:t> </a:t>
            </a:r>
            <a:r>
              <a:rPr lang="en-US" dirty="0"/>
              <a:t>acid </a:t>
            </a:r>
            <a:r>
              <a:rPr lang="en-US" dirty="0" smtClean="0"/>
              <a:t>= </a:t>
            </a:r>
            <a:r>
              <a:rPr lang="en-US" dirty="0" err="1" smtClean="0"/>
              <a:t>mol</a:t>
            </a:r>
            <a:r>
              <a:rPr lang="en-US" dirty="0" smtClean="0"/>
              <a:t> salt </a:t>
            </a:r>
            <a:r>
              <a:rPr lang="en-US" dirty="0"/>
              <a:t>(or </a:t>
            </a:r>
            <a:r>
              <a:rPr lang="en-US" dirty="0" err="1" smtClean="0"/>
              <a:t>mol</a:t>
            </a:r>
            <a:r>
              <a:rPr lang="en-US" dirty="0" smtClean="0"/>
              <a:t> base = </a:t>
            </a:r>
            <a:r>
              <a:rPr lang="en-US" dirty="0" err="1" smtClean="0"/>
              <a:t>mol</a:t>
            </a:r>
            <a:r>
              <a:rPr lang="en-US" dirty="0" smtClean="0"/>
              <a:t> salt</a:t>
            </a:r>
            <a:r>
              <a:rPr lang="en-US" dirty="0"/>
              <a:t>), the last term in the Henderson-</a:t>
            </a:r>
            <a:r>
              <a:rPr lang="en-US" dirty="0" err="1"/>
              <a:t>Hasselbalch</a:t>
            </a:r>
            <a:r>
              <a:rPr lang="en-US" dirty="0"/>
              <a:t> expression becomes 0, so </a:t>
            </a:r>
            <a:r>
              <a:rPr lang="en-US" b="1" dirty="0"/>
              <a:t>pH = </a:t>
            </a:r>
            <a:r>
              <a:rPr lang="en-US" b="1" dirty="0" err="1"/>
              <a:t>pK</a:t>
            </a:r>
            <a:r>
              <a:rPr lang="en-US" b="1" baseline="-25000" dirty="0" err="1"/>
              <a:t>a</a:t>
            </a: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dirty="0" smtClean="0"/>
              <a:t>(</a:t>
            </a:r>
            <a:r>
              <a:rPr lang="en-US" dirty="0"/>
              <a:t>or </a:t>
            </a:r>
            <a:r>
              <a:rPr lang="en-US" dirty="0" err="1"/>
              <a:t>pOH</a:t>
            </a:r>
            <a:r>
              <a:rPr lang="en-US" dirty="0"/>
              <a:t> = </a:t>
            </a:r>
            <a:r>
              <a:rPr lang="en-US" dirty="0" err="1"/>
              <a:t>pK</a:t>
            </a:r>
            <a:r>
              <a:rPr lang="en-US" baseline="-25000" dirty="0" err="1"/>
              <a:t>b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11847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Making buffer </a:t>
            </a:r>
            <a:r>
              <a:rPr lang="en-US" b="1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pH of a buffer depends on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  <a:p>
            <a:pPr lvl="0"/>
            <a:r>
              <a:rPr lang="en-US" dirty="0"/>
              <a:t>The </a:t>
            </a:r>
            <a:r>
              <a:rPr lang="en-US" dirty="0" err="1"/>
              <a:t>pK</a:t>
            </a:r>
            <a:r>
              <a:rPr lang="en-US" baseline="-25000" dirty="0" err="1"/>
              <a:t>a</a:t>
            </a:r>
            <a:r>
              <a:rPr lang="en-US" dirty="0"/>
              <a:t> (or </a:t>
            </a:r>
            <a:r>
              <a:rPr lang="en-US" dirty="0" err="1"/>
              <a:t>pK</a:t>
            </a:r>
            <a:r>
              <a:rPr lang="en-US" baseline="-25000" dirty="0" err="1"/>
              <a:t>b</a:t>
            </a:r>
            <a:r>
              <a:rPr lang="en-US" dirty="0"/>
              <a:t>) of its acid or </a:t>
            </a:r>
            <a:r>
              <a:rPr lang="en-US" dirty="0" smtClean="0"/>
              <a:t>base</a:t>
            </a:r>
            <a:br>
              <a:rPr lang="en-US" dirty="0" smtClean="0"/>
            </a:br>
            <a:endParaRPr lang="en-US" dirty="0"/>
          </a:p>
          <a:p>
            <a:pPr lvl="0"/>
            <a:r>
              <a:rPr lang="en-US" dirty="0"/>
              <a:t>The </a:t>
            </a:r>
            <a:r>
              <a:rPr lang="en-US" i="1" dirty="0"/>
              <a:t>ratio</a:t>
            </a:r>
            <a:r>
              <a:rPr lang="en-US" dirty="0"/>
              <a:t> of the initial concentration of acid and salt (or base and salt) used in its preparation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1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Making buffer </a:t>
            </a:r>
            <a:r>
              <a:rPr lang="en-US" b="1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7213"/>
            <a:ext cx="7616825" cy="1373187"/>
          </a:xfrm>
        </p:spPr>
        <p:txBody>
          <a:bodyPr/>
          <a:lstStyle/>
          <a:p>
            <a:pPr marL="0" indent="0">
              <a:buNone/>
            </a:pPr>
            <a:r>
              <a:rPr lang="en-US" sz="2000" b="1" u="sng" dirty="0">
                <a:solidFill>
                  <a:srgbClr val="FF0000"/>
                </a:solidFill>
              </a:rPr>
              <a:t>Acidic buffer: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React a weak acid (whose </a:t>
            </a:r>
            <a:r>
              <a:rPr lang="en-US" sz="2000" dirty="0" err="1"/>
              <a:t>pK</a:t>
            </a:r>
            <a:r>
              <a:rPr lang="en-US" sz="2000" baseline="-25000" dirty="0" err="1"/>
              <a:t>a</a:t>
            </a:r>
            <a:r>
              <a:rPr lang="en-US" sz="2000" dirty="0"/>
              <a:t> value is as close as possible to the desired pH of the buffer) with enough strong alkali such that one half of it is converted into salt.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325749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example: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3657600"/>
            <a:ext cx="792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CH</a:t>
            </a:r>
            <a:r>
              <a:rPr lang="en-US" sz="2000" baseline="-25000" dirty="0">
                <a:solidFill>
                  <a:schemeClr val="tx2"/>
                </a:solidFill>
              </a:rPr>
              <a:t>3</a:t>
            </a:r>
            <a:r>
              <a:rPr lang="en-US" sz="2000" dirty="0">
                <a:solidFill>
                  <a:schemeClr val="tx2"/>
                </a:solidFill>
              </a:rPr>
              <a:t>COOH(</a:t>
            </a:r>
            <a:r>
              <a:rPr lang="en-US" sz="2000" dirty="0" err="1">
                <a:solidFill>
                  <a:schemeClr val="tx2"/>
                </a:solidFill>
              </a:rPr>
              <a:t>aq</a:t>
            </a:r>
            <a:r>
              <a:rPr lang="en-US" sz="2000" dirty="0">
                <a:solidFill>
                  <a:schemeClr val="tx2"/>
                </a:solidFill>
              </a:rPr>
              <a:t>) + </a:t>
            </a:r>
            <a:r>
              <a:rPr lang="en-US" sz="2000" dirty="0" err="1">
                <a:solidFill>
                  <a:schemeClr val="tx2"/>
                </a:solidFill>
              </a:rPr>
              <a:t>NaOH</a:t>
            </a:r>
            <a:r>
              <a:rPr lang="en-US" sz="2000" dirty="0">
                <a:solidFill>
                  <a:schemeClr val="tx2"/>
                </a:solidFill>
              </a:rPr>
              <a:t>(</a:t>
            </a:r>
            <a:r>
              <a:rPr lang="en-US" sz="2000" dirty="0" err="1">
                <a:solidFill>
                  <a:schemeClr val="tx2"/>
                </a:solidFill>
              </a:rPr>
              <a:t>aq</a:t>
            </a:r>
            <a:r>
              <a:rPr lang="en-US" sz="2000" dirty="0">
                <a:solidFill>
                  <a:schemeClr val="tx2"/>
                </a:solidFill>
              </a:rPr>
              <a:t>) </a:t>
            </a:r>
            <a:r>
              <a:rPr lang="en-US" sz="2000" dirty="0">
                <a:solidFill>
                  <a:schemeClr val="tx2"/>
                </a:solidFill>
                <a:sym typeface="Symbol"/>
              </a:rPr>
              <a:t></a:t>
            </a:r>
            <a:r>
              <a:rPr lang="en-US" sz="2000" dirty="0">
                <a:solidFill>
                  <a:schemeClr val="tx2"/>
                </a:solidFill>
              </a:rPr>
              <a:t> NaCH</a:t>
            </a:r>
            <a:r>
              <a:rPr lang="en-US" sz="2000" baseline="-25000" dirty="0">
                <a:solidFill>
                  <a:schemeClr val="tx2"/>
                </a:solidFill>
              </a:rPr>
              <a:t>3</a:t>
            </a:r>
            <a:r>
              <a:rPr lang="en-US" sz="2000" dirty="0">
                <a:solidFill>
                  <a:schemeClr val="tx2"/>
                </a:solidFill>
              </a:rPr>
              <a:t>COO(</a:t>
            </a:r>
            <a:r>
              <a:rPr lang="en-US" sz="2000" dirty="0" err="1">
                <a:solidFill>
                  <a:schemeClr val="tx2"/>
                </a:solidFill>
              </a:rPr>
              <a:t>aq</a:t>
            </a:r>
            <a:r>
              <a:rPr lang="en-US" sz="2000" dirty="0">
                <a:solidFill>
                  <a:schemeClr val="tx2"/>
                </a:solidFill>
              </a:rPr>
              <a:t>) + H</a:t>
            </a:r>
            <a:r>
              <a:rPr lang="en-US" sz="2000" baseline="-25000" dirty="0">
                <a:solidFill>
                  <a:schemeClr val="tx2"/>
                </a:solidFill>
              </a:rPr>
              <a:t>2</a:t>
            </a:r>
            <a:r>
              <a:rPr lang="en-US" sz="2000" dirty="0">
                <a:solidFill>
                  <a:schemeClr val="tx2"/>
                </a:solidFill>
              </a:rPr>
              <a:t>O(l)</a:t>
            </a:r>
            <a:endParaRPr lang="en-US" sz="2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20266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Before </a:t>
            </a:r>
            <a:r>
              <a:rPr lang="en-US" dirty="0" err="1" smtClean="0">
                <a:solidFill>
                  <a:srgbClr val="FF0000"/>
                </a:solidFill>
              </a:rPr>
              <a:t>Rxn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mol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143000" y="5257800"/>
            <a:ext cx="74676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8001000" y="47244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+1</a:t>
            </a:r>
            <a:endParaRPr lang="en-US" sz="2400" baseline="30000" dirty="0"/>
          </a:p>
        </p:txBody>
      </p:sp>
      <p:sp>
        <p:nvSpPr>
          <p:cNvPr id="12" name="TextBox 11"/>
          <p:cNvSpPr txBox="1"/>
          <p:nvPr/>
        </p:nvSpPr>
        <p:spPr>
          <a:xfrm>
            <a:off x="6172200" y="47244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+1</a:t>
            </a:r>
            <a:endParaRPr lang="en-US" sz="24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2438400" y="4724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-1</a:t>
            </a:r>
            <a:r>
              <a:rPr lang="en-US" sz="2400" baseline="30000" dirty="0" smtClean="0"/>
              <a:t> </a:t>
            </a:r>
            <a:endParaRPr lang="en-US" sz="2400" baseline="30000" dirty="0"/>
          </a:p>
        </p:txBody>
      </p:sp>
      <p:sp>
        <p:nvSpPr>
          <p:cNvPr id="14" name="TextBox 13"/>
          <p:cNvSpPr txBox="1"/>
          <p:nvPr/>
        </p:nvSpPr>
        <p:spPr>
          <a:xfrm>
            <a:off x="2590800" y="4114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en-US" sz="2400" baseline="30000" dirty="0"/>
          </a:p>
        </p:txBody>
      </p:sp>
      <p:sp>
        <p:nvSpPr>
          <p:cNvPr id="15" name="TextBox 14"/>
          <p:cNvSpPr txBox="1"/>
          <p:nvPr/>
        </p:nvSpPr>
        <p:spPr>
          <a:xfrm>
            <a:off x="4343400" y="4114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baseline="30000" dirty="0"/>
          </a:p>
        </p:txBody>
      </p:sp>
      <p:sp>
        <p:nvSpPr>
          <p:cNvPr id="16" name="TextBox 15"/>
          <p:cNvSpPr txBox="1"/>
          <p:nvPr/>
        </p:nvSpPr>
        <p:spPr>
          <a:xfrm>
            <a:off x="6400800" y="4114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baseline="30000" dirty="0"/>
          </a:p>
        </p:txBody>
      </p:sp>
      <p:sp>
        <p:nvSpPr>
          <p:cNvPr id="17" name="TextBox 16"/>
          <p:cNvSpPr txBox="1"/>
          <p:nvPr/>
        </p:nvSpPr>
        <p:spPr>
          <a:xfrm>
            <a:off x="2590800" y="5358824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en-US" sz="2400" b="1" baseline="30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29600" y="53340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             </a:t>
            </a:r>
            <a:endParaRPr lang="en-US" sz="2400" baseline="30000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473606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Change (</a:t>
            </a:r>
            <a:r>
              <a:rPr lang="en-US" dirty="0" err="1" smtClean="0">
                <a:solidFill>
                  <a:srgbClr val="FF0000"/>
                </a:solidFill>
              </a:rPr>
              <a:t>mol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542186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After </a:t>
            </a:r>
            <a:r>
              <a:rPr lang="en-US" dirty="0" err="1" smtClean="0">
                <a:solidFill>
                  <a:srgbClr val="FF0000"/>
                </a:solidFill>
              </a:rPr>
              <a:t>Rxn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mol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29600" y="4114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baseline="30000" dirty="0"/>
          </a:p>
        </p:txBody>
      </p:sp>
      <p:sp>
        <p:nvSpPr>
          <p:cNvPr id="23" name="TextBox 22"/>
          <p:cNvSpPr txBox="1"/>
          <p:nvPr/>
        </p:nvSpPr>
        <p:spPr>
          <a:xfrm>
            <a:off x="4191000" y="4724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-1</a:t>
            </a:r>
            <a:r>
              <a:rPr lang="en-US" sz="2400" baseline="30000" dirty="0" smtClean="0"/>
              <a:t> </a:t>
            </a:r>
            <a:endParaRPr lang="en-US" sz="2400" baseline="30000" dirty="0"/>
          </a:p>
        </p:txBody>
      </p:sp>
      <p:sp>
        <p:nvSpPr>
          <p:cNvPr id="24" name="TextBox 23"/>
          <p:cNvSpPr txBox="1"/>
          <p:nvPr/>
        </p:nvSpPr>
        <p:spPr>
          <a:xfrm>
            <a:off x="4343400" y="53295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</a:t>
            </a:r>
            <a:endParaRPr lang="en-US" sz="2400" baseline="30000" dirty="0"/>
          </a:p>
        </p:txBody>
      </p:sp>
      <p:sp>
        <p:nvSpPr>
          <p:cNvPr id="25" name="TextBox 24"/>
          <p:cNvSpPr txBox="1"/>
          <p:nvPr/>
        </p:nvSpPr>
        <p:spPr>
          <a:xfrm>
            <a:off x="6400800" y="5334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</a:t>
            </a:r>
            <a:endParaRPr lang="en-US" sz="2400" b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30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Making buffer </a:t>
            </a:r>
            <a:r>
              <a:rPr lang="en-US" b="1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7213"/>
            <a:ext cx="7616825" cy="1373187"/>
          </a:xfrm>
        </p:spPr>
        <p:txBody>
          <a:bodyPr/>
          <a:lstStyle/>
          <a:p>
            <a:pPr marL="0" indent="0">
              <a:buNone/>
            </a:pPr>
            <a:r>
              <a:rPr lang="en-US" sz="2000" b="1" u="sng" dirty="0" smtClean="0">
                <a:solidFill>
                  <a:schemeClr val="tx2"/>
                </a:solidFill>
              </a:rPr>
              <a:t>Basic </a:t>
            </a:r>
            <a:r>
              <a:rPr lang="en-US" sz="2000" b="1" u="sng" dirty="0">
                <a:solidFill>
                  <a:schemeClr val="tx2"/>
                </a:solidFill>
              </a:rPr>
              <a:t>buffer: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dirty="0"/>
              <a:t>React a weak base (whose </a:t>
            </a:r>
            <a:r>
              <a:rPr lang="en-US" sz="2000" dirty="0" err="1"/>
              <a:t>pK</a:t>
            </a:r>
            <a:r>
              <a:rPr lang="en-US" sz="2000" baseline="-25000" dirty="0" err="1"/>
              <a:t>b</a:t>
            </a:r>
            <a:r>
              <a:rPr lang="en-US" sz="2000" dirty="0"/>
              <a:t> value is as close as possible to the desired </a:t>
            </a:r>
            <a:r>
              <a:rPr lang="en-US" sz="2000" dirty="0" err="1"/>
              <a:t>pOH</a:t>
            </a:r>
            <a:r>
              <a:rPr lang="en-US" sz="2000" dirty="0"/>
              <a:t> of the buffer) with enough strong acid such that one half of it is converted into salt.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49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Making buffer </a:t>
            </a:r>
            <a:r>
              <a:rPr lang="en-US" b="1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534400" cy="763587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Example: </a:t>
            </a:r>
            <a:r>
              <a:rPr lang="en-US" sz="2000" dirty="0"/>
              <a:t>How would you prepare a buffer solution of pH 3.75?  (See IB Data Booklet)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26306" name="Picture 2" descr="C:\Users\DEBORA~1\AppData\Local\Temp\SNAGHTML626cb33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383447"/>
            <a:ext cx="5334000" cy="4486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89575" y="2590800"/>
            <a:ext cx="34258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7030A0"/>
                </a:solidFill>
              </a:rPr>
              <a:t>pKa</a:t>
            </a:r>
            <a:r>
              <a:rPr lang="en-US" sz="2000" dirty="0" smtClean="0">
                <a:solidFill>
                  <a:srgbClr val="7030A0"/>
                </a:solidFill>
              </a:rPr>
              <a:t>(HCOOH)=3.75, so a buffer with equal moles of this acid and its salt </a:t>
            </a:r>
            <a:r>
              <a:rPr lang="en-US" sz="2000" dirty="0" err="1" smtClean="0">
                <a:solidFill>
                  <a:srgbClr val="7030A0"/>
                </a:solidFill>
              </a:rPr>
              <a:t>NaHCOO</a:t>
            </a:r>
            <a:r>
              <a:rPr lang="en-US" sz="2000" dirty="0" smtClean="0">
                <a:solidFill>
                  <a:srgbClr val="7030A0"/>
                </a:solidFill>
              </a:rPr>
              <a:t> will have pH=3.75</a:t>
            </a:r>
          </a:p>
          <a:p>
            <a:endParaRPr lang="en-US" sz="2000" dirty="0">
              <a:solidFill>
                <a:srgbClr val="7030A0"/>
              </a:solidFill>
            </a:endParaRPr>
          </a:p>
          <a:p>
            <a:r>
              <a:rPr lang="en-US" sz="2000" dirty="0" smtClean="0">
                <a:solidFill>
                  <a:srgbClr val="7030A0"/>
                </a:solidFill>
              </a:rPr>
              <a:t>Prepare this </a:t>
            </a:r>
            <a:r>
              <a:rPr lang="en-US" sz="2000" dirty="0" err="1" smtClean="0">
                <a:solidFill>
                  <a:srgbClr val="7030A0"/>
                </a:solidFill>
              </a:rPr>
              <a:t>equimolar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sol’n</a:t>
            </a:r>
            <a:r>
              <a:rPr lang="en-US" sz="2000" dirty="0" smtClean="0">
                <a:solidFill>
                  <a:srgbClr val="7030A0"/>
                </a:solidFill>
              </a:rPr>
              <a:t> by reacting the acid with enough </a:t>
            </a:r>
            <a:r>
              <a:rPr lang="en-US" sz="2000" dirty="0" err="1" smtClean="0">
                <a:solidFill>
                  <a:srgbClr val="7030A0"/>
                </a:solidFill>
              </a:rPr>
              <a:t>NaOH</a:t>
            </a:r>
            <a:r>
              <a:rPr lang="en-US" sz="2000" dirty="0" smtClean="0">
                <a:solidFill>
                  <a:srgbClr val="7030A0"/>
                </a:solidFill>
              </a:rPr>
              <a:t> so that half of it will be converted into salt and thus [HCOOH]=[HCOO</a:t>
            </a:r>
            <a:r>
              <a:rPr lang="en-US" sz="2000" baseline="30000" dirty="0" smtClean="0">
                <a:solidFill>
                  <a:srgbClr val="7030A0"/>
                </a:solidFill>
              </a:rPr>
              <a:t>-</a:t>
            </a:r>
            <a:r>
              <a:rPr lang="en-US" sz="2000" dirty="0" smtClean="0">
                <a:solidFill>
                  <a:srgbClr val="7030A0"/>
                </a:solidFill>
              </a:rPr>
              <a:t>]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71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can influence </a:t>
            </a:r>
            <a:r>
              <a:rPr lang="en-US" dirty="0" smtClean="0"/>
              <a:t>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600" b="1" dirty="0"/>
              <a:t>Dilution: </a:t>
            </a:r>
            <a:r>
              <a:rPr lang="en-US" sz="2600" dirty="0"/>
              <a:t>does not change pH (</a:t>
            </a:r>
            <a:r>
              <a:rPr lang="en-US" sz="2600" dirty="0" err="1"/>
              <a:t>K</a:t>
            </a:r>
            <a:r>
              <a:rPr lang="en-US" sz="2600" baseline="-25000" dirty="0" err="1"/>
              <a:t>a</a:t>
            </a:r>
            <a:r>
              <a:rPr lang="en-US" sz="2600" dirty="0"/>
              <a:t> and K</a:t>
            </a:r>
            <a:r>
              <a:rPr lang="en-US" sz="2600" baseline="-25000" dirty="0"/>
              <a:t>b</a:t>
            </a:r>
            <a:r>
              <a:rPr lang="en-US" sz="2600" dirty="0"/>
              <a:t> are constant &amp; </a:t>
            </a:r>
            <a:r>
              <a:rPr lang="en-US" sz="2600" i="1" dirty="0"/>
              <a:t>ratio</a:t>
            </a:r>
            <a:r>
              <a:rPr lang="en-US" sz="2600" dirty="0"/>
              <a:t> of acid or base to salt does not change), but does decrease buffering capacity (amt. of acid or base the </a:t>
            </a:r>
            <a:r>
              <a:rPr lang="en-US" sz="2600" dirty="0" err="1"/>
              <a:t>sol’n</a:t>
            </a:r>
            <a:r>
              <a:rPr lang="en-US" sz="2600" dirty="0"/>
              <a:t> can absorb without a significant change in pH</a:t>
            </a:r>
            <a:r>
              <a:rPr lang="en-US" sz="2600" dirty="0" smtClean="0"/>
              <a:t>)</a:t>
            </a:r>
            <a:br>
              <a:rPr lang="en-US" sz="2600" dirty="0" smtClean="0"/>
            </a:br>
            <a:endParaRPr lang="en-US" sz="2600" dirty="0"/>
          </a:p>
          <a:p>
            <a:pPr lvl="0"/>
            <a:r>
              <a:rPr lang="en-US" sz="2600" b="1" dirty="0"/>
              <a:t>Temperature: </a:t>
            </a:r>
            <a:r>
              <a:rPr lang="en-US" sz="2600" dirty="0"/>
              <a:t>As temp. affects the values of </a:t>
            </a:r>
            <a:r>
              <a:rPr lang="en-US" sz="2600" dirty="0" err="1"/>
              <a:t>K</a:t>
            </a:r>
            <a:r>
              <a:rPr lang="en-US" sz="2600" baseline="-25000" dirty="0" err="1"/>
              <a:t>a</a:t>
            </a:r>
            <a:r>
              <a:rPr lang="en-US" sz="2600" dirty="0"/>
              <a:t> and K</a:t>
            </a:r>
            <a:r>
              <a:rPr lang="en-US" sz="2600" baseline="-25000" dirty="0"/>
              <a:t>b</a:t>
            </a:r>
            <a:r>
              <a:rPr lang="en-US" sz="2600" dirty="0"/>
              <a:t>, the pH of the buffer is affected accordingly.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6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Buffer solution</a:t>
            </a:r>
            <a:r>
              <a:rPr lang="en-US" sz="2800" dirty="0"/>
              <a:t>: a solution that resists a change in pH on the addition of small amounts of acid or alkali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7213"/>
            <a:ext cx="7693025" cy="4114800"/>
          </a:xfrm>
        </p:spPr>
        <p:txBody>
          <a:bodyPr/>
          <a:lstStyle/>
          <a:p>
            <a:pPr lvl="0"/>
            <a:r>
              <a:rPr lang="en-US" sz="2600" dirty="0"/>
              <a:t>Two types:</a:t>
            </a:r>
          </a:p>
          <a:p>
            <a:pPr lvl="1"/>
            <a:r>
              <a:rPr lang="en-US" sz="2600" dirty="0">
                <a:solidFill>
                  <a:srgbClr val="FF0000"/>
                </a:solidFill>
              </a:rPr>
              <a:t>acidic buffers </a:t>
            </a:r>
            <a:r>
              <a:rPr lang="en-US" sz="2600" dirty="0"/>
              <a:t>– maintain </a:t>
            </a:r>
            <a:r>
              <a:rPr lang="en-US" sz="2600" dirty="0" smtClean="0"/>
              <a:t>pH </a:t>
            </a:r>
            <a:r>
              <a:rPr lang="en-US" sz="2600" dirty="0"/>
              <a:t>value </a:t>
            </a:r>
            <a:r>
              <a:rPr lang="en-US" sz="2600" dirty="0" smtClean="0"/>
              <a:t>&lt; </a:t>
            </a:r>
            <a:r>
              <a:rPr lang="en-US" sz="2600" dirty="0"/>
              <a:t>7</a:t>
            </a:r>
          </a:p>
          <a:p>
            <a:pPr lvl="1"/>
            <a:r>
              <a:rPr lang="en-US" sz="2600" dirty="0">
                <a:solidFill>
                  <a:schemeClr val="tx2"/>
                </a:solidFill>
              </a:rPr>
              <a:t>basic buffers </a:t>
            </a:r>
            <a:r>
              <a:rPr lang="en-US" sz="2600" dirty="0"/>
              <a:t>– maintain </a:t>
            </a:r>
            <a:r>
              <a:rPr lang="en-US" sz="2600" dirty="0" smtClean="0"/>
              <a:t>pH </a:t>
            </a:r>
            <a:r>
              <a:rPr lang="en-US" sz="2600" dirty="0"/>
              <a:t>value </a:t>
            </a:r>
            <a:r>
              <a:rPr lang="en-US" sz="2600" dirty="0" smtClean="0"/>
              <a:t>&gt; 7</a:t>
            </a:r>
            <a:br>
              <a:rPr lang="en-US" sz="2600" dirty="0" smtClean="0"/>
            </a:br>
            <a:endParaRPr lang="en-US" sz="2600" dirty="0"/>
          </a:p>
          <a:p>
            <a:r>
              <a:rPr lang="en-US" sz="2600" dirty="0"/>
              <a:t>Mixture of two solutions, combined in such a way that they each contain the </a:t>
            </a:r>
            <a:r>
              <a:rPr lang="en-US" sz="2600" i="1" dirty="0"/>
              <a:t>two</a:t>
            </a:r>
            <a:r>
              <a:rPr lang="en-US" sz="2600" dirty="0"/>
              <a:t> species of a conjugate acid-base pair.</a:t>
            </a:r>
          </a:p>
        </p:txBody>
      </p:sp>
    </p:spTree>
    <p:extLst>
      <p:ext uri="{BB962C8B-B14F-4D97-AF65-F5344CB8AC3E}">
        <p14:creationId xmlns:p14="http://schemas.microsoft.com/office/powerpoint/2010/main" val="216792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 HYDROLYSIS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7213"/>
            <a:ext cx="7769225" cy="4114800"/>
          </a:xfrm>
        </p:spPr>
        <p:txBody>
          <a:bodyPr/>
          <a:lstStyle/>
          <a:p>
            <a:r>
              <a:rPr lang="en-US" sz="2800" u="sng" dirty="0"/>
              <a:t>Neutralization </a:t>
            </a:r>
            <a:r>
              <a:rPr lang="en-US" sz="2800" u="sng" dirty="0" err="1"/>
              <a:t>rxn</a:t>
            </a:r>
            <a:r>
              <a:rPr lang="en-US" sz="2800" u="sng" dirty="0"/>
              <a:t>:</a:t>
            </a:r>
            <a:r>
              <a:rPr lang="en-US" sz="2800" dirty="0"/>
              <a:t>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acid </a:t>
            </a:r>
            <a:r>
              <a:rPr lang="en-US" sz="2800" dirty="0"/>
              <a:t>+ base </a:t>
            </a:r>
            <a:r>
              <a:rPr lang="en-US" sz="2800" dirty="0">
                <a:sym typeface="Symbol"/>
              </a:rPr>
              <a:t></a:t>
            </a:r>
            <a:r>
              <a:rPr lang="en-US" sz="2800" dirty="0"/>
              <a:t> salt + water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		</a:t>
            </a:r>
            <a:r>
              <a:rPr lang="en-US" sz="2000" dirty="0" smtClean="0"/>
              <a:t>pH </a:t>
            </a:r>
            <a:r>
              <a:rPr lang="en-US" sz="2000" dirty="0"/>
              <a:t>of resulting solution depends on relative </a:t>
            </a:r>
            <a:r>
              <a:rPr lang="en-US" sz="2000" dirty="0" smtClean="0"/>
              <a:t>		strengths </a:t>
            </a:r>
            <a:r>
              <a:rPr lang="en-US" sz="2000" dirty="0"/>
              <a:t>of acid and </a:t>
            </a:r>
            <a:r>
              <a:rPr lang="en-US" sz="2000" dirty="0" smtClean="0"/>
              <a:t>base</a:t>
            </a:r>
            <a:endParaRPr lang="en-US" sz="2000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/>
              <p14:cNvContentPartPr/>
              <p14:nvPr/>
            </p14:nvContentPartPr>
            <p14:xfrm>
              <a:off x="488567" y="3879508"/>
              <a:ext cx="1948680" cy="58788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7047" y="3865828"/>
                <a:ext cx="1974240" cy="61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4" name="Ink 13"/>
              <p14:cNvContentPartPr/>
              <p14:nvPr/>
            </p14:nvContentPartPr>
            <p14:xfrm>
              <a:off x="4138607" y="9712588"/>
              <a:ext cx="0" cy="828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0" cy="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7" name="Ink 36"/>
              <p14:cNvContentPartPr/>
              <p14:nvPr/>
            </p14:nvContentPartPr>
            <p14:xfrm>
              <a:off x="2737487" y="4218628"/>
              <a:ext cx="2134440" cy="690840"/>
            </p14:xfrm>
          </p:contentPart>
        </mc:Choice>
        <mc:Fallback xmlns="">
          <p:pic>
            <p:nvPicPr>
              <p:cNvPr id="37" name="Ink 36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28847" y="4209988"/>
                <a:ext cx="2155680" cy="70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8" name="Ink 37"/>
              <p14:cNvContentPartPr/>
              <p14:nvPr/>
            </p14:nvContentPartPr>
            <p14:xfrm>
              <a:off x="563087" y="5466388"/>
              <a:ext cx="2059200" cy="663840"/>
            </p14:xfrm>
          </p:contentPart>
        </mc:Choice>
        <mc:Fallback xmlns="">
          <p:pic>
            <p:nvPicPr>
              <p:cNvPr id="38" name="Ink 37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53727" y="5453068"/>
                <a:ext cx="2084040" cy="69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40" name="Ink 39"/>
              <p14:cNvContentPartPr/>
              <p14:nvPr/>
            </p14:nvContentPartPr>
            <p14:xfrm>
              <a:off x="2741087" y="4951948"/>
              <a:ext cx="1932480" cy="907920"/>
            </p14:xfrm>
          </p:contentPart>
        </mc:Choice>
        <mc:Fallback xmlns="">
          <p:pic>
            <p:nvPicPr>
              <p:cNvPr id="40" name="Ink 39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733887" y="4937908"/>
                <a:ext cx="1953720" cy="92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44" name="Ink 43"/>
              <p14:cNvContentPartPr/>
              <p14:nvPr/>
            </p14:nvContentPartPr>
            <p14:xfrm>
              <a:off x="2769887" y="4699588"/>
              <a:ext cx="4814640" cy="1019160"/>
            </p14:xfrm>
          </p:contentPart>
        </mc:Choice>
        <mc:Fallback xmlns="">
          <p:pic>
            <p:nvPicPr>
              <p:cNvPr id="44" name="Ink 43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7287" y="4686268"/>
                <a:ext cx="4841640" cy="1037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15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Anion </a:t>
            </a:r>
            <a:r>
              <a:rPr lang="en-US" dirty="0"/>
              <a:t>hydrolysis: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7213"/>
            <a:ext cx="8229600" cy="41148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anion (A</a:t>
            </a:r>
            <a:r>
              <a:rPr lang="en-US" baseline="30000" dirty="0"/>
              <a:t>-</a:t>
            </a:r>
            <a:r>
              <a:rPr lang="en-US" dirty="0"/>
              <a:t>) is a </a:t>
            </a:r>
            <a:r>
              <a:rPr lang="en-US" dirty="0">
                <a:solidFill>
                  <a:schemeClr val="tx2"/>
                </a:solidFill>
              </a:rPr>
              <a:t>conj. base </a:t>
            </a:r>
            <a:r>
              <a:rPr lang="en-US" dirty="0"/>
              <a:t>of the parent acid.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 acid is weak, the conj. base is strong enough to hydrolyze water </a:t>
            </a:r>
            <a:endParaRPr lang="en-US" dirty="0" smtClean="0"/>
          </a:p>
          <a:p>
            <a:pPr lvl="1"/>
            <a:r>
              <a:rPr lang="en-US" dirty="0" smtClean="0"/>
              <a:t>pH </a:t>
            </a:r>
            <a:r>
              <a:rPr lang="en-US" dirty="0"/>
              <a:t>of the </a:t>
            </a:r>
            <a:r>
              <a:rPr lang="en-US" dirty="0" err="1"/>
              <a:t>sol’n</a:t>
            </a:r>
            <a:r>
              <a:rPr lang="en-US" dirty="0"/>
              <a:t> </a:t>
            </a:r>
            <a:r>
              <a:rPr lang="en-US" dirty="0" smtClean="0"/>
              <a:t>↑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A</a:t>
            </a:r>
            <a:r>
              <a:rPr lang="en-US" b="1" baseline="30000" dirty="0" smtClean="0"/>
              <a:t>-</a:t>
            </a:r>
            <a:r>
              <a:rPr lang="en-US" b="1" dirty="0" smtClean="0"/>
              <a:t>(</a:t>
            </a:r>
            <a:r>
              <a:rPr lang="en-US" b="1" dirty="0" err="1" smtClean="0"/>
              <a:t>aq</a:t>
            </a:r>
            <a:r>
              <a:rPr lang="en-US" b="1" dirty="0" smtClean="0"/>
              <a:t>) + H</a:t>
            </a:r>
            <a:r>
              <a:rPr lang="en-US" b="1" baseline="-25000" dirty="0" smtClean="0"/>
              <a:t>2</a:t>
            </a:r>
            <a:r>
              <a:rPr lang="en-US" b="1" dirty="0" smtClean="0"/>
              <a:t>O(l) </a:t>
            </a:r>
            <a:r>
              <a:rPr lang="en-US" b="1" dirty="0" smtClean="0">
                <a:sym typeface="Symbol"/>
              </a:rPr>
              <a:t> HA(</a:t>
            </a:r>
            <a:r>
              <a:rPr lang="en-US" b="1" dirty="0" err="1" smtClean="0">
                <a:sym typeface="Symbol"/>
              </a:rPr>
              <a:t>aq</a:t>
            </a:r>
            <a:r>
              <a:rPr lang="en-US" b="1" dirty="0" smtClean="0">
                <a:sym typeface="Symbol"/>
              </a:rPr>
              <a:t>) + OH</a:t>
            </a:r>
            <a:r>
              <a:rPr lang="en-US" b="1" baseline="30000" dirty="0" smtClean="0">
                <a:sym typeface="Symbol"/>
              </a:rPr>
              <a:t>-</a:t>
            </a:r>
            <a:r>
              <a:rPr lang="en-US" b="1" dirty="0" smtClean="0">
                <a:sym typeface="Symbol"/>
              </a:rPr>
              <a:t>(</a:t>
            </a:r>
            <a:r>
              <a:rPr lang="en-US" b="1" dirty="0" err="1" smtClean="0">
                <a:sym typeface="Symbol"/>
              </a:rPr>
              <a:t>aq</a:t>
            </a:r>
            <a:r>
              <a:rPr lang="en-US" b="1" dirty="0" smtClean="0"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84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Cation</a:t>
            </a:r>
            <a:r>
              <a:rPr lang="en-US" dirty="0" smtClean="0"/>
              <a:t> </a:t>
            </a:r>
            <a:r>
              <a:rPr lang="en-US" dirty="0"/>
              <a:t>hydrolysis: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7213"/>
            <a:ext cx="8229600" cy="41148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cation</a:t>
            </a:r>
            <a:r>
              <a:rPr lang="en-US" dirty="0"/>
              <a:t> (M</a:t>
            </a:r>
            <a:r>
              <a:rPr lang="en-US" baseline="30000" dirty="0"/>
              <a:t>+</a:t>
            </a:r>
            <a:r>
              <a:rPr lang="en-US" dirty="0"/>
              <a:t>) is a </a:t>
            </a:r>
            <a:r>
              <a:rPr lang="en-US" dirty="0">
                <a:solidFill>
                  <a:srgbClr val="FF0000"/>
                </a:solidFill>
              </a:rPr>
              <a:t>conj. acid </a:t>
            </a:r>
            <a:r>
              <a:rPr lang="en-US" dirty="0"/>
              <a:t>of the parent base.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 base is weak </a:t>
            </a:r>
            <a:r>
              <a:rPr lang="en-US" i="1" dirty="0"/>
              <a:t>and this conj. is a non-metal</a:t>
            </a:r>
            <a:r>
              <a:rPr lang="en-US" dirty="0"/>
              <a:t> (i.e. NH</a:t>
            </a:r>
            <a:r>
              <a:rPr lang="en-US" baseline="-25000" dirty="0"/>
              <a:t>4</a:t>
            </a:r>
            <a:r>
              <a:rPr lang="en-US" baseline="30000" dirty="0"/>
              <a:t>+</a:t>
            </a:r>
            <a:r>
              <a:rPr lang="en-US" dirty="0"/>
              <a:t>), the conj. acid is strong enough to hydrolyze water </a:t>
            </a:r>
            <a:endParaRPr lang="en-US" dirty="0" smtClean="0"/>
          </a:p>
          <a:p>
            <a:pPr lvl="1"/>
            <a:r>
              <a:rPr lang="en-US" dirty="0" smtClean="0"/>
              <a:t>pH </a:t>
            </a:r>
            <a:r>
              <a:rPr lang="en-US" dirty="0"/>
              <a:t>of the </a:t>
            </a:r>
            <a:r>
              <a:rPr lang="en-US" dirty="0" err="1"/>
              <a:t>sol’n</a:t>
            </a:r>
            <a:r>
              <a:rPr lang="en-US" dirty="0"/>
              <a:t> to </a:t>
            </a:r>
            <a:r>
              <a:rPr lang="en-US" dirty="0" smtClean="0"/>
              <a:t>↓</a:t>
            </a:r>
            <a:br>
              <a:rPr lang="en-US" dirty="0" smtClean="0"/>
            </a:br>
            <a:endParaRPr lang="en-US" dirty="0"/>
          </a:p>
          <a:p>
            <a:r>
              <a:rPr lang="en-US" sz="2600" b="1" dirty="0" smtClean="0"/>
              <a:t>M</a:t>
            </a:r>
            <a:r>
              <a:rPr lang="en-US" sz="2600" b="1" baseline="30000" dirty="0" smtClean="0"/>
              <a:t>+</a:t>
            </a:r>
            <a:r>
              <a:rPr lang="en-US" sz="2600" b="1" dirty="0" smtClean="0"/>
              <a:t>(</a:t>
            </a:r>
            <a:r>
              <a:rPr lang="en-US" sz="2600" b="1" dirty="0" err="1" smtClean="0"/>
              <a:t>aq</a:t>
            </a:r>
            <a:r>
              <a:rPr lang="en-US" sz="2600" b="1" dirty="0" smtClean="0"/>
              <a:t>) + H</a:t>
            </a:r>
            <a:r>
              <a:rPr lang="en-US" sz="2600" b="1" baseline="-25000" dirty="0" smtClean="0"/>
              <a:t>2</a:t>
            </a:r>
            <a:r>
              <a:rPr lang="en-US" sz="2600" b="1" dirty="0" smtClean="0"/>
              <a:t>O(l) </a:t>
            </a:r>
            <a:r>
              <a:rPr lang="en-US" sz="2600" b="1" dirty="0" smtClean="0">
                <a:sym typeface="Symbol"/>
              </a:rPr>
              <a:t> MOH (</a:t>
            </a:r>
            <a:r>
              <a:rPr lang="en-US" sz="2600" b="1" dirty="0" err="1" smtClean="0">
                <a:sym typeface="Symbol"/>
              </a:rPr>
              <a:t>aq</a:t>
            </a:r>
            <a:r>
              <a:rPr lang="en-US" sz="2600" b="1" dirty="0" smtClean="0">
                <a:sym typeface="Symbol"/>
              </a:rPr>
              <a:t>) </a:t>
            </a:r>
            <a:r>
              <a:rPr lang="en-US" sz="2600" b="1" smtClean="0">
                <a:sym typeface="Symbol"/>
              </a:rPr>
              <a:t>+ H</a:t>
            </a:r>
            <a:r>
              <a:rPr lang="en-US" sz="2600" b="1" baseline="30000" smtClean="0">
                <a:sym typeface="Symbol"/>
              </a:rPr>
              <a:t>+</a:t>
            </a:r>
            <a:r>
              <a:rPr lang="en-US" sz="2600" b="1" smtClean="0">
                <a:sym typeface="Symbol"/>
              </a:rPr>
              <a:t>(</a:t>
            </a:r>
            <a:r>
              <a:rPr lang="en-US" sz="2600" b="1" dirty="0" err="1" smtClean="0">
                <a:sym typeface="Symbol"/>
              </a:rPr>
              <a:t>aq</a:t>
            </a:r>
            <a:r>
              <a:rPr lang="en-US" sz="2600" b="1" dirty="0" smtClean="0">
                <a:sym typeface="Symbol"/>
              </a:rPr>
              <a:t>)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59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Cation</a:t>
            </a:r>
            <a:r>
              <a:rPr lang="en-US" dirty="0" smtClean="0"/>
              <a:t> </a:t>
            </a:r>
            <a:r>
              <a:rPr lang="en-US" dirty="0"/>
              <a:t>hydrolysis: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7213"/>
            <a:ext cx="8229600" cy="4114800"/>
          </a:xfrm>
        </p:spPr>
        <p:txBody>
          <a:bodyPr/>
          <a:lstStyle/>
          <a:p>
            <a:r>
              <a:rPr lang="en-US" dirty="0"/>
              <a:t>When the </a:t>
            </a:r>
            <a:r>
              <a:rPr lang="en-US" dirty="0" err="1"/>
              <a:t>cation</a:t>
            </a:r>
            <a:r>
              <a:rPr lang="en-US" dirty="0"/>
              <a:t> is a metal, the outcome depends on charge density.  </a:t>
            </a:r>
            <a:endParaRPr lang="en-US" dirty="0" smtClean="0"/>
          </a:p>
          <a:p>
            <a:r>
              <a:rPr lang="en-US" dirty="0" smtClean="0"/>
              <a:t>Metal </a:t>
            </a:r>
            <a:r>
              <a:rPr lang="en-US" dirty="0"/>
              <a:t>ions that are either small with a +2 or +3 charge, or are transition metals (i.e. Fe</a:t>
            </a:r>
            <a:r>
              <a:rPr lang="en-US" baseline="30000" dirty="0"/>
              <a:t>3+</a:t>
            </a:r>
            <a:r>
              <a:rPr lang="en-US" dirty="0"/>
              <a:t>) hydrolyze water (attracting OH</a:t>
            </a:r>
            <a:r>
              <a:rPr lang="en-US" baseline="30000" dirty="0"/>
              <a:t>-</a:t>
            </a:r>
            <a:r>
              <a:rPr lang="en-US" dirty="0"/>
              <a:t>; releasing H</a:t>
            </a:r>
            <a:r>
              <a:rPr lang="en-US" baseline="30000" dirty="0"/>
              <a:t>+</a:t>
            </a:r>
            <a:r>
              <a:rPr lang="en-US" dirty="0"/>
              <a:t> into </a:t>
            </a:r>
            <a:r>
              <a:rPr lang="en-US" dirty="0" err="1"/>
              <a:t>sol’n</a:t>
            </a:r>
            <a:r>
              <a:rPr lang="en-US" dirty="0" smtClean="0"/>
              <a:t>).</a:t>
            </a:r>
          </a:p>
          <a:p>
            <a:r>
              <a:rPr lang="en-US" dirty="0" smtClean="0"/>
              <a:t>Group </a:t>
            </a:r>
            <a:r>
              <a:rPr lang="en-US" dirty="0"/>
              <a:t>1 </a:t>
            </a:r>
            <a:r>
              <a:rPr lang="en-US" dirty="0" err="1"/>
              <a:t>cations</a:t>
            </a:r>
            <a:r>
              <a:rPr lang="en-US" dirty="0"/>
              <a:t> and Group 2 </a:t>
            </a:r>
            <a:r>
              <a:rPr lang="en-US" dirty="0" err="1"/>
              <a:t>cations</a:t>
            </a:r>
            <a:r>
              <a:rPr lang="en-US" dirty="0"/>
              <a:t> below Be on the P.T. do not have sufficient charge density to hydrolyze water. 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6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279620"/>
              </p:ext>
            </p:extLst>
          </p:nvPr>
        </p:nvGraphicFramePr>
        <p:xfrm>
          <a:off x="0" y="0"/>
          <a:ext cx="9144000" cy="690427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524000"/>
                <a:gridCol w="1371600"/>
                <a:gridCol w="1825810"/>
                <a:gridCol w="2060387"/>
                <a:gridCol w="1226672"/>
                <a:gridCol w="1135531"/>
              </a:tblGrid>
              <a:tr h="15586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</a:rPr>
                        <a:t/>
                      </a:r>
                      <a:br>
                        <a:rPr lang="en-US" sz="1300" dirty="0" smtClean="0">
                          <a:effectLst/>
                        </a:rPr>
                      </a:br>
                      <a:r>
                        <a:rPr lang="en-US" sz="1300" dirty="0" smtClean="0">
                          <a:effectLst/>
                        </a:rPr>
                        <a:t>Neutralization </a:t>
                      </a:r>
                      <a:r>
                        <a:rPr lang="en-US" sz="1300" dirty="0" err="1">
                          <a:effectLst/>
                        </a:rPr>
                        <a:t>Rxn</a:t>
                      </a:r>
                      <a:endParaRPr lang="en-US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Ex</a:t>
                      </a:r>
                      <a:r>
                        <a:rPr lang="en-US" sz="1800" dirty="0">
                          <a:effectLst/>
                        </a:rPr>
                        <a:t>: </a:t>
                      </a:r>
                      <a:r>
                        <a:rPr lang="en-US" sz="1800" dirty="0" smtClean="0">
                          <a:effectLst/>
                        </a:rPr>
                        <a:t/>
                      </a:r>
                      <a:br>
                        <a:rPr lang="en-US" sz="1800" dirty="0" smtClean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parent </a:t>
                      </a:r>
                      <a:r>
                        <a:rPr lang="en-US" sz="1800" dirty="0">
                          <a:effectLst/>
                        </a:rPr>
                        <a:t>acid &amp; base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/>
                      </a:r>
                      <a:br>
                        <a:rPr lang="en-US" sz="1800" dirty="0" smtClean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Salt </a:t>
                      </a:r>
                      <a:br>
                        <a:rPr lang="en-US" sz="1800" dirty="0" smtClean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formed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/>
                      </a:r>
                      <a:br>
                        <a:rPr lang="en-US" sz="1800" dirty="0" smtClean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Hydrolysis </a:t>
                      </a:r>
                      <a:r>
                        <a:rPr lang="en-US" sz="1800" dirty="0">
                          <a:effectLst/>
                        </a:rPr>
                        <a:t>of ions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/>
                      </a:r>
                      <a:br>
                        <a:rPr lang="en-US" sz="1800" dirty="0" smtClean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Type </a:t>
                      </a:r>
                      <a:r>
                        <a:rPr lang="en-US" sz="1800" dirty="0">
                          <a:effectLst/>
                        </a:rPr>
                        <a:t>of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salt </a:t>
                      </a:r>
                      <a:r>
                        <a:rPr lang="en-US" sz="1800" dirty="0" err="1">
                          <a:effectLst/>
                        </a:rPr>
                        <a:t>sol’n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/>
                      </a:r>
                      <a:br>
                        <a:rPr lang="en-US" sz="1800" dirty="0" smtClean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pH </a:t>
                      </a:r>
                      <a:r>
                        <a:rPr lang="en-US" sz="1800" dirty="0">
                          <a:effectLst/>
                        </a:rPr>
                        <a:t>of salt </a:t>
                      </a:r>
                      <a:r>
                        <a:rPr lang="en-US" sz="1800" dirty="0" err="1">
                          <a:effectLst/>
                        </a:rPr>
                        <a:t>sol’n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51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strong acid and strong base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HCl</a:t>
                      </a:r>
                      <a:r>
                        <a:rPr lang="en-US" sz="1400" dirty="0">
                          <a:effectLst/>
                        </a:rPr>
                        <a:t> + </a:t>
                      </a:r>
                      <a:r>
                        <a:rPr lang="en-US" sz="1400" dirty="0" err="1">
                          <a:effectLst/>
                        </a:rPr>
                        <a:t>NaOH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neither ion hydrolyzes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469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weak acid and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strong base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CH</a:t>
                      </a:r>
                      <a:r>
                        <a:rPr lang="en-US" sz="1400" baseline="-25000" dirty="0">
                          <a:effectLst/>
                        </a:rPr>
                        <a:t>3</a:t>
                      </a:r>
                      <a:r>
                        <a:rPr lang="en-US" sz="1400" dirty="0">
                          <a:effectLst/>
                        </a:rPr>
                        <a:t>COOH + </a:t>
                      </a:r>
                      <a:r>
                        <a:rPr lang="en-US" sz="1400" dirty="0" err="1">
                          <a:effectLst/>
                        </a:rPr>
                        <a:t>NaOH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anion hydrolysis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9351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strong acid and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weak base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HCl</a:t>
                      </a:r>
                      <a:r>
                        <a:rPr lang="en-US" sz="1400" dirty="0">
                          <a:effectLst/>
                        </a:rPr>
                        <a:t> + </a:t>
                      </a:r>
                      <a:r>
                        <a:rPr lang="en-US" sz="1400" dirty="0" smtClean="0">
                          <a:effectLst/>
                        </a:rPr>
                        <a:t>NH</a:t>
                      </a:r>
                      <a:r>
                        <a:rPr lang="en-US" sz="1400" baseline="-25000" dirty="0" smtClean="0">
                          <a:effectLst/>
                        </a:rPr>
                        <a:t>3</a:t>
                      </a:r>
                      <a:r>
                        <a:rPr lang="en-US" sz="1400" dirty="0" smtClean="0">
                          <a:effectLst/>
                        </a:rPr>
                        <a:t/>
                      </a:r>
                      <a:br>
                        <a:rPr lang="en-US" sz="1400" dirty="0" smtClean="0">
                          <a:effectLst/>
                        </a:rPr>
                      </a:br>
                      <a:r>
                        <a:rPr lang="en-US" sz="1400" dirty="0" smtClean="0">
                          <a:effectLst/>
                        </a:rPr>
                        <a:t/>
                      </a:r>
                      <a:br>
                        <a:rPr lang="en-US" sz="1400" dirty="0" smtClean="0">
                          <a:effectLst/>
                        </a:rPr>
                      </a:br>
                      <a:r>
                        <a:rPr lang="en-US" sz="1400" dirty="0" err="1" smtClean="0">
                          <a:effectLst/>
                        </a:rPr>
                        <a:t>HCl</a:t>
                      </a:r>
                      <a:r>
                        <a:rPr lang="en-US" sz="1400" dirty="0" smtClean="0">
                          <a:effectLst/>
                        </a:rPr>
                        <a:t> +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Al(OH)</a:t>
                      </a:r>
                      <a:r>
                        <a:rPr lang="en-US" sz="1400" baseline="-25000" dirty="0" smtClean="0">
                          <a:effectLst/>
                        </a:rPr>
                        <a:t>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cation hydrolysis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82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weak acid and </a:t>
                      </a:r>
                      <a:br>
                        <a:rPr lang="en-US" sz="1600">
                          <a:effectLst/>
                        </a:rPr>
                      </a:br>
                      <a:r>
                        <a:rPr lang="en-US" sz="1600">
                          <a:effectLst/>
                        </a:rPr>
                        <a:t>weak base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CH</a:t>
                      </a:r>
                      <a:r>
                        <a:rPr lang="en-US" sz="1400" baseline="-25000">
                          <a:effectLst/>
                        </a:rPr>
                        <a:t>3</a:t>
                      </a:r>
                      <a:r>
                        <a:rPr lang="en-US" sz="1400">
                          <a:effectLst/>
                        </a:rPr>
                        <a:t>COOH + NH</a:t>
                      </a:r>
                      <a:r>
                        <a:rPr lang="en-US" sz="1400" baseline="-250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anion and cation hydrolyze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Depends on relative strengths of conjugates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cannot generalize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200400" y="1840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NaCl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81800" y="1828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neutral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077200" y="1828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00400" y="29834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NaCH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COO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34200" y="2895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basic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77200" y="2819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&gt;7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24200" y="380107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NH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</a:t>
            </a:r>
            <a:b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AlCl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en-US" baseline="-25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34200" y="4038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acidic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077200" y="41264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&lt;7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48000" y="5638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NH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CH</a:t>
            </a:r>
            <a:r>
              <a:rPr lang="en-US" baseline="-250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COO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89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Mini-lab: Salt Hydrolysis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527" y="1447800"/>
          <a:ext cx="9137472" cy="4649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912"/>
                <a:gridCol w="1522912"/>
                <a:gridCol w="1522912"/>
                <a:gridCol w="1522912"/>
                <a:gridCol w="1522912"/>
                <a:gridCol w="1522912"/>
              </a:tblGrid>
              <a:tr h="90526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Salt</a:t>
                      </a:r>
                      <a:endParaRPr 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rgbClr val="002060"/>
                          </a:solidFill>
                        </a:rPr>
                        <a:t>NaCl</a:t>
                      </a:r>
                      <a:endParaRPr lang="en-US" sz="1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CuSO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en-US" sz="1800" baseline="-25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Na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CO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en-US" sz="1800" baseline="-25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AlCl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en-US" sz="1800" baseline="-25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Mg(NO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</a:rPr>
                        <a:t>2</a:t>
                      </a:r>
                      <a:endParaRPr lang="en-US" sz="1800" baseline="-25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204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Parent base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/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Parent acid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</a:tr>
              <a:tr h="12042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Ion that </a:t>
                      </a:r>
                      <a:r>
                        <a:rPr lang="en-US" sz="1600" dirty="0" err="1" smtClean="0"/>
                        <a:t>hydrolizes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33582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Acidic/basic nature of resulting solution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24400" y="7620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 p. 306 (Brown &amp; Ford) for help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31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1625"/>
            <a:ext cx="7769225" cy="1143000"/>
          </a:xfrm>
        </p:spPr>
        <p:txBody>
          <a:bodyPr/>
          <a:lstStyle/>
          <a:p>
            <a:r>
              <a:rPr lang="en-US" dirty="0" smtClean="0"/>
              <a:t>1) Acidic Buffers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2600" u="sng" dirty="0" smtClean="0">
                <a:solidFill>
                  <a:schemeClr val="tx1"/>
                </a:solidFill>
              </a:rPr>
              <a:t>Composition </a:t>
            </a:r>
            <a:r>
              <a:rPr lang="en-US" sz="2600" u="sng" dirty="0">
                <a:solidFill>
                  <a:schemeClr val="tx1"/>
                </a:solidFill>
              </a:rPr>
              <a:t>of the buffer solution</a:t>
            </a:r>
            <a:r>
              <a:rPr lang="en-US" sz="2600" u="sng" dirty="0" smtClean="0">
                <a:solidFill>
                  <a:schemeClr val="tx1"/>
                </a:solidFill>
              </a:rPr>
              <a:t>: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845425" cy="426561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Made </a:t>
            </a:r>
            <a:r>
              <a:rPr lang="en-US" sz="2400" dirty="0"/>
              <a:t>by mixing an aqueous solution of a weak acid with a solution of its salt of a strong alkali.  For example: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CH</a:t>
            </a:r>
            <a:r>
              <a:rPr lang="en-US" sz="2400" baseline="-25000" dirty="0" smtClean="0">
                <a:solidFill>
                  <a:schemeClr val="tx2"/>
                </a:solidFill>
              </a:rPr>
              <a:t>3</a:t>
            </a:r>
            <a:r>
              <a:rPr lang="en-US" sz="2400" dirty="0" smtClean="0">
                <a:solidFill>
                  <a:schemeClr val="tx2"/>
                </a:solidFill>
              </a:rPr>
              <a:t>COOH(</a:t>
            </a:r>
            <a:r>
              <a:rPr lang="en-US" sz="2400" dirty="0" err="1" smtClean="0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with NaCH</a:t>
            </a:r>
            <a:r>
              <a:rPr lang="en-US" sz="2400" baseline="-25000" dirty="0">
                <a:solidFill>
                  <a:schemeClr val="tx2"/>
                </a:solidFill>
              </a:rPr>
              <a:t>3</a:t>
            </a:r>
            <a:r>
              <a:rPr lang="en-US" sz="2400" dirty="0">
                <a:solidFill>
                  <a:schemeClr val="tx2"/>
                </a:solidFill>
              </a:rPr>
              <a:t>COO(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following </a:t>
            </a:r>
            <a:r>
              <a:rPr lang="en-US" sz="2400" dirty="0" err="1"/>
              <a:t>equilibria</a:t>
            </a:r>
            <a:r>
              <a:rPr lang="en-US" sz="2400" dirty="0"/>
              <a:t> </a:t>
            </a:r>
            <a:r>
              <a:rPr lang="en-US" sz="2400" dirty="0" smtClean="0"/>
              <a:t>exist: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CH</a:t>
            </a:r>
            <a:r>
              <a:rPr lang="en-US" sz="2400" baseline="-25000" dirty="0" smtClean="0">
                <a:solidFill>
                  <a:schemeClr val="tx2"/>
                </a:solidFill>
              </a:rPr>
              <a:t>3</a:t>
            </a:r>
            <a:r>
              <a:rPr lang="en-US" sz="2400" dirty="0" smtClean="0">
                <a:solidFill>
                  <a:schemeClr val="tx2"/>
                </a:solidFill>
              </a:rPr>
              <a:t>COOH(</a:t>
            </a:r>
            <a:r>
              <a:rPr lang="en-US" sz="2400" dirty="0" err="1" smtClean="0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>
                <a:solidFill>
                  <a:schemeClr val="tx2"/>
                </a:solidFill>
                <a:sym typeface="Symbol"/>
              </a:rPr>
              <a:t></a:t>
            </a:r>
            <a:r>
              <a:rPr lang="en-US" sz="2400" dirty="0">
                <a:solidFill>
                  <a:schemeClr val="tx2"/>
                </a:solidFill>
              </a:rPr>
              <a:t> CH</a:t>
            </a:r>
            <a:r>
              <a:rPr lang="en-US" sz="2400" baseline="-25000" dirty="0">
                <a:solidFill>
                  <a:schemeClr val="tx2"/>
                </a:solidFill>
              </a:rPr>
              <a:t>3</a:t>
            </a:r>
            <a:r>
              <a:rPr lang="en-US" sz="2400" dirty="0">
                <a:solidFill>
                  <a:schemeClr val="tx2"/>
                </a:solidFill>
              </a:rPr>
              <a:t>COO</a:t>
            </a:r>
            <a:r>
              <a:rPr lang="en-US" sz="2400" baseline="30000" dirty="0">
                <a:solidFill>
                  <a:schemeClr val="tx2"/>
                </a:solidFill>
              </a:rPr>
              <a:t>-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+ H</a:t>
            </a:r>
            <a:r>
              <a:rPr lang="en-US" sz="2400" baseline="30000" dirty="0">
                <a:solidFill>
                  <a:schemeClr val="tx2"/>
                </a:solidFill>
              </a:rPr>
              <a:t>+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 </a:t>
            </a:r>
            <a:r>
              <a:rPr lang="en-US" sz="2400" dirty="0" smtClean="0">
                <a:solidFill>
                  <a:schemeClr val="tx2"/>
                </a:solidFill>
              </a:rPr>
              <a:t/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/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>
                <a:solidFill>
                  <a:schemeClr val="tx2"/>
                </a:solidFill>
              </a:rPr>
              <a:t>			</a:t>
            </a:r>
            <a:br>
              <a:rPr lang="en-US" sz="2400" dirty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NaCH</a:t>
            </a:r>
            <a:r>
              <a:rPr lang="en-US" sz="2400" baseline="-25000" dirty="0" smtClean="0">
                <a:solidFill>
                  <a:schemeClr val="tx2"/>
                </a:solidFill>
              </a:rPr>
              <a:t>3</a:t>
            </a:r>
            <a:r>
              <a:rPr lang="en-US" sz="2400" dirty="0" smtClean="0">
                <a:solidFill>
                  <a:schemeClr val="tx2"/>
                </a:solidFill>
              </a:rPr>
              <a:t>COO(</a:t>
            </a:r>
            <a:r>
              <a:rPr lang="en-US" sz="2400" dirty="0" err="1" smtClean="0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>
                <a:solidFill>
                  <a:schemeClr val="tx2"/>
                </a:solidFill>
                <a:sym typeface="Symbol"/>
              </a:rPr>
              <a:t></a:t>
            </a:r>
            <a:r>
              <a:rPr lang="en-US" sz="2400" dirty="0">
                <a:solidFill>
                  <a:schemeClr val="tx2"/>
                </a:solidFill>
              </a:rPr>
              <a:t> Na</a:t>
            </a:r>
            <a:r>
              <a:rPr lang="en-US" sz="2400" baseline="30000" dirty="0">
                <a:solidFill>
                  <a:schemeClr val="tx2"/>
                </a:solidFill>
              </a:rPr>
              <a:t>+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 + CH</a:t>
            </a:r>
            <a:r>
              <a:rPr lang="en-US" sz="2400" baseline="-25000" dirty="0">
                <a:solidFill>
                  <a:schemeClr val="tx2"/>
                </a:solidFill>
              </a:rPr>
              <a:t>3</a:t>
            </a:r>
            <a:r>
              <a:rPr lang="en-US" sz="2400" dirty="0">
                <a:solidFill>
                  <a:schemeClr val="tx2"/>
                </a:solidFill>
              </a:rPr>
              <a:t>COO</a:t>
            </a:r>
            <a:r>
              <a:rPr lang="en-US" sz="2400" baseline="30000" dirty="0">
                <a:solidFill>
                  <a:schemeClr val="tx2"/>
                </a:solidFill>
              </a:rPr>
              <a:t>-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/>
              <a:t>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3200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eak acid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800" y="3200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salt of weak acid with strong alkali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33800" y="4583668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(weak acid – </a:t>
            </a:r>
            <a:r>
              <a:rPr lang="en-US" dirty="0" err="1" smtClean="0">
                <a:solidFill>
                  <a:srgbClr val="FF0000"/>
                </a:solidFill>
              </a:rPr>
              <a:t>eq’m</a:t>
            </a:r>
            <a:r>
              <a:rPr lang="en-US" dirty="0" smtClean="0">
                <a:solidFill>
                  <a:srgbClr val="FF0000"/>
                </a:solidFill>
              </a:rPr>
              <a:t> lies to the left)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33800" y="5726668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(soluble salt, fully dissociated in </a:t>
            </a:r>
            <a:r>
              <a:rPr lang="en-US" dirty="0" err="1" smtClean="0">
                <a:solidFill>
                  <a:srgbClr val="FF0000"/>
                </a:solidFill>
              </a:rPr>
              <a:t>sol’n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1625"/>
            <a:ext cx="7769225" cy="1143000"/>
          </a:xfrm>
        </p:spPr>
        <p:txBody>
          <a:bodyPr/>
          <a:lstStyle/>
          <a:p>
            <a:r>
              <a:rPr lang="en-US" dirty="0" smtClean="0"/>
              <a:t>1) Acidic Buffers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2600" u="sng" dirty="0" smtClean="0">
                <a:solidFill>
                  <a:schemeClr val="tx1"/>
                </a:solidFill>
              </a:rPr>
              <a:t>Composition </a:t>
            </a:r>
            <a:r>
              <a:rPr lang="en-US" sz="2600" u="sng" dirty="0">
                <a:solidFill>
                  <a:schemeClr val="tx1"/>
                </a:solidFill>
              </a:rPr>
              <a:t>of the buffer solution</a:t>
            </a:r>
            <a:r>
              <a:rPr lang="en-US" sz="2600" u="sng" dirty="0" smtClean="0">
                <a:solidFill>
                  <a:schemeClr val="tx1"/>
                </a:solidFill>
              </a:rPr>
              <a:t>: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845425" cy="426561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CH</a:t>
            </a:r>
            <a:r>
              <a:rPr lang="en-US" sz="2400" baseline="-25000" dirty="0">
                <a:solidFill>
                  <a:schemeClr val="tx2"/>
                </a:solidFill>
              </a:rPr>
              <a:t>3</a:t>
            </a:r>
            <a:r>
              <a:rPr lang="en-US" sz="2400" dirty="0">
                <a:solidFill>
                  <a:schemeClr val="tx2"/>
                </a:solidFill>
              </a:rPr>
              <a:t>COOH(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>
                <a:solidFill>
                  <a:schemeClr val="tx2"/>
                </a:solidFill>
                <a:sym typeface="Symbol"/>
              </a:rPr>
              <a:t></a:t>
            </a:r>
            <a:r>
              <a:rPr lang="en-US" sz="2400" dirty="0">
                <a:solidFill>
                  <a:schemeClr val="tx2"/>
                </a:solidFill>
              </a:rPr>
              <a:t> CH</a:t>
            </a:r>
            <a:r>
              <a:rPr lang="en-US" sz="2400" baseline="-25000" dirty="0">
                <a:solidFill>
                  <a:schemeClr val="tx2"/>
                </a:solidFill>
              </a:rPr>
              <a:t>3</a:t>
            </a:r>
            <a:r>
              <a:rPr lang="en-US" sz="2400" dirty="0">
                <a:solidFill>
                  <a:schemeClr val="tx2"/>
                </a:solidFill>
              </a:rPr>
              <a:t>COO</a:t>
            </a:r>
            <a:r>
              <a:rPr lang="en-US" sz="2400" baseline="30000" dirty="0">
                <a:solidFill>
                  <a:schemeClr val="tx2"/>
                </a:solidFill>
              </a:rPr>
              <a:t>-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+ H</a:t>
            </a:r>
            <a:r>
              <a:rPr lang="en-US" sz="2400" baseline="30000" dirty="0">
                <a:solidFill>
                  <a:schemeClr val="tx2"/>
                </a:solidFill>
              </a:rPr>
              <a:t>+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 </a:t>
            </a:r>
            <a:br>
              <a:rPr lang="en-US" sz="2400" dirty="0">
                <a:solidFill>
                  <a:schemeClr val="tx2"/>
                </a:solidFill>
              </a:rPr>
            </a:br>
            <a:r>
              <a:rPr lang="en-US" sz="2400" dirty="0">
                <a:solidFill>
                  <a:schemeClr val="tx2"/>
                </a:solidFill>
              </a:rPr>
              <a:t/>
            </a:r>
            <a:br>
              <a:rPr lang="en-US" sz="2400" dirty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chemeClr val="tx2"/>
                </a:solidFill>
              </a:rPr>
              <a:t>NaCH</a:t>
            </a:r>
            <a:r>
              <a:rPr lang="en-US" sz="2400" baseline="-25000" dirty="0" smtClean="0">
                <a:solidFill>
                  <a:schemeClr val="tx2"/>
                </a:solidFill>
              </a:rPr>
              <a:t>3</a:t>
            </a:r>
            <a:r>
              <a:rPr lang="en-US" sz="2400" dirty="0" smtClean="0">
                <a:solidFill>
                  <a:schemeClr val="tx2"/>
                </a:solidFill>
              </a:rPr>
              <a:t>COO(</a:t>
            </a:r>
            <a:r>
              <a:rPr lang="en-US" sz="2400" dirty="0" err="1" smtClean="0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>
                <a:solidFill>
                  <a:schemeClr val="tx2"/>
                </a:solidFill>
                <a:sym typeface="Symbol"/>
              </a:rPr>
              <a:t></a:t>
            </a:r>
            <a:r>
              <a:rPr lang="en-US" sz="2400" dirty="0">
                <a:solidFill>
                  <a:schemeClr val="tx2"/>
                </a:solidFill>
              </a:rPr>
              <a:t> Na</a:t>
            </a:r>
            <a:r>
              <a:rPr lang="en-US" sz="2400" baseline="30000" dirty="0">
                <a:solidFill>
                  <a:schemeClr val="tx2"/>
                </a:solidFill>
              </a:rPr>
              <a:t>+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 + CH</a:t>
            </a:r>
            <a:r>
              <a:rPr lang="en-US" sz="2400" baseline="-25000" dirty="0">
                <a:solidFill>
                  <a:schemeClr val="tx2"/>
                </a:solidFill>
              </a:rPr>
              <a:t>3</a:t>
            </a:r>
            <a:r>
              <a:rPr lang="en-US" sz="2400" dirty="0">
                <a:solidFill>
                  <a:schemeClr val="tx2"/>
                </a:solidFill>
              </a:rPr>
              <a:t>COO</a:t>
            </a:r>
            <a:r>
              <a:rPr lang="en-US" sz="2400" baseline="30000" dirty="0">
                <a:solidFill>
                  <a:schemeClr val="tx2"/>
                </a:solidFill>
              </a:rPr>
              <a:t>-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err="1">
                <a:solidFill>
                  <a:schemeClr val="tx2"/>
                </a:solidFill>
              </a:rPr>
              <a:t>aq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/>
              <a:t>		</a:t>
            </a:r>
          </a:p>
          <a:p>
            <a:pPr marL="0" indent="0">
              <a:buNone/>
            </a:pPr>
            <a:r>
              <a:rPr lang="en-US" sz="2400" dirty="0" smtClean="0"/>
              <a:t>So </a:t>
            </a:r>
            <a:r>
              <a:rPr lang="en-US" sz="2400" dirty="0"/>
              <a:t>the mixture contains relatively high concentrations of both CH</a:t>
            </a:r>
            <a:r>
              <a:rPr lang="en-US" sz="2400" baseline="-25000" dirty="0"/>
              <a:t>3</a:t>
            </a:r>
            <a:r>
              <a:rPr lang="en-US" sz="2400" dirty="0"/>
              <a:t>COOH and CH</a:t>
            </a:r>
            <a:r>
              <a:rPr lang="en-US" sz="2400" baseline="-25000" dirty="0"/>
              <a:t>3</a:t>
            </a:r>
            <a:r>
              <a:rPr lang="en-US" sz="2400" dirty="0"/>
              <a:t>COO</a:t>
            </a:r>
            <a:r>
              <a:rPr lang="en-US" sz="2400" baseline="30000" dirty="0"/>
              <a:t>-</a:t>
            </a:r>
            <a:r>
              <a:rPr lang="en-US" sz="2400" dirty="0"/>
              <a:t>.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Note </a:t>
            </a:r>
            <a:r>
              <a:rPr lang="en-US" sz="2400" dirty="0"/>
              <a:t>that this is an acid and its conjugate base.  These can be considered “reservoirs,” ready to react with added OH</a:t>
            </a:r>
            <a:r>
              <a:rPr lang="en-US" sz="2400" baseline="30000" dirty="0"/>
              <a:t>-</a:t>
            </a:r>
            <a:r>
              <a:rPr lang="en-US" sz="2400" dirty="0"/>
              <a:t> and H</a:t>
            </a:r>
            <a:r>
              <a:rPr lang="en-US" sz="2400" baseline="30000" dirty="0"/>
              <a:t>+</a:t>
            </a:r>
            <a:r>
              <a:rPr lang="en-US" sz="2400" dirty="0"/>
              <a:t> respectively in neutralization reactions. </a:t>
            </a:r>
          </a:p>
        </p:txBody>
      </p:sp>
    </p:spTree>
    <p:extLst>
      <p:ext uri="{BB962C8B-B14F-4D97-AF65-F5344CB8AC3E}">
        <p14:creationId xmlns:p14="http://schemas.microsoft.com/office/powerpoint/2010/main" val="295691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1625"/>
            <a:ext cx="7769225" cy="1143000"/>
          </a:xfrm>
        </p:spPr>
        <p:txBody>
          <a:bodyPr/>
          <a:lstStyle/>
          <a:p>
            <a:r>
              <a:rPr lang="en-US" dirty="0" smtClean="0"/>
              <a:t>1) Acidic Buffers</a:t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sz="2800" u="sng" dirty="0">
                <a:solidFill>
                  <a:schemeClr val="tx1"/>
                </a:solidFill>
              </a:rPr>
              <a:t>Response to added acid and base: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4582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/>
              <a:t>Addition </a:t>
            </a:r>
            <a:r>
              <a:rPr lang="en-US" sz="2200" dirty="0"/>
              <a:t>of acid (H</a:t>
            </a:r>
            <a:r>
              <a:rPr lang="en-US" sz="2200" baseline="30000" dirty="0"/>
              <a:t>+</a:t>
            </a:r>
            <a:r>
              <a:rPr lang="en-US" sz="2200" dirty="0"/>
              <a:t>): H</a:t>
            </a:r>
            <a:r>
              <a:rPr lang="en-US" sz="2200" baseline="30000" dirty="0"/>
              <a:t>+</a:t>
            </a:r>
            <a:r>
              <a:rPr lang="en-US" sz="2200" dirty="0"/>
              <a:t> combines with the base (CH</a:t>
            </a:r>
            <a:r>
              <a:rPr lang="en-US" sz="2200" baseline="-25000" dirty="0"/>
              <a:t>3</a:t>
            </a:r>
            <a:r>
              <a:rPr lang="en-US" sz="2200" dirty="0"/>
              <a:t>COO</a:t>
            </a:r>
            <a:r>
              <a:rPr lang="en-US" sz="2200" baseline="30000" dirty="0"/>
              <a:t>-</a:t>
            </a:r>
            <a:r>
              <a:rPr lang="en-US" sz="2200" dirty="0"/>
              <a:t>) to form CH</a:t>
            </a:r>
            <a:r>
              <a:rPr lang="en-US" sz="2200" baseline="-25000" dirty="0"/>
              <a:t>3</a:t>
            </a:r>
            <a:r>
              <a:rPr lang="en-US" sz="2200" dirty="0"/>
              <a:t>COOH, removing most of the added H</a:t>
            </a:r>
            <a:r>
              <a:rPr lang="en-US" sz="2200" baseline="30000" dirty="0"/>
              <a:t>+</a:t>
            </a:r>
            <a:r>
              <a:rPr lang="en-US" sz="2200" dirty="0"/>
              <a:t>.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	CH</a:t>
            </a:r>
            <a:r>
              <a:rPr lang="en-US" sz="2200" baseline="-25000" dirty="0" smtClean="0">
                <a:solidFill>
                  <a:schemeClr val="tx2"/>
                </a:solidFill>
              </a:rPr>
              <a:t>3</a:t>
            </a:r>
            <a:r>
              <a:rPr lang="en-US" sz="2200" dirty="0" smtClean="0">
                <a:solidFill>
                  <a:schemeClr val="tx2"/>
                </a:solidFill>
              </a:rPr>
              <a:t>COO</a:t>
            </a:r>
            <a:r>
              <a:rPr lang="en-US" sz="2200" baseline="30000" dirty="0" smtClean="0">
                <a:solidFill>
                  <a:schemeClr val="tx2"/>
                </a:solidFill>
              </a:rPr>
              <a:t>-</a:t>
            </a:r>
            <a:r>
              <a:rPr lang="en-US" sz="2200" dirty="0">
                <a:solidFill>
                  <a:schemeClr val="tx2"/>
                </a:solidFill>
              </a:rPr>
              <a:t>(</a:t>
            </a:r>
            <a:r>
              <a:rPr lang="en-US" sz="2200" dirty="0" err="1">
                <a:solidFill>
                  <a:schemeClr val="tx2"/>
                </a:solidFill>
              </a:rPr>
              <a:t>aq</a:t>
            </a:r>
            <a:r>
              <a:rPr lang="en-US" sz="2200" dirty="0">
                <a:solidFill>
                  <a:schemeClr val="tx2"/>
                </a:solidFill>
              </a:rPr>
              <a:t>) + H</a:t>
            </a:r>
            <a:r>
              <a:rPr lang="en-US" sz="2200" baseline="30000" dirty="0">
                <a:solidFill>
                  <a:schemeClr val="tx2"/>
                </a:solidFill>
              </a:rPr>
              <a:t>+</a:t>
            </a:r>
            <a:r>
              <a:rPr lang="en-US" sz="2200" dirty="0">
                <a:solidFill>
                  <a:schemeClr val="tx2"/>
                </a:solidFill>
              </a:rPr>
              <a:t>(</a:t>
            </a:r>
            <a:r>
              <a:rPr lang="en-US" sz="2200" dirty="0" err="1">
                <a:solidFill>
                  <a:schemeClr val="tx2"/>
                </a:solidFill>
              </a:rPr>
              <a:t>aq</a:t>
            </a:r>
            <a:r>
              <a:rPr lang="en-US" sz="2200" dirty="0">
                <a:solidFill>
                  <a:schemeClr val="tx2"/>
                </a:solidFill>
              </a:rPr>
              <a:t>)  </a:t>
            </a:r>
            <a:r>
              <a:rPr lang="en-US" sz="2200" dirty="0">
                <a:solidFill>
                  <a:schemeClr val="tx2"/>
                </a:solidFill>
                <a:sym typeface="Symbol"/>
              </a:rPr>
              <a:t></a:t>
            </a:r>
            <a:r>
              <a:rPr lang="en-US" sz="2200" dirty="0">
                <a:solidFill>
                  <a:schemeClr val="tx2"/>
                </a:solidFill>
              </a:rPr>
              <a:t> CH</a:t>
            </a:r>
            <a:r>
              <a:rPr lang="en-US" sz="2200" baseline="-25000" dirty="0">
                <a:solidFill>
                  <a:schemeClr val="tx2"/>
                </a:solidFill>
              </a:rPr>
              <a:t>3</a:t>
            </a:r>
            <a:r>
              <a:rPr lang="en-US" sz="2200" dirty="0">
                <a:solidFill>
                  <a:schemeClr val="tx2"/>
                </a:solidFill>
              </a:rPr>
              <a:t>COOH(</a:t>
            </a:r>
            <a:r>
              <a:rPr lang="en-US" sz="2200" dirty="0" err="1">
                <a:solidFill>
                  <a:schemeClr val="tx2"/>
                </a:solidFill>
              </a:rPr>
              <a:t>aq</a:t>
            </a:r>
            <a:r>
              <a:rPr lang="en-US" sz="2200" dirty="0">
                <a:solidFill>
                  <a:schemeClr val="tx2"/>
                </a:solidFill>
              </a:rPr>
              <a:t>)	</a:t>
            </a:r>
            <a:br>
              <a:rPr lang="en-US" sz="2200" dirty="0">
                <a:solidFill>
                  <a:schemeClr val="tx2"/>
                </a:solidFill>
              </a:rPr>
            </a:br>
            <a:endParaRPr lang="en-US" sz="2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200" dirty="0"/>
              <a:t>Addition of base (OH</a:t>
            </a:r>
            <a:r>
              <a:rPr lang="en-US" sz="2200" baseline="30000" dirty="0"/>
              <a:t>-</a:t>
            </a:r>
            <a:r>
              <a:rPr lang="en-US" sz="2200" dirty="0"/>
              <a:t>): OH</a:t>
            </a:r>
            <a:r>
              <a:rPr lang="en-US" sz="2200" baseline="30000" dirty="0"/>
              <a:t>-</a:t>
            </a:r>
            <a:r>
              <a:rPr lang="en-US" sz="2200" dirty="0"/>
              <a:t> combines with the acid (CH</a:t>
            </a:r>
            <a:r>
              <a:rPr lang="en-US" sz="2200" baseline="-25000" dirty="0"/>
              <a:t>3</a:t>
            </a:r>
            <a:r>
              <a:rPr lang="en-US" sz="2200" dirty="0"/>
              <a:t>COOH) to form CH</a:t>
            </a:r>
            <a:r>
              <a:rPr lang="en-US" sz="2200" baseline="-25000" dirty="0"/>
              <a:t>3</a:t>
            </a:r>
            <a:r>
              <a:rPr lang="en-US" sz="2200" dirty="0"/>
              <a:t>COO</a:t>
            </a:r>
            <a:r>
              <a:rPr lang="en-US" sz="2200" baseline="30000" dirty="0"/>
              <a:t>-</a:t>
            </a:r>
            <a:r>
              <a:rPr lang="en-US" sz="2200" dirty="0"/>
              <a:t> and H</a:t>
            </a:r>
            <a:r>
              <a:rPr lang="en-US" sz="2200" baseline="-25000" dirty="0"/>
              <a:t>2</a:t>
            </a:r>
            <a:r>
              <a:rPr lang="en-US" sz="2200" dirty="0"/>
              <a:t>O, thereby removing most of the added OH</a:t>
            </a:r>
            <a:r>
              <a:rPr lang="en-US" sz="2200" baseline="30000" dirty="0"/>
              <a:t>-</a:t>
            </a:r>
            <a:r>
              <a:rPr lang="en-US" sz="2200" dirty="0"/>
              <a:t>. </a:t>
            </a:r>
          </a:p>
          <a:p>
            <a:pPr marL="0" indent="0">
              <a:buNone/>
            </a:pPr>
            <a:r>
              <a:rPr lang="pt-BR" sz="2200" dirty="0" smtClean="0">
                <a:solidFill>
                  <a:schemeClr val="tx2"/>
                </a:solidFill>
              </a:rPr>
              <a:t>	CH</a:t>
            </a:r>
            <a:r>
              <a:rPr lang="pt-BR" sz="2200" baseline="-25000" dirty="0" smtClean="0">
                <a:solidFill>
                  <a:schemeClr val="tx2"/>
                </a:solidFill>
              </a:rPr>
              <a:t>3</a:t>
            </a:r>
            <a:r>
              <a:rPr lang="pt-BR" sz="2200" dirty="0" smtClean="0">
                <a:solidFill>
                  <a:schemeClr val="tx2"/>
                </a:solidFill>
              </a:rPr>
              <a:t>COOH(aq</a:t>
            </a:r>
            <a:r>
              <a:rPr lang="pt-BR" sz="2200" dirty="0">
                <a:solidFill>
                  <a:schemeClr val="tx2"/>
                </a:solidFill>
              </a:rPr>
              <a:t>) + OH</a:t>
            </a:r>
            <a:r>
              <a:rPr lang="pt-BR" sz="2200" baseline="30000" dirty="0">
                <a:solidFill>
                  <a:schemeClr val="tx2"/>
                </a:solidFill>
              </a:rPr>
              <a:t>-</a:t>
            </a:r>
            <a:r>
              <a:rPr lang="pt-BR" sz="2200" dirty="0">
                <a:solidFill>
                  <a:schemeClr val="tx2"/>
                </a:solidFill>
              </a:rPr>
              <a:t>(aq)  </a:t>
            </a:r>
            <a:r>
              <a:rPr lang="en-US" sz="2200" dirty="0">
                <a:solidFill>
                  <a:schemeClr val="tx2"/>
                </a:solidFill>
                <a:sym typeface="Symbol"/>
              </a:rPr>
              <a:t></a:t>
            </a:r>
            <a:r>
              <a:rPr lang="pt-BR" sz="2200" dirty="0">
                <a:solidFill>
                  <a:schemeClr val="tx2"/>
                </a:solidFill>
              </a:rPr>
              <a:t> CH</a:t>
            </a:r>
            <a:r>
              <a:rPr lang="pt-BR" sz="2200" baseline="-25000" dirty="0">
                <a:solidFill>
                  <a:schemeClr val="tx2"/>
                </a:solidFill>
              </a:rPr>
              <a:t>3</a:t>
            </a:r>
            <a:r>
              <a:rPr lang="pt-BR" sz="2200" dirty="0">
                <a:solidFill>
                  <a:schemeClr val="tx2"/>
                </a:solidFill>
              </a:rPr>
              <a:t>COO</a:t>
            </a:r>
            <a:r>
              <a:rPr lang="pt-BR" sz="2200" baseline="30000" dirty="0">
                <a:solidFill>
                  <a:schemeClr val="tx2"/>
                </a:solidFill>
              </a:rPr>
              <a:t>-</a:t>
            </a:r>
            <a:r>
              <a:rPr lang="pt-BR" sz="2200" dirty="0">
                <a:solidFill>
                  <a:schemeClr val="tx2"/>
                </a:solidFill>
              </a:rPr>
              <a:t>(aq) + H</a:t>
            </a:r>
            <a:r>
              <a:rPr lang="pt-BR" sz="2200" baseline="-25000" dirty="0">
                <a:solidFill>
                  <a:schemeClr val="tx2"/>
                </a:solidFill>
              </a:rPr>
              <a:t>2</a:t>
            </a:r>
            <a:r>
              <a:rPr lang="pt-BR" sz="2200" dirty="0">
                <a:solidFill>
                  <a:schemeClr val="tx2"/>
                </a:solidFill>
              </a:rPr>
              <a:t>O(l)	</a:t>
            </a:r>
            <a:br>
              <a:rPr lang="pt-BR" sz="2200" dirty="0">
                <a:solidFill>
                  <a:schemeClr val="tx2"/>
                </a:solidFill>
              </a:rPr>
            </a:br>
            <a:endParaRPr lang="en-US" sz="2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200" dirty="0"/>
              <a:t>Consequently, as the added H+ and OH- are used in these </a:t>
            </a:r>
            <a:r>
              <a:rPr lang="en-US" sz="2200" dirty="0" err="1"/>
              <a:t>rxns</a:t>
            </a:r>
            <a:r>
              <a:rPr lang="en-US" sz="2200" dirty="0"/>
              <a:t>, they do not persist in solution and so pH does not change significantly.</a:t>
            </a:r>
          </a:p>
        </p:txBody>
      </p:sp>
    </p:spTree>
    <p:extLst>
      <p:ext uri="{BB962C8B-B14F-4D97-AF65-F5344CB8AC3E}">
        <p14:creationId xmlns:p14="http://schemas.microsoft.com/office/powerpoint/2010/main" val="210260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1625"/>
            <a:ext cx="7769225" cy="1143000"/>
          </a:xfrm>
        </p:spPr>
        <p:txBody>
          <a:bodyPr/>
          <a:lstStyle/>
          <a:p>
            <a:r>
              <a:rPr lang="en-US" dirty="0" smtClean="0"/>
              <a:t>2) Basic Buffers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2600" u="sng" dirty="0" smtClean="0">
                <a:solidFill>
                  <a:schemeClr val="tx1"/>
                </a:solidFill>
              </a:rPr>
              <a:t>Composition </a:t>
            </a:r>
            <a:r>
              <a:rPr lang="en-US" sz="2600" u="sng" dirty="0">
                <a:solidFill>
                  <a:schemeClr val="tx1"/>
                </a:solidFill>
              </a:rPr>
              <a:t>of the buffer solution</a:t>
            </a:r>
            <a:r>
              <a:rPr lang="en-US" sz="2600" u="sng" dirty="0" smtClean="0">
                <a:solidFill>
                  <a:schemeClr val="tx1"/>
                </a:solidFill>
              </a:rPr>
              <a:t>: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845425" cy="426561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Made </a:t>
            </a:r>
            <a:r>
              <a:rPr lang="en-US" sz="2400" dirty="0"/>
              <a:t>by mixing an aqueous solution of a weak base with a solution of its salt of a strong acid.  For example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NH</a:t>
            </a:r>
            <a:r>
              <a:rPr lang="en-US" sz="2400" baseline="-250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with NH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Cl(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following </a:t>
            </a:r>
            <a:r>
              <a:rPr lang="en-US" sz="2400" dirty="0" err="1"/>
              <a:t>equilibria</a:t>
            </a:r>
            <a:r>
              <a:rPr lang="en-US" sz="2400" dirty="0"/>
              <a:t> </a:t>
            </a:r>
            <a:r>
              <a:rPr lang="en-US" sz="2400" dirty="0" smtClean="0"/>
              <a:t>exist: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NH</a:t>
            </a:r>
            <a:r>
              <a:rPr lang="en-US" sz="2400" baseline="-250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+ 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O(l)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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NH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+ OH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 </a:t>
            </a:r>
            <a:r>
              <a:rPr lang="en-US" sz="2400" dirty="0"/>
              <a:t>	</a:t>
            </a:r>
            <a:r>
              <a:rPr lang="en-US" sz="2400" dirty="0" smtClean="0">
                <a:solidFill>
                  <a:schemeClr val="tx2"/>
                </a:solidFill>
              </a:rPr>
              <a:t/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>
                <a:solidFill>
                  <a:schemeClr val="tx2"/>
                </a:solidFill>
              </a:rPr>
              <a:t>		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	</a:t>
            </a:r>
            <a:br>
              <a:rPr lang="en-US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	NH</a:t>
            </a:r>
            <a:r>
              <a:rPr lang="en-US" sz="2400" baseline="-25000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Cl(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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NH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 +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Cl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en-US" sz="2400" dirty="0"/>
              <a:t>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3200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w</a:t>
            </a:r>
            <a:r>
              <a:rPr lang="en-US" dirty="0" smtClean="0">
                <a:solidFill>
                  <a:schemeClr val="tx2"/>
                </a:solidFill>
              </a:rPr>
              <a:t>eak base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800" y="32004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salt of weak </a:t>
            </a:r>
            <a:r>
              <a:rPr lang="en-US" dirty="0" smtClean="0">
                <a:solidFill>
                  <a:schemeClr val="tx2"/>
                </a:solidFill>
              </a:rPr>
              <a:t>base </a:t>
            </a:r>
            <a:r>
              <a:rPr lang="en-US" dirty="0">
                <a:solidFill>
                  <a:schemeClr val="tx2"/>
                </a:solidFill>
              </a:rPr>
              <a:t>with strong </a:t>
            </a:r>
            <a:r>
              <a:rPr lang="en-US" dirty="0" smtClean="0">
                <a:solidFill>
                  <a:schemeClr val="tx2"/>
                </a:solidFill>
              </a:rPr>
              <a:t>acid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0" y="44196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(weak base – </a:t>
            </a:r>
            <a:r>
              <a:rPr lang="en-US" dirty="0" err="1" smtClean="0">
                <a:solidFill>
                  <a:schemeClr val="tx2"/>
                </a:solidFill>
              </a:rPr>
              <a:t>eq’m</a:t>
            </a:r>
            <a:r>
              <a:rPr lang="en-US" dirty="0" smtClean="0">
                <a:solidFill>
                  <a:schemeClr val="tx2"/>
                </a:solidFill>
              </a:rPr>
              <a:t> lies to the left)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55626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(soluble salt, fully dissociated in </a:t>
            </a:r>
            <a:r>
              <a:rPr lang="en-US" dirty="0" err="1" smtClean="0">
                <a:solidFill>
                  <a:schemeClr val="tx2"/>
                </a:solidFill>
              </a:rPr>
              <a:t>sol’n</a:t>
            </a:r>
            <a:r>
              <a:rPr lang="en-US" dirty="0">
                <a:solidFill>
                  <a:schemeClr val="tx2"/>
                </a:solidFill>
              </a:rPr>
              <a:t>)</a:t>
            </a: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5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1625"/>
            <a:ext cx="7769225" cy="1143000"/>
          </a:xfrm>
        </p:spPr>
        <p:txBody>
          <a:bodyPr/>
          <a:lstStyle/>
          <a:p>
            <a:r>
              <a:rPr lang="en-US" dirty="0" smtClean="0"/>
              <a:t>2) Basic Buffers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2600" u="sng" dirty="0" smtClean="0">
                <a:solidFill>
                  <a:schemeClr val="tx1"/>
                </a:solidFill>
              </a:rPr>
              <a:t>Composition </a:t>
            </a:r>
            <a:r>
              <a:rPr lang="en-US" sz="2600" u="sng" dirty="0">
                <a:solidFill>
                  <a:schemeClr val="tx1"/>
                </a:solidFill>
              </a:rPr>
              <a:t>of the buffer solution</a:t>
            </a:r>
            <a:r>
              <a:rPr lang="en-US" sz="2600" u="sng" dirty="0" smtClean="0">
                <a:solidFill>
                  <a:schemeClr val="tx1"/>
                </a:solidFill>
              </a:rPr>
              <a:t>: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845425" cy="426561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NH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+ 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O(l)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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NH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+ OH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n-US" sz="2400" dirty="0">
                <a:solidFill>
                  <a:schemeClr val="tx2"/>
                </a:solidFill>
              </a:rPr>
              <a:t/>
            </a:r>
            <a:br>
              <a:rPr lang="en-US" sz="2400" dirty="0">
                <a:solidFill>
                  <a:schemeClr val="tx2"/>
                </a:solidFill>
              </a:rPr>
            </a:br>
            <a:r>
              <a:rPr lang="en-US" sz="2400" dirty="0">
                <a:solidFill>
                  <a:schemeClr val="tx2"/>
                </a:solidFill>
              </a:rPr>
              <a:t/>
            </a:r>
            <a:br>
              <a:rPr lang="en-US" sz="2400" dirty="0">
                <a:solidFill>
                  <a:schemeClr val="tx2"/>
                </a:solidFill>
              </a:rPr>
            </a:b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NH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Cl(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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NH</a:t>
            </a:r>
            <a:r>
              <a:rPr lang="en-US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 + 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Cl</a:t>
            </a:r>
            <a:r>
              <a:rPr lang="en-US" sz="2400" baseline="30000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2400" dirty="0" err="1">
                <a:solidFill>
                  <a:schemeClr val="accent1">
                    <a:lumMod val="50000"/>
                  </a:schemeClr>
                </a:solidFill>
              </a:rPr>
              <a:t>aq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400" dirty="0"/>
              <a:t>		</a:t>
            </a:r>
          </a:p>
          <a:p>
            <a:r>
              <a:rPr lang="en-US" sz="2400" dirty="0" smtClean="0"/>
              <a:t>So </a:t>
            </a:r>
            <a:r>
              <a:rPr lang="en-US" sz="2400" dirty="0"/>
              <a:t>the mixture contains relatively high concentrations of concentrations of both NH</a:t>
            </a:r>
            <a:r>
              <a:rPr lang="en-US" sz="2400" baseline="-25000" dirty="0"/>
              <a:t>3</a:t>
            </a:r>
            <a:r>
              <a:rPr lang="en-US" sz="2400" dirty="0"/>
              <a:t> and NH</a:t>
            </a:r>
            <a:r>
              <a:rPr lang="en-US" sz="2400" baseline="-25000" dirty="0"/>
              <a:t>4</a:t>
            </a:r>
            <a:r>
              <a:rPr lang="en-US" sz="2400" baseline="30000" dirty="0"/>
              <a:t>+</a:t>
            </a:r>
            <a:r>
              <a:rPr lang="en-US" sz="2400" dirty="0"/>
              <a:t>. 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Note </a:t>
            </a:r>
            <a:r>
              <a:rPr lang="en-US" sz="2400" dirty="0"/>
              <a:t>that this is a base and its conjugate acid.  These act as “reservoirs,” ready to react with added H</a:t>
            </a:r>
            <a:r>
              <a:rPr lang="en-US" sz="2400" baseline="30000" dirty="0"/>
              <a:t>+</a:t>
            </a:r>
            <a:r>
              <a:rPr lang="en-US" sz="2400" dirty="0"/>
              <a:t> and OH</a:t>
            </a:r>
            <a:r>
              <a:rPr lang="en-US" sz="2400" baseline="30000" dirty="0"/>
              <a:t>-</a:t>
            </a:r>
            <a:r>
              <a:rPr lang="en-US" sz="2400" dirty="0"/>
              <a:t> respectively in neutralization reactions.   	</a:t>
            </a:r>
          </a:p>
        </p:txBody>
      </p:sp>
    </p:spTree>
    <p:extLst>
      <p:ext uri="{BB962C8B-B14F-4D97-AF65-F5344CB8AC3E}">
        <p14:creationId xmlns:p14="http://schemas.microsoft.com/office/powerpoint/2010/main" val="189552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1625"/>
            <a:ext cx="7769225" cy="1143000"/>
          </a:xfrm>
        </p:spPr>
        <p:txBody>
          <a:bodyPr/>
          <a:lstStyle/>
          <a:p>
            <a:r>
              <a:rPr lang="en-US" dirty="0" smtClean="0"/>
              <a:t>2) Basic Buffers</a:t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sz="2800" u="sng" dirty="0">
                <a:solidFill>
                  <a:schemeClr val="tx1"/>
                </a:solidFill>
              </a:rPr>
              <a:t>Response to added acid and base: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4582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smtClean="0"/>
              <a:t>Addition </a:t>
            </a:r>
            <a:r>
              <a:rPr lang="en-US" sz="2200" dirty="0"/>
              <a:t>of acid (H</a:t>
            </a:r>
            <a:r>
              <a:rPr lang="en-US" sz="2200" baseline="30000" dirty="0"/>
              <a:t>+</a:t>
            </a:r>
            <a:r>
              <a:rPr lang="en-US" sz="2200" dirty="0"/>
              <a:t>): H</a:t>
            </a:r>
            <a:r>
              <a:rPr lang="en-US" sz="2200" baseline="30000" dirty="0"/>
              <a:t>+</a:t>
            </a:r>
            <a:r>
              <a:rPr lang="en-US" sz="2200" dirty="0"/>
              <a:t> combines with the base </a:t>
            </a:r>
            <a:r>
              <a:rPr lang="en-US" sz="2400" dirty="0"/>
              <a:t>(NH</a:t>
            </a:r>
            <a:r>
              <a:rPr lang="en-US" sz="2400" baseline="-25000" dirty="0"/>
              <a:t>3</a:t>
            </a:r>
            <a:r>
              <a:rPr lang="en-US" sz="2400" dirty="0"/>
              <a:t>) to form NH</a:t>
            </a:r>
            <a:r>
              <a:rPr lang="en-US" sz="2400" baseline="-25000" dirty="0"/>
              <a:t>3</a:t>
            </a:r>
            <a:r>
              <a:rPr lang="en-US" sz="2400" baseline="30000" dirty="0" smtClean="0"/>
              <a:t>+</a:t>
            </a:r>
            <a:r>
              <a:rPr lang="en-US" sz="2200" dirty="0" smtClean="0"/>
              <a:t>, </a:t>
            </a:r>
            <a:r>
              <a:rPr lang="en-US" sz="2200" dirty="0"/>
              <a:t>removing most of the added H</a:t>
            </a:r>
            <a:r>
              <a:rPr lang="en-US" sz="2200" baseline="30000" dirty="0"/>
              <a:t>+</a:t>
            </a:r>
            <a:r>
              <a:rPr lang="en-US" sz="2200" dirty="0"/>
              <a:t>.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 NH</a:t>
            </a:r>
            <a:r>
              <a:rPr lang="pt-BR" sz="2400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(aq) + H</a:t>
            </a:r>
            <a:r>
              <a:rPr lang="pt-BR" sz="2400" baseline="300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(aq) 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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 NH</a:t>
            </a:r>
            <a:r>
              <a:rPr lang="pt-BR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pt-BR" sz="2400" baseline="300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(aq) </a:t>
            </a:r>
            <a:r>
              <a:rPr lang="en-US" sz="2200" dirty="0">
                <a:solidFill>
                  <a:schemeClr val="tx2"/>
                </a:solidFill>
              </a:rPr>
              <a:t>	</a:t>
            </a:r>
            <a:br>
              <a:rPr lang="en-US" sz="2200" dirty="0">
                <a:solidFill>
                  <a:schemeClr val="tx2"/>
                </a:solidFill>
              </a:rPr>
            </a:br>
            <a:endParaRPr lang="en-US" sz="2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200" dirty="0"/>
              <a:t>Addition of base (OH</a:t>
            </a:r>
            <a:r>
              <a:rPr lang="en-US" sz="2200" baseline="30000" dirty="0"/>
              <a:t>-</a:t>
            </a:r>
            <a:r>
              <a:rPr lang="en-US" sz="2200" dirty="0"/>
              <a:t>): OH</a:t>
            </a:r>
            <a:r>
              <a:rPr lang="en-US" sz="2200" baseline="30000" dirty="0"/>
              <a:t>-</a:t>
            </a:r>
            <a:r>
              <a:rPr lang="en-US" sz="2200" dirty="0"/>
              <a:t> combines with the acid </a:t>
            </a:r>
            <a:r>
              <a:rPr lang="en-US" sz="2400" dirty="0"/>
              <a:t>(NH</a:t>
            </a:r>
            <a:r>
              <a:rPr lang="en-US" sz="2400" baseline="-25000" dirty="0"/>
              <a:t>4</a:t>
            </a:r>
            <a:r>
              <a:rPr lang="en-US" sz="2400" baseline="30000" dirty="0"/>
              <a:t>+</a:t>
            </a:r>
            <a:r>
              <a:rPr lang="en-US" sz="2400" dirty="0"/>
              <a:t>) to form NH</a:t>
            </a:r>
            <a:r>
              <a:rPr lang="en-US" sz="2400" baseline="-25000" dirty="0"/>
              <a:t>3</a:t>
            </a:r>
            <a:r>
              <a:rPr lang="en-US" sz="2400" dirty="0"/>
              <a:t> and H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r>
              <a:rPr lang="en-US" sz="2200" dirty="0" smtClean="0"/>
              <a:t>, </a:t>
            </a:r>
            <a:r>
              <a:rPr lang="en-US" sz="2200" dirty="0"/>
              <a:t>thereby removing most of the added OH</a:t>
            </a:r>
            <a:r>
              <a:rPr lang="en-US" sz="2200" baseline="30000" dirty="0"/>
              <a:t>-</a:t>
            </a:r>
            <a:r>
              <a:rPr lang="en-US" sz="2200" dirty="0"/>
              <a:t>. </a:t>
            </a:r>
          </a:p>
          <a:p>
            <a:pPr marL="0" indent="0">
              <a:buNone/>
            </a:pPr>
            <a:r>
              <a:rPr lang="pt-BR" sz="2200" dirty="0" smtClean="0">
                <a:solidFill>
                  <a:schemeClr val="tx2"/>
                </a:solidFill>
              </a:rPr>
              <a:t>	</a:t>
            </a:r>
            <a:r>
              <a:rPr lang="pt-BR" sz="2400" dirty="0"/>
              <a:t> 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NH</a:t>
            </a:r>
            <a:r>
              <a:rPr lang="pt-BR" sz="2400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pt-BR" sz="2400" baseline="300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(aq) + OH</a:t>
            </a:r>
            <a:r>
              <a:rPr lang="pt-BR" sz="2400" baseline="30000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(aq) 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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 NH</a:t>
            </a:r>
            <a:r>
              <a:rPr lang="pt-BR" sz="2400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(aq) + H</a:t>
            </a:r>
            <a:r>
              <a:rPr lang="pt-BR" sz="2400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O(l)</a:t>
            </a:r>
            <a:r>
              <a:rPr lang="pt-BR" sz="2400" dirty="0"/>
              <a:t>	 </a:t>
            </a:r>
            <a:endParaRPr lang="pt-BR" sz="2400" dirty="0" smtClean="0"/>
          </a:p>
          <a:p>
            <a:pPr marL="0" indent="0">
              <a:buNone/>
            </a:pP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en-US" sz="2000" dirty="0" smtClean="0"/>
              <a:t>So</a:t>
            </a:r>
            <a:r>
              <a:rPr lang="en-US" sz="2000" dirty="0"/>
              <a:t>, as with the acidic buffer, the removal of the added H+ and OH- by reactions with components of the buffer solution keeps the pH of the buffered solution relatively constant.  (For further proof that buffers resist pH change: see Sample Exercise 15.3, p. 685)</a:t>
            </a:r>
          </a:p>
        </p:txBody>
      </p:sp>
    </p:spTree>
    <p:extLst>
      <p:ext uri="{BB962C8B-B14F-4D97-AF65-F5344CB8AC3E}">
        <p14:creationId xmlns:p14="http://schemas.microsoft.com/office/powerpoint/2010/main" val="208768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buffering in ocean waters</a:t>
            </a:r>
            <a:br>
              <a:rPr lang="en-US" dirty="0" smtClean="0"/>
            </a:br>
            <a:r>
              <a:rPr lang="en-US" sz="2000" dirty="0" smtClean="0">
                <a:solidFill>
                  <a:schemeClr val="tx1"/>
                </a:solidFill>
              </a:rPr>
              <a:t>Seawater: alkaline </a:t>
            </a:r>
            <a:r>
              <a:rPr lang="en-US" sz="2000" dirty="0">
                <a:solidFill>
                  <a:schemeClr val="tx1"/>
                </a:solidFill>
              </a:rPr>
              <a:t>(avg. pH=8.0) and highly </a:t>
            </a:r>
            <a:r>
              <a:rPr lang="en-US" sz="2000" dirty="0" smtClean="0">
                <a:solidFill>
                  <a:schemeClr val="tx1"/>
                </a:solidFill>
              </a:rPr>
              <a:t>buffered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796135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1: </a:t>
            </a:r>
            <a:r>
              <a:rPr lang="en-US" sz="2400" dirty="0" smtClean="0"/>
              <a:t>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+ 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 </a:t>
            </a:r>
            <a:r>
              <a:rPr lang="en-US" sz="2400" dirty="0" smtClean="0">
                <a:sym typeface="Symbol"/>
              </a:rPr>
              <a:t> H</a:t>
            </a:r>
            <a:r>
              <a:rPr lang="en-US" sz="2400" baseline="-25000" dirty="0" smtClean="0">
                <a:sym typeface="Symbol"/>
              </a:rPr>
              <a:t>2</a:t>
            </a:r>
            <a:r>
              <a:rPr lang="en-US" sz="2400" dirty="0" smtClean="0">
                <a:sym typeface="Symbol"/>
              </a:rPr>
              <a:t>CO</a:t>
            </a:r>
            <a:r>
              <a:rPr lang="en-US" sz="2400" baseline="-25000" dirty="0" smtClean="0">
                <a:sym typeface="Symbol"/>
              </a:rPr>
              <a:t>3</a:t>
            </a:r>
            <a:endParaRPr lang="en-US" sz="24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133600" y="5329535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2: </a:t>
            </a:r>
            <a:r>
              <a:rPr lang="en-US" sz="2400" dirty="0" smtClean="0">
                <a:sym typeface="Symbol"/>
              </a:rPr>
              <a:t>H</a:t>
            </a:r>
            <a:r>
              <a:rPr lang="en-US" sz="2400" baseline="-25000" dirty="0" smtClean="0">
                <a:sym typeface="Symbol"/>
              </a:rPr>
              <a:t>2</a:t>
            </a:r>
            <a:r>
              <a:rPr lang="en-US" sz="2400" dirty="0" smtClean="0">
                <a:sym typeface="Symbol"/>
              </a:rPr>
              <a:t>CO</a:t>
            </a:r>
            <a:r>
              <a:rPr lang="en-US" sz="2400" baseline="-25000" dirty="0" smtClean="0">
                <a:sym typeface="Symbol"/>
              </a:rPr>
              <a:t>3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 H</a:t>
            </a:r>
            <a:r>
              <a:rPr lang="en-US" sz="2400" dirty="0" smtClean="0"/>
              <a:t>CO</a:t>
            </a:r>
            <a:r>
              <a:rPr lang="en-US" sz="2400" baseline="-25000" dirty="0" smtClean="0"/>
              <a:t>3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 </a:t>
            </a:r>
            <a:r>
              <a:rPr lang="en-US" sz="2400" dirty="0"/>
              <a:t>+ </a:t>
            </a:r>
            <a:r>
              <a:rPr lang="en-US" sz="2400" dirty="0" smtClean="0"/>
              <a:t>H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 </a:t>
            </a:r>
            <a:endParaRPr lang="en-US" sz="2400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5862935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Step 3: </a:t>
            </a:r>
            <a:r>
              <a:rPr lang="en-US" sz="2400" dirty="0">
                <a:sym typeface="Symbol"/>
              </a:rPr>
              <a:t>H</a:t>
            </a:r>
            <a:r>
              <a:rPr lang="en-US" sz="2400" dirty="0"/>
              <a:t>CO</a:t>
            </a:r>
            <a:r>
              <a:rPr lang="en-US" sz="2400" baseline="-25000" dirty="0"/>
              <a:t>3</a:t>
            </a:r>
            <a:r>
              <a:rPr lang="en-US" sz="2400" baseline="30000" dirty="0"/>
              <a:t>-</a:t>
            </a:r>
            <a:r>
              <a:rPr lang="en-US" sz="2400" dirty="0"/>
              <a:t> + H</a:t>
            </a:r>
            <a:r>
              <a:rPr lang="en-US" sz="2400" baseline="30000" dirty="0"/>
              <a:t>+ </a:t>
            </a:r>
            <a:r>
              <a:rPr lang="en-US" sz="2400" dirty="0" smtClean="0">
                <a:sym typeface="Symbol"/>
              </a:rPr>
              <a:t> CO</a:t>
            </a:r>
            <a:r>
              <a:rPr lang="en-US" sz="2400" baseline="-25000" dirty="0" smtClean="0">
                <a:sym typeface="Symbol"/>
              </a:rPr>
              <a:t>3</a:t>
            </a:r>
            <a:r>
              <a:rPr lang="en-US" sz="2400" baseline="30000" dirty="0" smtClean="0">
                <a:sym typeface="Symbol"/>
              </a:rPr>
              <a:t>2-</a:t>
            </a:r>
            <a:r>
              <a:rPr lang="en-US" sz="2400" dirty="0" smtClean="0">
                <a:sym typeface="Symbol"/>
              </a:rPr>
              <a:t> + 2H</a:t>
            </a:r>
            <a:r>
              <a:rPr lang="en-US" sz="2400" baseline="30000" dirty="0" smtClean="0">
                <a:sym typeface="Symbol"/>
              </a:rPr>
              <a:t>+</a:t>
            </a:r>
            <a:endParaRPr lang="en-US" sz="2400" baseline="30000" dirty="0"/>
          </a:p>
        </p:txBody>
      </p:sp>
      <p:pic>
        <p:nvPicPr>
          <p:cNvPr id="229378" name="Picture 2" descr="http://naturescrusaders.files.wordpress.com/2009/04/ocean-turt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976" y="1752600"/>
            <a:ext cx="44577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860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ipse">
  <a:themeElements>
    <a:clrScheme name="Eclipse 3">
      <a:dk1>
        <a:srgbClr val="000000"/>
      </a:dk1>
      <a:lt1>
        <a:srgbClr val="FFFFFF"/>
      </a:lt1>
      <a:dk2>
        <a:srgbClr val="0000CC"/>
      </a:dk2>
      <a:lt2>
        <a:srgbClr val="434343"/>
      </a:lt2>
      <a:accent1>
        <a:srgbClr val="99CC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CAE2AA"/>
      </a:accent5>
      <a:accent6>
        <a:srgbClr val="E7B900"/>
      </a:accent6>
      <a:hlink>
        <a:srgbClr val="FF0000"/>
      </a:hlink>
      <a:folHlink>
        <a:srgbClr val="808080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lipse">
  <a:themeElements>
    <a:clrScheme name="Eclipse 3">
      <a:dk1>
        <a:srgbClr val="000000"/>
      </a:dk1>
      <a:lt1>
        <a:srgbClr val="FFFFFF"/>
      </a:lt1>
      <a:dk2>
        <a:srgbClr val="0000CC"/>
      </a:dk2>
      <a:lt2>
        <a:srgbClr val="434343"/>
      </a:lt2>
      <a:accent1>
        <a:srgbClr val="99CC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CAE2AA"/>
      </a:accent5>
      <a:accent6>
        <a:srgbClr val="E7B900"/>
      </a:accent6>
      <a:hlink>
        <a:srgbClr val="FF0000"/>
      </a:hlink>
      <a:folHlink>
        <a:srgbClr val="808080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version>
  <revision id="1.1.46558.0"/>
</version>
</file>

<file path=customXml/itemProps1.xml><?xml version="1.0" encoding="utf-8"?>
<ds:datastoreItem xmlns:ds="http://schemas.openxmlformats.org/officeDocument/2006/customXml" ds:itemID="{2381D2B7-53DB-4711-8920-793C393E247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3257</TotalTime>
  <Words>938</Words>
  <Application>Microsoft Office PowerPoint</Application>
  <PresentationFormat>On-screen Show (4:3)</PresentationFormat>
  <Paragraphs>174</Paragraphs>
  <Slides>25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Symbol</vt:lpstr>
      <vt:lpstr>Times New Roman</vt:lpstr>
      <vt:lpstr>Verdana</vt:lpstr>
      <vt:lpstr>Wingdings</vt:lpstr>
      <vt:lpstr>Eclipse</vt:lpstr>
      <vt:lpstr>1_Eclipse</vt:lpstr>
      <vt:lpstr>Equation</vt:lpstr>
      <vt:lpstr>PART 4:  Salt Hydrolysis and Buffer Solutions</vt:lpstr>
      <vt:lpstr>Buffer solution: a solution that resists a change in pH on the addition of small amounts of acid or alkali.</vt:lpstr>
      <vt:lpstr>1) Acidic Buffers  Composition of the buffer solution:</vt:lpstr>
      <vt:lpstr>1) Acidic Buffers  Composition of the buffer solution:</vt:lpstr>
      <vt:lpstr>1) Acidic Buffers  Response to added acid and base:</vt:lpstr>
      <vt:lpstr>2) Basic Buffers  Composition of the buffer solution:</vt:lpstr>
      <vt:lpstr>2) Basic Buffers  Composition of the buffer solution:</vt:lpstr>
      <vt:lpstr>2) Basic Buffers  Response to added acid and base:</vt:lpstr>
      <vt:lpstr>Natural buffering in ocean waters Seawater: alkaline (avg. pH=8.0) and highly buffered</vt:lpstr>
      <vt:lpstr>Buffering in your Blood</vt:lpstr>
      <vt:lpstr>Determining the pH of a buffer solution</vt:lpstr>
      <vt:lpstr>Determining the pH of a buffer solution</vt:lpstr>
      <vt:lpstr>Henderson-Hasselbalch Equation(s):</vt:lpstr>
      <vt:lpstr>Example: Calculate the pH of a buffer solution at 298 K, prepared by mixing 25 cm3 of 0.10 mol dm-3 ethanoic acid, CH3COOH, with 25 cm3 of 0.10 mol dm-3 sodium ethanoate, NaCH3COO.  Ka of CH3COOH = 1.8 x 10-5 at 298 K.</vt:lpstr>
      <vt:lpstr>Making buffer solutions</vt:lpstr>
      <vt:lpstr>Making buffer solutions</vt:lpstr>
      <vt:lpstr>Making buffer solutions</vt:lpstr>
      <vt:lpstr>Making buffer solutions</vt:lpstr>
      <vt:lpstr>Factors that can influence buffers</vt:lpstr>
      <vt:lpstr>SALT HYDROLYSIS</vt:lpstr>
      <vt:lpstr>Anion hydrolysis: </vt:lpstr>
      <vt:lpstr>Cation hydrolysis: </vt:lpstr>
      <vt:lpstr>Cation hydrolysis: </vt:lpstr>
      <vt:lpstr>PowerPoint Presentation</vt:lpstr>
      <vt:lpstr>Mini-lab: Salt Hydrolysis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Applications of  Aqueous Equilibria</dc:title>
  <dc:creator>Debbie Y. Dogancay</dc:creator>
  <cp:lastModifiedBy>Dogancay, Deborah</cp:lastModifiedBy>
  <cp:revision>80</cp:revision>
  <cp:lastPrinted>2013-01-31T16:16:37Z</cp:lastPrinted>
  <dcterms:created xsi:type="dcterms:W3CDTF">2009-02-26T08:27:05Z</dcterms:created>
  <dcterms:modified xsi:type="dcterms:W3CDTF">2013-11-21T20:11:19Z</dcterms:modified>
</cp:coreProperties>
</file>