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notesSlides/notesSlide11.xml" ContentType="application/vnd.openxmlformats-officedocument.presentationml.notesSlide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notesSlides/notesSlide12.xml" ContentType="application/vnd.openxmlformats-officedocument.presentationml.notesSlide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notesSlides/notesSlide13.xml" ContentType="application/vnd.openxmlformats-officedocument.presentationml.notesSlide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21"/>
  </p:notesMasterIdLst>
  <p:sldIdLst>
    <p:sldId id="256" r:id="rId2"/>
    <p:sldId id="308" r:id="rId3"/>
    <p:sldId id="309" r:id="rId4"/>
    <p:sldId id="322" r:id="rId5"/>
    <p:sldId id="310" r:id="rId6"/>
    <p:sldId id="311" r:id="rId7"/>
    <p:sldId id="312" r:id="rId8"/>
    <p:sldId id="313" r:id="rId9"/>
    <p:sldId id="314" r:id="rId10"/>
    <p:sldId id="315" r:id="rId11"/>
    <p:sldId id="316" r:id="rId12"/>
    <p:sldId id="324" r:id="rId13"/>
    <p:sldId id="317" r:id="rId14"/>
    <p:sldId id="318" r:id="rId15"/>
    <p:sldId id="325" r:id="rId16"/>
    <p:sldId id="319" r:id="rId17"/>
    <p:sldId id="320" r:id="rId18"/>
    <p:sldId id="321" r:id="rId19"/>
    <p:sldId id="323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B4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01" autoAdjust="0"/>
    <p:restoredTop sz="95376" autoAdjust="0"/>
  </p:normalViewPr>
  <p:slideViewPr>
    <p:cSldViewPr>
      <p:cViewPr>
        <p:scale>
          <a:sx n="55" d="100"/>
          <a:sy n="55" d="100"/>
        </p:scale>
        <p:origin x="-821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560"/>
    </p:cViewPr>
  </p:sorterViewPr>
  <p:notesViewPr>
    <p:cSldViewPr>
      <p:cViewPr varScale="1">
        <p:scale>
          <a:sx n="74" d="100"/>
          <a:sy n="74" d="100"/>
        </p:scale>
        <p:origin x="-2106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1-02-25T17:10:40.970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263E05EA-FAB5-453C-B4A4-E562376FADB8}" emma:medium="tactile" emma:mode="ink">
          <msink:context xmlns:msink="http://schemas.microsoft.com/ink/2010/main" type="writingRegion" rotatedBoundingBox="5147,9267 5142,11240 4687,11239 4692,9265"/>
        </emma:interpretation>
      </emma:emma>
    </inkml:annotationXML>
    <inkml:traceGroup>
      <inkml:annotationXML>
        <emma:emma xmlns:emma="http://www.w3.org/2003/04/emma" version="1.0">
          <emma:interpretation id="{AF5519A6-2043-453F-804A-8EDCAAC74D81}" emma:medium="tactile" emma:mode="ink">
            <msink:context xmlns:msink="http://schemas.microsoft.com/ink/2010/main" type="paragraph" rotatedBoundingBox="5147,9267 5142,11240 4687,11239 4692,926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67FD5AD-E24D-4DBF-9835-242DB6A58E4A}" emma:medium="tactile" emma:mode="ink">
              <msink:context xmlns:msink="http://schemas.microsoft.com/ink/2010/main" type="line" rotatedBoundingBox="5147,9267 5142,11240 4687,11239 4692,9265"/>
            </emma:interpretation>
          </emma:emma>
        </inkml:annotationXML>
        <inkml:traceGroup>
          <inkml:annotationXML>
            <emma:emma xmlns:emma="http://www.w3.org/2003/04/emma" version="1.0">
              <emma:interpretation id="{7548EE5B-BF70-4C0F-80AD-3DB18F99B78D}" emma:medium="tactile" emma:mode="ink">
                <msink:context xmlns:msink="http://schemas.microsoft.com/ink/2010/main" type="inkWord" rotatedBoundingBox="5147,9267 5142,11240 4687,11239 4692,9265"/>
              </emma:interpretation>
              <emma:one-of disjunction-type="recognition" id="oneOf0">
                <emma:interpretation id="interp0" emma:lang="en-US" emma:confidence="0">
                  <emma:literal>lid</emma:literal>
                </emma:interpretation>
                <emma:interpretation id="interp1" emma:lang="en-US" emma:confidence="0">
                  <emma:literal>rid</emma:literal>
                </emma:interpretation>
                <emma:interpretation id="interp2" emma:lang="en-US" emma:confidence="0">
                  <emma:literal>ltd</emma:literal>
                </emma:interpretation>
                <emma:interpretation id="interp3" emma:lang="en-US" emma:confidence="0">
                  <emma:literal>Hid</emma:literal>
                </emma:interpretation>
                <emma:interpretation id="interp4" emma:lang="en-US" emma:confidence="0">
                  <emma:literal>Sid</emma:literal>
                </emma:interpretation>
              </emma:one-of>
            </emma:emma>
          </inkml:annotationXML>
          <inkml:trace contextRef="#ctx0" brushRef="#br0">20 19 2,'0'0'31,"0"-24"0,0 24 1,0 0-15,0 0-2,-16 0-5,17 30-2,-6-3-3,5 20-1,-1-5-1,1 17-1,0-4 0,5-2 0,-4-4-1,7-4 0,-3-5 0,4-9 0,-3-1-1,3-9 2,-5-3-2,-4-18-2,9 36 0,-9-36-1,0 23-2,0-23-7,0 0-14,0 0-8,0 0-1,3-23 1</inkml:trace>
          <inkml:trace contextRef="#ctx0" brushRef="#br0" timeOffset="483.6009">419 27 30,'0'0'32,"0"0"1,-22 2-15,26 29-2,-19-5-6,15 23-3,-8 8-1,6 10-2,-1-2-1,3 6 0,5-3-1,3-5-1,2-5 0,0-9 0,-1-6-3,0-17-2,2 5-12,-11-31-18,0 0-2,0 0 2,0 0-1</inkml:trace>
          <inkml:trace contextRef="#ctx0" brushRef="#br0" timeOffset="202.8004">45 365 15,'-22'6'32,"22"-6"0,0 0 0,0 0-21,25-6-1,-5-6-5,10 10-2,-6-6-3,9 3 0,0-1-2,-3-4-2,4 12-4,-19-12-7,13 6-11,-1-2-6,-11-6 2</inkml:trace>
          <inkml:trace contextRef="#ctx0" brushRef="#br0" timeOffset="889.2016">201 906 25,'0'0'34,"-11"34"1,9 1-1,-3 5-20,17 15-2,-12-4-6,5 6-1,-4-6-3,4-2-1,-3-11-1,0-15-2,-1 3-2,-1-26-13,0 0-17,0 0-2,-5-32 1,7 15 1</inkml:trace>
          <inkml:trace contextRef="#ctx0" brushRef="#br0" timeOffset="1606.8029">331 1449 16,'0'0'32,"-24"-25"0,2 17-5,3 16-12,-19-6-2,8 19-5,-13-5-4,5 22-2,0-1 1,5 16-2,4-4 0,7 6-1,9 3 2,8-5-2,10-10 1,15 2 0,5-13-1,9-11 0,6-3 1,4-14-2,2-8 0,1-8-1,4 2-3,-13-19-10,3 7-19,-12-1-1,-4 3 1</inkml:trace>
        </inkml:traceGroup>
      </inkml:traceGroup>
    </inkml:traceGroup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1-02-25T17:11:59.563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17 80 21,'-22'-4'32,"22"4"2,0 0-1,7-31-18,19 33-5,2-16-3,18 10-2,-1-4-2,4 2 1,-3 0-3,2 0 0,-10 6-3,-12-7-4,7 14-19,-18-10-8,2 8-2,-17-5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1-02-25T17:11:59.875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2-8 37,'0'0'34,"14"2"0,-14-2 0,12 41-21,-10-9-5,11 15-3,-2 6 0,6 0-2,-6-4-2,7 2 0,-3-5 0,0-7-2,-3-7-1,-11-15-1,6 1-5,-7-18-8,0 0-18,-13-20-2,9 3 2,-6-13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1-02-25T17:12:00.296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11 191 36,'-10'-26'34,"7"5"-1,3-7 0,0 28-22,19-43-4,8 27-4,-2-10-1,9 13 0,2 5-1,-3 2 0,0 2 0,-6 14 0,-14 5 0,-13 17 0,-17 3-1,-6 1 1,-13 1-1,5 3 0,-9 3 0,7-18 0,7 1 0,26-26 0,-13 18 0,13-18 0,33-8 0,0-2 0,6 0 0,2 2-1,9 0 1,-6 12 0,2-2 1,-11 18-1,-15 6 0,-15 5 2,-9 3-2,-9 3 0,-12 4 0,-12-11 0,0 7-3,-1-21 0,7 4-2,3-26-4,28 6-8,-33-16-16,32-4-2,1-13 2,13-1 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1-02-25T17:12:00.655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0 128 39,'17'20'33,"-17"-20"2,23 51-2,-26-27-20,21 21-6,-10-7-3,7 3-1,-5-4 0,-4-5-1,6-5 0,-7-7-1,-5-20 1,5 22 0,-5-22-1,0 0 1,-7-28-1,7 6 0,-3-11 0,4-6-1,1-7 0,6 5 0,9-8 0,-2 2-1,8 1 1,1 7-1,4 6 1,5 9-1,0 8-1,3 0 1,1 16-3,-13-15-20,13 26-11,-18-9-2,8 4 1,-12-6-1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1-02-25T17:11:57.504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8CD0054C-5BF0-4989-9273-EB37A45B6E44}" emma:medium="tactile" emma:mode="ink">
          <msink:context xmlns:msink="http://schemas.microsoft.com/ink/2010/main" type="writingRegion" rotatedBoundingBox="10774,18083 9800,18264 9666,17542 10640,17361"/>
        </emma:interpretation>
      </emma:emma>
    </inkml:annotationXML>
    <inkml:traceGroup>
      <inkml:annotationXML>
        <emma:emma xmlns:emma="http://www.w3.org/2003/04/emma" version="1.0">
          <emma:interpretation id="{256F12F6-38B4-4BCE-9459-9E4E36F42953}" emma:medium="tactile" emma:mode="ink">
            <msink:context xmlns:msink="http://schemas.microsoft.com/ink/2010/main" type="paragraph" rotatedBoundingBox="10774,18083 9800,18264 9666,17542 10640,1736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98AD3AF-4543-42F5-B7D9-9DFE7638DA9B}" emma:medium="tactile" emma:mode="ink">
              <msink:context xmlns:msink="http://schemas.microsoft.com/ink/2010/main" type="line" rotatedBoundingBox="10774,18083 9800,18264 9666,17542 10640,17361"/>
            </emma:interpretation>
          </emma:emma>
        </inkml:annotationXML>
        <inkml:traceGroup>
          <inkml:annotationXML>
            <emma:emma xmlns:emma="http://www.w3.org/2003/04/emma" version="1.0">
              <emma:interpretation id="{EB39E462-7EAF-4C71-BC2C-5AD21BC4512F}" emma:medium="tactile" emma:mode="ink">
                <msink:context xmlns:msink="http://schemas.microsoft.com/ink/2010/main" type="inkWord" rotatedBoundingBox="10774,18083 9800,18264 9666,17542 10640,17361"/>
              </emma:interpretation>
            </emma:emma>
          </inkml:annotationXML>
          <inkml:trace contextRef="#ctx0" brushRef="#br0">364 0 12,'10'18'30,"-10"-18"1,0 0-2,-21 8-12,21-8-6,0 0-3,-15 29-1,2-25-3,-4 4 0,-7-8-1,1 4 0,-9 2 0,-1-2 0,-6-2-1,-1 2-1,1 0 2,2-4-3,8 8-3,2-16-2,27 8-25,0 0-5,0 0-1,7-16 0</inkml:trace>
          <inkml:trace contextRef="#ctx0" brushRef="#br0" timeOffset="1404.0022">-156-441 60,'0'0'37,"6"26"-1,-6-26-10,-5 49-19,2-12-2,1 11-2,1 1-1,2-10-2,1 3-5,-12-21-25,17 5-5,-7-26-2,6 20-1</inkml:trace>
          <inkml:trace contextRef="#ctx0" brushRef="#br0" timeOffset="1154.402">-591-112 12,'0'0'27,"0"0"-5,-18-4-3,18 4-2,0 0-5,0 0 0,-22 22-2,30 9-2,-17-11-1,15 21-1,-11-3-2,17 11-1,-6 0-1,4-2 0,2-3-1,-2-3 0,-4-8-1,1-5 1,-2-7-1,-5-21 0,10 26 0,-10-26 0,0 0 0,0 0 1,0 0-2,3-29 1,-3 9 1,-3-8-1,3-1 0,0-7 0,0-3 0,-7 0 0,7-13 0,0 5-1,7-8 1,-1 6-1,7 0 2,6 3-2,0 11 1,4 6 0,2 9 0,-5 8 0,0 12 0,-2 8 0,-7 12 0,-1 3 0,-7 7 0,-3 1 1,-4 7-1,-6-3 0,-7 0-1,1-3 1,-6-3 0,-2-7 0,7-2 0,-3-6 0,9-1 0,11-13 0,-17 18-1,17-18 2,5 26-1,7-7 0,1 1 1,8 2-1,4-1 0,1 1 1,2-2-1,5-5 0,-5-3 0,-3-4 0,-2-2-2,-5-8-1,0 8-6,-18-6-25,0 0-2,14-22 2,-14 22-2</inkml:trace>
        </inkml:traceGroup>
      </inkml:traceGroup>
    </inkml:traceGroup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1-02-25T17:14:18.951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5AC76B76-A53D-49F3-B3F2-6532DE5A788C}" emma:medium="tactile" emma:mode="ink">
          <msink:context xmlns:msink="http://schemas.microsoft.com/ink/2010/main" type="writingRegion" rotatedBoundingBox="20446,6490 23899,6557 23866,8265 20413,8198"/>
        </emma:interpretation>
      </emma:emma>
    </inkml:annotationXML>
    <inkml:traceGroup>
      <inkml:annotationXML>
        <emma:emma xmlns:emma="http://www.w3.org/2003/04/emma" version="1.0">
          <emma:interpretation id="{3AFF662E-A1C6-443A-945C-EA683781E113}" emma:medium="tactile" emma:mode="ink">
            <msink:context xmlns:msink="http://schemas.microsoft.com/ink/2010/main" type="paragraph" rotatedBoundingBox="20446,6490 23899,6557 23866,8265 20413,819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EC60799-3578-4132-B802-414C0458925F}" emma:medium="tactile" emma:mode="ink">
              <msink:context xmlns:msink="http://schemas.microsoft.com/ink/2010/main" type="line" rotatedBoundingBox="20446,6490 23899,6557 23866,8265 20413,8198"/>
            </emma:interpretation>
          </emma:emma>
        </inkml:annotationXML>
        <inkml:traceGroup>
          <inkml:annotationXML>
            <emma:emma xmlns:emma="http://www.w3.org/2003/04/emma" version="1.0">
              <emma:interpretation id="{A2A09C98-426A-4956-BE09-8C9B79D785D4}" emma:medium="tactile" emma:mode="ink">
                <msink:context xmlns:msink="http://schemas.microsoft.com/ink/2010/main" type="inkWord" rotatedBoundingBox="20446,6490 23899,6557 23866,8265 20413,8198"/>
              </emma:interpretation>
              <emma:one-of disjunction-type="recognition" id="oneOf0">
                <emma:interpretation id="interp0" emma:lang="en-US" emma:confidence="0">
                  <emma:literal>CyH0</emma:literal>
                </emma:interpretation>
                <emma:interpretation id="interp1" emma:lang="en-US" emma:confidence="0">
                  <emma:literal>Cyl Ho</emma:literal>
                </emma:interpretation>
                <emma:interpretation id="interp2" emma:lang="en-US" emma:confidence="0">
                  <emma:literal>Cyt Ho</emma:literal>
                </emma:interpretation>
                <emma:interpretation id="interp3" emma:lang="en-US" emma:confidence="0">
                  <emma:literal>CyHo</emma:literal>
                </emma:interpretation>
                <emma:interpretation id="interp4" emma:lang="en-US" emma:confidence="0">
                  <emma:literal>Cy1 Ho</emma:literal>
                </emma:interpretation>
              </emma:one-of>
            </emma:emma>
          </inkml:annotationXML>
          <inkml:trace contextRef="#ctx0" brushRef="#br0">4592-2527 28,'15'20'30,"-15"-20"2,0 0-2,0 0-19,0 0-2,0 0-1,30 5-2,-30-5-1,8-22-1,-8 22 1,-4-43-1,-7 8-1,-1-1-1,-5-6-1,-2 4 0,-6-2 0,-3 2 0,-3 6-1,1 11 0,-5 11 1,-3 15 0,-9 18 0,-1 20 1,-9 22-1,3 23 0,5 10 0,7 15 1,13-5-1,12 15-1,13-15 1,21-10-1,18-12 0,12-24 1,5-11-1,15-16 0,-1-10 1,-1-23 0,0-4-1,-4-11-1,2-4-1,-8-16-1,-1 16-8,-20-19-25,8 6 0,-21-2-1,9 6 0</inkml:trace>
          <inkml:trace contextRef="#ctx0" brushRef="#br0" timeOffset="702.001">5053-2178 49,'0'0'34,"0"0"1,0 0-1,-23-20-24,23 43-1,0-23-5,-11 50 1,3-20-2,2 13-1,-1 0 0,3-3 0,-2-8-1,10 4-1,-2-16 1,-2-20 0,17 32 0,-17-32-1,31 3 0,-3-13 0,-3 0 0,5-5 1,7 2-3,-1-2 1,0 5 0,-9 2-2,5 3 0,-13-2-1,8 9-3,-27-2-3,25-12 0,-25-11 0,0 23 1,17-45 3,-6 15 3,-11-8 2,-5 1 5,10 11 2,-20-11 4,15 37 0,0 0 0,0 0 0,-21 32-3,21 21 0,-9 5-3,9 15-1,0 7-1,0 13-1,-2-5 0,4-10-1,-2-10 0,9-3-1,-9-10 0,0-9 0,0-14-1,0-32-2,0 43-3,0-43-21,0 0-9,0 0-2,-17-30 1</inkml:trace>
          <inkml:trace contextRef="#ctx0" brushRef="#br0" timeOffset="2215.2039">5942-2864 36,'-7'-25'33,"-3"0"3,10 25-2,-30-45-20,30 45-3,0 0-3,5 28-2,-10 7-1,14 20-1,-9 8-1,8 20 0,-4 7 0,9 6-1,-2-3 0,-3-5-1,2-11-1,1-9 1,-3-7-1,5-19 1,-7-9-2,3-8 1,-9-25-1,10 33 1,-10-33-1,0 0-1,0 0-1,0 0-1,0 0-1,-23-38-3,23 38-17,0-33-11,0 8-1,-10-7 2,12 9 0</inkml:trace>
          <inkml:trace contextRef="#ctx0" brushRef="#br0" timeOffset="2698.8047">5971-2426 50,'6'-28'33,"-6"28"2,30-13-6,-30 13-17,44-17-4,-15-1-3,14 13-2,-6-7-1,8-1-1,-8 0-1,3 1 0,-6 2-1,-5-5-1,-1 15-1,-28 0-4,36-20-5,-36 20-7,0 0-7,8-38-2,-8 38 4,-4-33 5,4 33 8,6-42 8,-8 6 9,10 9 8,-12-23 9,13 19 3,-20-16-2,22 22-4,-28-18-5,17 43-5,-7-35-3,7 35-1,0 0-1,-10 47-1,8 1 0,4 20-1,0 12 0,2 18-1,7 5 0,-3 3 0,3-3-1,1-8 1,-1-17-2,-1-5 1,-10-13-1,5-12 1,-5-13-1,-5-10-2,5-25-2,-12 23-4,12-23-29,0 0-1,0 0-1,-30-28-1</inkml:trace>
          <inkml:trace contextRef="#ctx0" brushRef="#br0" timeOffset="4056.0071">7195-2183 33,'13'-40'32,"2"10"3,-9 2-1,-6 28-17,0 0-6,8 45-1,-16-12-4,2 25-2,-3-3 0,1 8-1,3 0-1,10-5-1,1-6 0,5-9-1,3-13 1,9-12-1,7-13 0,6-5 1,-1-15-1,-3-10 1,4-3-1,-7-17 1,-6-3-1,-6 3 1,-15-5-1,-10-6 0,-5 9 0,-16 4-1,-1 3-1,-6 9-2,5 14-2,-17-6-24,27 26-6,-5-8-2,26 5 1</inkml:trace>
          <inkml:trace contextRef="#ctx0" brushRef="#br0" timeOffset="3712.8065">6907-2283 40,'4'-28'33,"-4"28"3,0 0-1,19-5-21,-19 5-2,9 30-5,-9 8-1,8 12-1,-12 10-1,4 8 0,-7 0-2,3 2 0,-4-4-1,-1-1 0,5-17-1,-4 0-1,6-16 0,0-4-2,4-6-1,-2-22-4,0 0-11,23-7-19,-23 7 1,25-43-1,-2 11 2</inkml:trace>
        </inkml:traceGroup>
      </inkml:traceGroup>
    </inkml:traceGroup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1-02-25T17:13:41.137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5490A275-B24D-4D7E-B80D-114D73983D44}" emma:medium="tactile" emma:mode="ink">
          <msink:context xmlns:msink="http://schemas.microsoft.com/ink/2010/main" type="writingRegion" rotatedBoundingBox="9588,11659 2644,12249 2308,8301 9252,7710"/>
        </emma:interpretation>
      </emma:emma>
    </inkml:annotationXML>
    <inkml:traceGroup>
      <inkml:annotationXML>
        <emma:emma xmlns:emma="http://www.w3.org/2003/04/emma" version="1.0">
          <emma:interpretation id="{2FD865AD-4D51-465F-B4CF-7C301B3E3F85}" emma:medium="tactile" emma:mode="ink">
            <msink:context xmlns:msink="http://schemas.microsoft.com/ink/2010/main" type="paragraph" rotatedBoundingBox="8146,11775 3830,12199 3666,10530 7982,1010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85D17D0-9952-4CEA-A3C6-789096219B76}" emma:medium="tactile" emma:mode="ink">
              <msink:context xmlns:msink="http://schemas.microsoft.com/ink/2010/main" type="line" rotatedBoundingBox="8146,11775 3830,12199 3666,10530 7982,10106"/>
            </emma:interpretation>
          </emma:emma>
        </inkml:annotationXML>
        <inkml:traceGroup>
          <inkml:annotationXML>
            <emma:emma xmlns:emma="http://www.w3.org/2003/04/emma" version="1.0">
              <emma:interpretation id="{883F07ED-AE28-4916-BE76-A4071F2388FC}" emma:medium="tactile" emma:mode="ink">
                <msink:context xmlns:msink="http://schemas.microsoft.com/ink/2010/main" type="inkWord" rotatedBoundingBox="8146,11775 3830,12199 3679,10656 7994,10232"/>
              </emma:interpretation>
              <emma:one-of disjunction-type="recognition" id="oneOf0">
                <emma:interpretation id="interp0" emma:lang="en-US" emma:confidence="0">
                  <emma:literal>it,</emma:literal>
                </emma:interpretation>
                <emma:interpretation id="interp1" emma:lang="en-US" emma:confidence="0">
                  <emma:literal>Haiti,</emma:literal>
                </emma:interpretation>
                <emma:interpretation id="interp2" emma:lang="en-US" emma:confidence="0">
                  <emma:literal>itty</emma:literal>
                </emma:interpretation>
                <emma:interpretation id="interp3" emma:lang="en-US" emma:confidence="0">
                  <emma:literal>init,</emma:literal>
                </emma:interpretation>
                <emma:interpretation id="interp4" emma:lang="en-US" emma:confidence="0">
                  <emma:literal>'hilt</emma:literal>
                </emma:interpretation>
              </emma:one-of>
            </emma:emma>
          </inkml:annotationXML>
          <inkml:trace contextRef="#ctx0" brushRef="#br0">251 1263 17,'-18'-14'34,"18"14"0,-21 4 0,-1-2-17,22 28-3,-6-11-7,11 23-4,-9-9 0,9 12-2,2 5 0,-4-5-1,5-4-2,-4-3-2,2 5-11,-6-17-19,9-3-1,-9-23 1,0 28-1</inkml:trace>
          <inkml:trace contextRef="#ctx0" brushRef="#br0" timeOffset="358.8006">-9 2031 37,'3'-22'35,"-3"22"1,0 18 0,-15-1-25,15 27-2,-9 3-5,4 6 0,-4 2-3,4 6 0,-1-8-2,-1-2 0,7 3-5,-11-23-5,19 6-24,-15-9 0,6-8-1,1-20-1</inkml:trace>
          <inkml:trace contextRef="#ctx0" brushRef="#br0" timeOffset="577.201">200 1989 39,'0'0'35,"18"2"1,-18 32 0,-11 1-25,16 24-2,-12-4-4,9 10-3,-2-4-1,0-6 0,5-5-3,-4-17-1,9 6-6,-10-39-21,-10 20-5,10-20-1,-18-14 1</inkml:trace>
          <inkml:trace contextRef="#ctx0" brushRef="#br0" timeOffset="733.2013">-12 2306 43,'0'0'36,"0"0"0,0 0-1,39-18-22,-7 7-9,10-3-3,13 10-20,-6-14-15,-1-1-2,-5-1 0,-2-2 0</inkml:trace>
          <inkml:trace contextRef="#ctx0" brushRef="#br0" timeOffset="1154.402">1256 1110 27,'0'0'35,"0"0"3,5 29-2,-6 12-14,-9-7-10,6 21-5,-6-6-3,2 6-3,2-6-2,-4-11-4,20-1-28,-14-13-4,4-24-2,15 8 1</inkml:trace>
          <inkml:trace contextRef="#ctx0" brushRef="#br0" timeOffset="1684.8029">1087 1905 29,'-14'-26'34,"14"26"2,-14 6-1,19 27-22,-20-5-2,15 31-6,-5-4-1,5 18 0,-4-10-3,4 10-1,0-6 0,0-12-2,5-2-5,-6-35-11,2 1-17,-1-19-2,0 0 2,23-31 0</inkml:trace>
          <inkml:trace contextRef="#ctx0" brushRef="#br0" timeOffset="1872.0033">1324 1763 29,'0'0'35,"0"0"1,16 45 0,-21 0-18,7 30-10,-5-2-2,4 8-3,-2 3-2,1-11-3,1-2-3,-6-26-5,15-3-25,-13-21-2,3-21 2,-16 18-1</inkml:trace>
          <inkml:trace contextRef="#ctx0" brushRef="#br0" timeOffset="3307.2057">2396 2009 45,'0'0'36,"0"0"0,17-12-1,8-8-27,11 11-4,3-7-3,1-2-4,8 14-15,-14-10-17,-11 11-1,-6-7 0,-17 10 1</inkml:trace>
          <inkml:trace contextRef="#ctx0" brushRef="#br0" timeOffset="-6208.8109">3947 820 24,'0'-21'35,"0"21"1,-4-32-1,4 32-19,-1 20-4,11 17-4,-9 1-2,9 17-3,-7-2-1,4 12 0,-4 0-2,1-8-1,-1-2-3,-10-26-8,11 3-23,-8-14-1,4-18-1,-1 23 0</inkml:trace>
          <inkml:trace contextRef="#ctx0" brushRef="#br0" timeOffset="-5662.81">4121 1568 47,'0'0'38,"0"0"0,0 0-1,-1 51-26,2 18-3,-7 2-4,6 18-2,-2-1-1,0-1-1,1-7-1,2-15-1,3-11-1,-6-17-2,5-10-2,-3-27-3,0 0-14,0 0-12,-6-35 0,-11-2 0</inkml:trace>
          <inkml:trace contextRef="#ctx0" brushRef="#br0" timeOffset="-5896.8104">3823 1649 20,'0'0'35,"0"0"1,0 0-1,-10 27-15,12 23-7,-15 3-6,4 8-1,-4 10-3,7 5-1,-4-3-1,5-2-1,3-6-1,-3-12-2,17-6-7,-20-17-26,8-30-1,14 16 0,1-32 0</inkml:trace>
          <inkml:trace contextRef="#ctx0" brushRef="#br0" timeOffset="-5522.4096">3858 2046 31,'0'0'35,"-18"14"2,18-14-2,24-12-16,13 8-14,5-13-4,9-9-5,19 14-16,-13-5-15,1 1-1,-15 2 1</inkml:trace>
        </inkml:traceGroup>
        <inkml:traceGroup>
          <inkml:annotationXML>
            <emma:emma xmlns:emma="http://www.w3.org/2003/04/emma" version="1.0">
              <emma:interpretation id="{50EDFF02-2648-4BAA-AB31-7F300C0684F5}" emma:medium="tactile" emma:mode="ink">
                <msink:context xmlns:msink="http://schemas.microsoft.com/ink/2010/main" type="inkWord" rotatedBoundingBox="6555,11764 5013,11916 4865,10413 6408,10261"/>
              </emma:interpretation>
              <emma:one-of disjunction-type="recognition" id="oneOf1">
                <emma:interpretation id="interp5" emma:lang="en-US" emma:confidence="1">
                  <emma:literal>it</emma:literal>
                </emma:interpretation>
                <emma:interpretation id="interp6" emma:lang="en-US" emma:confidence="0">
                  <emma:literal>'It</emma:literal>
                </emma:interpretation>
                <emma:interpretation id="interp7" emma:lang="en-US" emma:confidence="0">
                  <emma:literal>'it</emma:literal>
                </emma:interpretation>
                <emma:interpretation id="interp8" emma:lang="en-US" emma:confidence="0">
                  <emma:literal>i t</emma:literal>
                </emma:interpretation>
                <emma:interpretation id="interp9" emma:lang="en-US" emma:confidence="0">
                  <emma:literal>'H</emma:literal>
                </emma:interpretation>
              </emma:one-of>
            </emma:emma>
          </inkml:annotationXML>
          <inkml:trace contextRef="#ctx0" brushRef="#br0" timeOffset="3104.4054">2568 1639 54,'0'0'39,"23"28"-2,-17 9 1,11 16-29,-16 0-4,9 16-2,-5-2-1,2 2-2,-2-8-1,-5-12-1,0-4-1,-7-15-3,11 7-9,-4-37-23,0 0 2,-19 6-2,19-6 1</inkml:trace>
          <inkml:trace contextRef="#ctx0" brushRef="#br0" timeOffset="2496.0043">2513 781 38,'0'0'34,"-1"22"3,-3 7-1,14 20-25,-13-1-1,10 16-3,-7-5-4,3 14-1,-3-12-1,0-2-2,0-4-5,-13-21-28,13-10-3,0-24 0,-9 25 0</inkml:trace>
          <inkml:trace contextRef="#ctx0" brushRef="#br0" timeOffset="2886.0051">2372 1702 43,'0'0'36,"0"0"2,5 18-2,0 25-24,-15 4-4,6 20-4,-2-2-1,2 8-1,0-4-2,-1 0-1,3-16-1,-5-4-2,12-10-6,-5-39-27,-8 22 1,8-22-2,-2-24 2</inkml:trace>
          <inkml:trace contextRef="#ctx0" brushRef="#br0" timeOffset="2043.6036">1129 2288 45,'0'0'36,"-19"10"1,19-10-1,0 0-26,28-8-4,5-9-6,4-17-9,19 3-26,-4-9 0,0-1-2,-2-10 0</inkml:trace>
        </inkml:traceGroup>
      </inkml:traceGroup>
    </inkml:traceGroup>
    <inkml:traceGroup>
      <inkml:annotationXML>
        <emma:emma xmlns:emma="http://www.w3.org/2003/04/emma" version="1.0">
          <emma:interpretation id="{A5725C4C-ECD4-4751-BCF2-139DFD18CDE7}" emma:medium="tactile" emma:mode="ink">
            <msink:context xmlns:msink="http://schemas.microsoft.com/ink/2010/main" type="paragraph" rotatedBoundingBox="9438,9897 2494,10487 2414,9544 9358,895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DAEE1D8-315B-4145-8F35-743F8B2EAD8F}" emma:medium="tactile" emma:mode="ink">
              <msink:context xmlns:msink="http://schemas.microsoft.com/ink/2010/main" type="line" rotatedBoundingBox="9438,9897 2494,10487 2414,9544 9358,8954"/>
            </emma:interpretation>
          </emma:emma>
        </inkml:annotationXML>
        <inkml:traceGroup>
          <inkml:annotationXML>
            <emma:emma xmlns:emma="http://www.w3.org/2003/04/emma" version="1.0">
              <emma:interpretation id="{2FBD4C1E-9743-4F24-B69B-3BA949620844}" emma:medium="tactile" emma:mode="ink">
                <msink:context xmlns:msink="http://schemas.microsoft.com/ink/2010/main" type="inkWord" rotatedBoundingBox="9438,9897 2494,10487 2414,9544 9358,8954"/>
              </emma:interpretation>
              <emma:one-of disjunction-type="recognition" id="oneOf2">
                <emma:interpretation id="interp10" emma:lang="en-US" emma:confidence="0">
                  <emma:literal>17th</emma:literal>
                </emma:interpretation>
                <emma:interpretation id="interp11" emma:lang="en-US" emma:confidence="0">
                  <emma:literal>116th</emma:literal>
                </emma:interpretation>
                <emma:interpretation id="interp12" emma:lang="en-US" emma:confidence="0">
                  <emma:literal>110th</emma:literal>
                </emma:interpretation>
                <emma:interpretation id="interp13" emma:lang="en-US" emma:confidence="0">
                  <emma:literal>11th</emma:literal>
                </emma:interpretation>
                <emma:interpretation id="interp14" emma:lang="en-US" emma:confidence="0">
                  <emma:literal>11-0-2-0=-2-11</emma:literal>
                </emma:interpretation>
              </emma:one-of>
            </emma:emma>
          </inkml:annotationXML>
          <inkml:trace contextRef="#ctx0" brushRef="#br0" timeOffset="-10810.819">279 181 40,'0'0'32,"17"-6"-5,-25-12-7,8 18-7,-4-29-5,4 29-2,-11-44-2,2 23-2,-4-3-1,2 4 1,-11 7-2,3 7 2,-8 12 0,-1 21-1,0 10 1,-5 28 0,0 4 0,10 18 0,5 1 1,10 5-2,10-8 0,12-9 1,14-13-2,9-14 2,2-9-2,2-20 0,4-5 0,-6-19-1,-1-7-3,-10-17-5,7 2-25,-15-3-1,3-1-2,-5-1 2</inkml:trace>
          <inkml:trace contextRef="#ctx0" brushRef="#br0" timeOffset="-10592.4185">569 499 53,'-18'-3'36,"18"3"0,0 0-1,26-4-30,-6-6 1,17-4-5,5-4-2,8 3 0,2 1-3,-5-6-2,7 14-13,-14-4-16,-11 6-1,-7 2 1,-22 2 0</inkml:trace>
          <inkml:trace contextRef="#ctx0" brushRef="#br0" timeOffset="-10249.218">1355 19 39,'0'0'35,"-3"-17"1,3 17-2,-25 19-25,4 1 0,-4 17-5,-3 5 0,7 13-2,-4 4 0,12 8 0,3-4-1,11 2 0,8-12 0,12-2 0,7-8-1,8-13 1,2-13-1,-2-9-2,4-6 0,-9-14-3,7 11-8,-15-23-23,7 2 0,-9-3-1,1-1 1</inkml:trace>
          <inkml:trace contextRef="#ctx0" brushRef="#br0" timeOffset="-10046.4177">1774 303 52,'18'-10'37,"-18"10"0,0 0-1,16-8-30,11 4 0,2 4-4,14-10-1,5-2-3,-9-7-6,17 11-24,-19-2-3,-8 2-3,-11 4 2</inkml:trace>
          <inkml:trace contextRef="#ctx0" brushRef="#br0" timeOffset="-9562.8167">2629-6 46,'-5'-26'35,"5"26"1,-32-4-10,3-6-17,9 26-3,-11 0-2,6 19-1,-6 5 0,-1 19 0,8 2-1,7 10 1,9-3-2,10-3 1,11 2 0,7-14-1,12-17-1,11-9 1,2-9-1,4-16-2,1-4-2,-11-22-9,7-3-24,-9-1 1,-4-1-2,-10-5 1</inkml:trace>
          <inkml:trace contextRef="#ctx0" brushRef="#br0" timeOffset="-9360.0165">3039 257 38,'0'0'35,"0"0"1,21 8-1,1-20-24,11 5-7,6-1-5,2-12-11,15 0-21,-8 5-3,0 1 1,-5 0 0</inkml:trace>
          <inkml:trace contextRef="#ctx0" brushRef="#br0" timeOffset="-9016.8156">4042-126 31,'-29'0'33,"-8"13"3,-6 5-2,1 21-23,-4 3-4,16 19-1,0-4-1,22 14-1,5-2 0,17-2-1,14-4-1,15-10 0,12-14-2,2-7 0,11-13 0,-4-11-2,9 0-3,-21-26-7,11 1-24,-10-7 0,-19 2-2,-2-7 3</inkml:trace>
          <inkml:trace contextRef="#ctx0" brushRef="#br0" timeOffset="-7347.6129">4513-91 41,'19'6'35,"4"0"2,-4-6-2,13 8-23,-4-18-6,11 12-2,1-8-4,-1-2-3,1 4-4,-15-16-24,4 3-4,-6 3-3,-3-4 3</inkml:trace>
          <inkml:trace contextRef="#ctx0" brushRef="#br0" timeOffset="-7129.2125">5036-404 53,'0'0'38,"0"0"0,5 26 0,-14 7-29,16 18-2,-5 16-3,3 2 0,-2 6-3,-2 0 0,4-4-3,-5-10 0,5-4-5,-16-26-13,9-1-18,-9-11 1,11-19-2,-22 6 2</inkml:trace>
          <inkml:trace contextRef="#ctx0" brushRef="#br0" timeOffset="-6786.0119">5004 25 47,'9'-18'36,"-9"18"2,19-11-2,8 13-26,-4-16-5,8 0-4,5-2-2,1-15-4,10 7 0,-10-19 0,9 8-1,-12-17 0,4 9 1,-11-18 2,-4 14 2,-4 4 2,-10 1 3,-4 13 0,-10-1 2,5 30 0,-23 2 0,14 41 1,-9 1-3,13 25 1,-1 5-2,11 15 0,-4 7-1,16-5 1,-1-5-2,6-13 0,1-4-2,-7-24-2,7 7-21,-11-25-13,-12-27-1,0 20-2</inkml:trace>
          <inkml:trace contextRef="#ctx0" brushRef="#br0" timeOffset="-920.4016">-1373 128 31,'0'0'35,"0"0"-1,-22 23 1,17 24-21,-8 5-5,12 18-2,-8 1-4,8 12 2,-3-6-5,8-5 0,1-3-3,-4-19-6,14-1-17,-8-22-8,-4-9-2,-3-18 2</inkml:trace>
          <inkml:trace contextRef="#ctx0" brushRef="#br0" timeOffset="-592.8009">-1372 580 60,'4'-21'36,"-4"21"-1,13-44-11,2 34-15,-5-11-2,8 7-5,7-4-2,-2-1-2,8 7-6,-10-16-5,16 20-5,-19-23-2,15 21 2,-20-23 5,7 13 8,-6-8 4,-9-1 6,-5 29 8,-3-45 6,3 45 0,-15-6 0,15 31-4,-11-1-6,7 25-3,-2 16-2,7 2 0,3 8-3,1-1 0,6-1-3,1-22-7,9 5-28,-8-21 0,9-17-1,-22-18 0</inkml:trace>
          <inkml:trace contextRef="#ctx0" brushRef="#br0" timeOffset="-1357.2023">-259 511 52,'-27'-19'36,"12"17"0,-13-4 0,-1 10-28,-14-10-1,2 12-4,-9-8-1,-6 10-1,5-1-1,5-5-2,10 10-4,-4-14-21,29 6-9,11-4-1,0 0 1</inkml:trace>
        </inkml:traceGroup>
      </inkml:traceGroup>
    </inkml:traceGroup>
    <inkml:traceGroup>
      <inkml:annotationXML>
        <emma:emma xmlns:emma="http://www.w3.org/2003/04/emma" version="1.0">
          <emma:interpretation id="{91F18B70-8428-457B-ACC8-40D0C0C2D20F}" emma:medium="tactile" emma:mode="ink">
            <msink:context xmlns:msink="http://schemas.microsoft.com/ink/2010/main" type="paragraph" rotatedBoundingBox="8110,9117 4070,9455 3962,8160 8001,782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B40A530-8B3B-488F-B737-644B64E74E9F}" emma:medium="tactile" emma:mode="ink">
              <msink:context xmlns:msink="http://schemas.microsoft.com/ink/2010/main" type="line" rotatedBoundingBox="8110,9117 4070,9455 3962,8160 8001,7822"/>
            </emma:interpretation>
          </emma:emma>
        </inkml:annotationXML>
        <inkml:traceGroup>
          <inkml:annotationXML>
            <emma:emma xmlns:emma="http://www.w3.org/2003/04/emma" version="1.0">
              <emma:interpretation id="{C75CA3AE-9C60-4A99-8DC6-764BC3E3600A}" emma:medium="tactile" emma:mode="ink">
                <msink:context xmlns:msink="http://schemas.microsoft.com/ink/2010/main" type="inkWord" rotatedBoundingBox="7917,9101 4067,9423 3962,8160 7811,7837"/>
              </emma:interpretation>
              <emma:one-of disjunction-type="recognition" id="oneOf3">
                <emma:interpretation id="interp15" emma:lang="en-US" emma:confidence="0">
                  <emma:literal>It</emma:literal>
                </emma:interpretation>
                <emma:interpretation id="interp16" emma:lang="en-US" emma:confidence="0">
                  <emma:literal>If</emma:literal>
                </emma:interpretation>
                <emma:interpretation id="interp17" emma:lang="en-US" emma:confidence="0">
                  <emma:literal>I;"</emma:literal>
                </emma:interpretation>
                <emma:interpretation id="interp18" emma:lang="en-US" emma:confidence="0">
                  <emma:literal>lit</emma:literal>
                </emma:interpretation>
                <emma:interpretation id="interp19" emma:lang="en-US" emma:confidence="0">
                  <emma:literal>It,</emma:literal>
                </emma:interpretation>
              </emma:one-of>
            </emma:emma>
          </inkml:annotationXML>
          <inkml:trace contextRef="#ctx0" brushRef="#br0" timeOffset="-8455.2149">3917-396 6,'0'0'32,"0"0"2,0 0 2,3-28-17,-3 28-3,7-37-6,1 17-3,-1-13-2,-2 3-2,0-7 0,1 2-3,2-1-1,-4-1-5,11 15-20,-14-3-9,7 1-1,-8 6 0</inkml:trace>
          <inkml:trace contextRef="#ctx0" brushRef="#br0" timeOffset="-4804.8084">159-1225 34,'0'0'34,"0"-29"3,0 29 0,0 0-22,-3 39-6,-1 1-1,8 15-3,-8 10-1,3 8-2,-6 3 0,7 3-1,-3-8-3,1-10 1,1-14-2,-6-17-5,17-1-17,-10-29-12,0 0-1,18-39 1</inkml:trace>
          <inkml:trace contextRef="#ctx0" brushRef="#br0" timeOffset="-4165.2072">288-483 38,'-9'-19'35,"9"19"1,4 21 0,-6-3-25,17 25-2,-15 3-4,0 9-1,-7 2-2,2 2-1,4-4-6,-14-22-26,15-1-5,0-32-2,0 18 2</inkml:trace>
          <inkml:trace contextRef="#ctx0" brushRef="#br0" timeOffset="-4602.0081">344-1305 48,'18'-40'38,"-18"40"-2,0 0-13,23 22-7,-32 15-5,13 24-5,-11 0-2,2 12-2,4-2-2,-3-8-1,4-2-1,0-12-2,12-5-10,-19-17-23,19-9 0,-12-18 0,0 0 0</inkml:trace>
        </inkml:traceGroup>
        <inkml:traceGroup>
          <inkml:annotationXML>
            <emma:emma xmlns:emma="http://www.w3.org/2003/04/emma" version="1.0">
              <emma:interpretation id="{CEB275AD-EF39-40C8-A77C-EE99F3DDEABF}" emma:medium="tactile" emma:mode="ink">
                <msink:context xmlns:msink="http://schemas.microsoft.com/ink/2010/main" type="inkWord" rotatedBoundingBox="5302,9341 4138,9439 4043,8295 5206,8198"/>
              </emma:interpretation>
              <emma:one-of disjunction-type="recognition" id="oneOf4">
                <emma:interpretation id="interp20" emma:lang="en-US" emma:confidence="0">
                  <emma:literal>in</emma:literal>
                </emma:interpretation>
                <emma:interpretation id="interp21" emma:lang="en-US" emma:confidence="0">
                  <emma:literal>is,</emma:literal>
                </emma:interpretation>
                <emma:interpretation id="interp22" emma:lang="en-US" emma:confidence="0">
                  <emma:literal>Hi</emma:literal>
                </emma:interpretation>
                <emma:interpretation id="interp23" emma:lang="en-US" emma:confidence="0">
                  <emma:literal>H,</emma:literal>
                </emma:interpretation>
                <emma:interpretation id="interp24" emma:lang="en-US" emma:confidence="0">
                  <emma:literal>'in</emma:literal>
                </emma:interpretation>
              </emma:one-of>
            </emma:emma>
          </inkml:annotationXML>
          <inkml:trace contextRef="#ctx0" brushRef="#br0" timeOffset="-4430.4076">199-851 60,'0'0'37,"-19"-13"0,19 13 0,33-24-33,0 10-2,10 2-5,-2-9-5,19 9-27,-21 4-1,6 4-1,-21 2 1</inkml:trace>
          <inkml:trace contextRef="#ctx0" brushRef="#br0" timeOffset="-3681.6065">1218-1254 31,'4'-16'34,"-4"16"0,18-6-12,-18 6-3,6 22-8,-12 6-1,12 21-4,-6-4 1,0 12-5,-1-4 1,2 2-2,-4-2-2,0-3 0,3-9-3,-12-23-7,17 9-15,-5-27-10,0 0-1,-11-4 1</inkml:trace>
          <inkml:trace contextRef="#ctx0" brushRef="#br0" timeOffset="-3151.2055">1355-583 32,'13'-18'36,"-13"18"2,7 18 0,-7-18-18,0 51-9,-7-7-5,12 13-1,-10 0-3,4 2 0,-4-2-1,5-10-2,0-2-3,0-45-17,-10 32-15,10-32-3,0 0 0,-18-16 1</inkml:trace>
        </inkml:traceGroup>
        <inkml:traceGroup>
          <inkml:annotationXML>
            <emma:emma xmlns:emma="http://www.w3.org/2003/04/emma" version="1.0">
              <emma:interpretation id="{AA348412-B99E-4229-8B15-CB3EE8E95874}" emma:medium="tactile" emma:mode="ink">
                <msink:context xmlns:msink="http://schemas.microsoft.com/ink/2010/main" type="inkWord" rotatedBoundingBox="6563,8663 5150,8781 5101,8203 6515,8085"/>
              </emma:interpretation>
              <emma:one-of disjunction-type="recognition" id="oneOf5">
                <emma:interpretation id="interp25" emma:lang="en-US" emma:confidence="0">
                  <emma:literal>H,</emma:literal>
                </emma:interpretation>
                <emma:interpretation id="interp26" emma:lang="en-US" emma:confidence="0">
                  <emma:literal>H.</emma:literal>
                </emma:interpretation>
                <emma:interpretation id="interp27" emma:lang="en-US" emma:confidence="0">
                  <emma:literal>Hy</emma:literal>
                </emma:interpretation>
                <emma:interpretation id="interp28" emma:lang="en-US" emma:confidence="0">
                  <emma:literal>HI</emma:literal>
                </emma:interpretation>
                <emma:interpretation id="interp29" emma:lang="en-US" emma:confidence="0">
                  <emma:literal>He,</emma:literal>
                </emma:interpretation>
              </emma:one-of>
            </emma:emma>
          </inkml:annotationXML>
          <inkml:trace contextRef="#ctx0" brushRef="#br0" timeOffset="-3369.6059">1236-988 30,'0'0'34,"10"-18"-1,-10 18-6,27-6-12,-27 6-7,29-16-6,-4 8-2,1-9-2,2-1-2,0-12 1,0 3-2,-3-9 2,-7 3 0,-1 4 2,-6-5 2,-1 12 2,-6 1 2,-4 21 0,0 0 1,0 0 1,0 0-1,-17 51-3,10-10 1,11 8 0,-4 1-2,3 3-2,0-2-1,4-2-4,3 4-3,-17-23-16,7 7-12,-10-3-1,4-3 2</inkml:trace>
          <inkml:trace contextRef="#ctx0" brushRef="#br0" timeOffset="-2574.0045">2266-1289 14,'-1'-20'34,"-3"-4"0,-1 3 2,5 21-20,0 0-1,0 0-6,5 27-2,5 9-2,-8 5-2,6 12 0,-5 0-2,7 6-2,-3-4 1,-1-7-1,-1-5-3,-5-12-2,9 1-11,-9-32-18,-14 29-2,14-29 2,-23-10 0</inkml:trace>
          <inkml:trace contextRef="#ctx0" brushRef="#br0" timeOffset="-2230.8039">2278-979 13,'16'-17'31,"-16"17"2,31-20 0,-16 6-16,13 4-6,-3-3-4,6-1-6,1-6-1,-1 1-3,4 5-8,-16-16-4,9 13-2,-14-13-2,5 10 4,-7-13 6,-2 5 6,-4 3 5,-7-9 8,1 34 6,-2-39 5,2 39-1,0 0-2,0 0-5,-20 20-4,22 13-4,-9 12 1,7 5-4,0 7 1,7-2-3,-5 4-1,-2-10-2,6 8-7,-16-14-23,10-7-4,-10-5-1,9-1 1</inkml:trace>
        </inkml:traceGroup>
        <inkml:traceGroup>
          <inkml:annotationXML>
            <emma:emma xmlns:emma="http://www.w3.org/2003/04/emma" version="1.0">
              <emma:interpretation id="{5CE2A13D-1BCA-4137-96D2-F2B40C194DF5}" emma:medium="tactile" emma:mode="ink">
                <msink:context xmlns:msink="http://schemas.microsoft.com/ink/2010/main" type="inkWord" rotatedBoundingBox="8110,9117 6358,9264 6267,8167 8018,8020"/>
              </emma:interpretation>
              <emma:one-of disjunction-type="recognition" id="oneOf6">
                <emma:interpretation id="interp30" emma:lang="en-US" emma:confidence="0">
                  <emma:literal>if</emma:literal>
                </emma:interpretation>
                <emma:interpretation id="interp31" emma:lang="en-US" emma:confidence="0">
                  <emma:literal>If</emma:literal>
                </emma:interpretation>
                <emma:interpretation id="interp32" emma:lang="en-US" emma:confidence="0">
                  <emma:literal>11</emma:literal>
                </emma:interpretation>
                <emma:interpretation id="interp33" emma:lang="en-US" emma:confidence="0">
                  <emma:literal>is</emma:literal>
                </emma:interpretation>
                <emma:interpretation id="interp34" emma:lang="en-US" emma:confidence="0">
                  <emma:literal>1</emma:literal>
                </emma:interpretation>
              </emma:one-of>
            </emma:emma>
          </inkml:annotationXML>
          <inkml:trace contextRef="#ctx0" brushRef="#br0" timeOffset="-8018.4141">3731-1402 21,'6'20'33,"-12"6"1,-1 9-2,-9 4-22,12 17-3,-5-7-2,5 4-2,3-6-2,-3-10-4,14 7-10,-15-17-15,5-27-6,0 0 2,20 0-1</inkml:trace>
          <inkml:trace contextRef="#ctx0" brushRef="#br0" timeOffset="-7690.8135">3805-1217 35,'0'0'35,"28"2"1,-28-2-3,38 0-24,-23-13-2,13 7-5,0-6-1,-4-4-2,11 0-3,-9-9-2,7 11-1,-16-19 0,8 13 1,-17-8 1,5 7 2,-6 1 3,-11 2 3,4 18 3,0 0 1,0 0 0,-16-2 1,16 28-1,-8-1-2,4 11-2,1 1-1,3 10-2,-2 3-2,-4-11-8,6 10-25,-5-2 0,-2-5-2,1-5 2</inkml:trace>
          <inkml:trace contextRef="#ctx0" brushRef="#br0" timeOffset="-1996.8035">2469-618 35,'0'0'36,"-3"-30"0,3 30 1,0 0-22,3 22-6,-5 9-2,4 18-3,3 7-2,-5-1-1,1 4-1,-2-8-3,2 2-3,-9-23-28,10-5-1,-2-25-3,0 0 1</inkml:trace>
        </inkml:traceGroup>
      </inkml:traceGroup>
    </inkml:traceGroup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1-02-26T01:07:26.392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709BE8ED-032D-4759-ABC7-A863FD8D8B6B}" emma:medium="tactile" emma:mode="ink">
          <msink:context xmlns:msink="http://schemas.microsoft.com/ink/2010/main" type="writingRegion" rotatedBoundingBox="4685,13477 6499,13493 6488,14748 4674,14732"/>
        </emma:interpretation>
      </emma:emma>
    </inkml:annotationXML>
    <inkml:traceGroup>
      <inkml:annotationXML>
        <emma:emma xmlns:emma="http://www.w3.org/2003/04/emma" version="1.0">
          <emma:interpretation id="{B180BF8D-1A37-4ABD-810E-4C1817F76BC5}" emma:medium="tactile" emma:mode="ink">
            <msink:context xmlns:msink="http://schemas.microsoft.com/ink/2010/main" type="paragraph" rotatedBoundingBox="4685,13477 6499,13493 6488,14748 4674,1473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476FDB5-1E91-4AC8-98FA-0C7DEDCB5A1D}" emma:medium="tactile" emma:mode="ink">
              <msink:context xmlns:msink="http://schemas.microsoft.com/ink/2010/main" type="line" rotatedBoundingBox="4685,13477 6499,13493 6488,14748 4674,14732"/>
            </emma:interpretation>
          </emma:emma>
        </inkml:annotationXML>
        <inkml:traceGroup>
          <inkml:annotationXML>
            <emma:emma xmlns:emma="http://www.w3.org/2003/04/emma" version="1.0">
              <emma:interpretation id="{6C143EC6-40FD-46B0-AA11-023701B3A84F}" emma:medium="tactile" emma:mode="ink">
                <msink:context xmlns:msink="http://schemas.microsoft.com/ink/2010/main" type="inkWord" rotatedBoundingBox="4685,13477 5023,13480 5012,14728 4674,14725"/>
              </emma:interpretation>
              <emma:one-of disjunction-type="recognition" id="oneOf0">
                <emma:interpretation id="interp0" emma:lang="en-US" emma:confidence="0">
                  <emma:literal>it</emma:literal>
                </emma:interpretation>
                <emma:interpretation id="interp1" emma:lang="en-US" emma:confidence="0">
                  <emma:literal>It</emma:literal>
                </emma:interpretation>
                <emma:interpretation id="interp2" emma:lang="en-US" emma:confidence="0">
                  <emma:literal>lit</emma:literal>
                </emma:interpretation>
                <emma:interpretation id="interp3" emma:lang="en-US" emma:confidence="0">
                  <emma:literal>"I</emma:literal>
                </emma:interpretation>
                <emma:interpretation id="interp4" emma:lang="en-US" emma:confidence="0">
                  <emma:literal>Hit</emma:literal>
                </emma:interpretation>
              </emma:one-of>
            </emma:emma>
          </inkml:annotationXML>
          <inkml:trace contextRef="#ctx0" brushRef="#br0">792 4386 13,'0'0'30,"0"0"2,30 5-1,4-9-19,-4-10-1,13 2-4,-4-10-3,6 5-1,-8 2-2,-3 0-3,-4 17-8,-30-2-19,17-3-4,-17 3 0,-2 29 0</inkml:trace>
          <inkml:trace contextRef="#ctx0" brushRef="#br0" timeOffset="-686.401">831 4004 12,'0'0'28,"0"0"-4,0 0-3,0 0-3,-7 33-5,-4-14-3,16 14-2,-9-1-2,8 11-2,-6-2 0,6 9-2,-6 0 0,2 1-1,0-10-1,2 0 1,-4-2-1,0-7-1,2-6 0,-2-10 0,4 5-1,-2-21-2,-2 20-9,2-20-17,0 0-4,0 0 1,-1-20 0</inkml:trace>
          <inkml:trace contextRef="#ctx0" brushRef="#br0" timeOffset="-249.6004">1030 4054 33,'0'0'19,"17"-9"-2,-17 9 1,0 0-3,-8-28-3,8 28-3,0 0-3,0 0-2,4-17-1,-4 17-2,0 0 0,0 0 1,0 0-1,0 0 0,0 0 1,0 0 0,-4 24-1,4-3 1,-4 1 0,4 13-1,-2 3 0,2 10 0,4 1 0,-2 5 0,4-2-1,-1-4 0,3-1 0,-4-8 0,3-4 0,-3-9 0,-2-5-1,-2-21-1,-2 26-1,2-26-5,0 0-12,0 0-13,0 0-1,-26-13 0</inkml:trace>
          <inkml:trace contextRef="#ctx0" brushRef="#br0" timeOffset="374.4006">962 4764 14,'12'-19'32,"-12"19"0,0 0 2,0 0-21,-4 32-3,-4-10-2,8 12-3,-5 3-1,5 10-2,-2 1 1,4 1-1,-4-3 0,2-1-1,4-8-2,-4-7-4,9 9-14,-9-20-14,4-2-2,-4-17 1,0 0 0</inkml:trace>
        </inkml:traceGroup>
        <inkml:traceGroup>
          <inkml:annotationXML>
            <emma:emma xmlns:emma="http://www.w3.org/2003/04/emma" version="1.0">
              <emma:interpretation id="{1E10497A-1FCC-40D8-AF73-407E6F671037}" emma:medium="tactile" emma:mode="ink">
                <msink:context xmlns:msink="http://schemas.microsoft.com/ink/2010/main" type="inkWord" rotatedBoundingBox="6071,13543 6498,13547 6488,14748 6060,14744"/>
              </emma:interpretation>
              <emma:one-of disjunction-type="recognition" id="oneOf1">
                <emma:interpretation id="interp5" emma:lang="en-US" emma:confidence="0">
                  <emma:literal>it</emma:literal>
                </emma:interpretation>
                <emma:interpretation id="interp6" emma:lang="en-US" emma:confidence="0">
                  <emma:literal>It</emma:literal>
                </emma:interpretation>
                <emma:interpretation id="interp7" emma:lang="en-US" emma:confidence="0">
                  <emma:literal>He</emma:literal>
                </emma:interpretation>
                <emma:interpretation id="interp8" emma:lang="en-US" emma:confidence="0">
                  <emma:literal>Y</emma:literal>
                </emma:interpretation>
                <emma:interpretation id="interp9" emma:lang="en-US" emma:confidence="0">
                  <emma:literal>Ho</emma:literal>
                </emma:interpretation>
              </emma:one-of>
            </emma:emma>
          </inkml:annotationXML>
          <inkml:trace contextRef="#ctx0" brushRef="#br0" timeOffset="1045.2019">2252 4080 22,'-17'0'29,"17"0"-2,0 0-12,0 0-1,0 35-3,-11-12-3,13 18 0,-15-2-1,11 17-1,-11-6-1,9 13-3,-5-16 0,5 3 0,2-10-2,0-3 0,6-9-1,-4-6-1,8 0-2,-8-22-4,13 21-13,-13-21-13,0 0 0,0 0 0</inkml:trace>
          <inkml:trace contextRef="#ctx0" brushRef="#br0" timeOffset="1513.2027">2228 4402 23,'0'0'32,"0"-18"1,0 18-8,0 0-12,49-8-4,-23 5-4,11 1-2,1-4 0,1 2-2,-5-1 0,1-3-3,-7 3 0,-9-14-2,4 17-4,-18-15-1,14 14-4,-19-20 0,15 16-1,-15-17 2,11 7 1,-15-4 4,8-1 6,-2 3 6,-9-10 4,8 12 2,-16-11 2,15 28-1,-7-28 1,7 28-2,0 0-2,0 0-3,0 0-1,-15 41-1,7-9 0,7 12-1,-9 3-1,5 9 0,-1-8-1,2 8-1,0-5 1,3-7-2,2-6 0,-1-11-2,6 5-5,-6-32-20,-4 26-5,4-26-4,0 0 3</inkml:trace>
          <inkml:trace contextRef="#ctx0" brushRef="#br0" timeOffset="1840.8032">2410 4876 23,'0'0'32,"-2"-19"3,2 19-1,0 0-22,0 0-5,20 34-1,-20-10-1,8 11-2,-8-3 0,2 11-2,-4-8 0,-2 3-1,0 1 0,-1-8-1,3 3-2,-4-17-3,17 14-18,-11-31-9,12 17-3,-12-17 2</inkml:trace>
        </inkml:traceGroup>
      </inkml:traceGroup>
    </inkml:traceGroup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1-02-25T17:14:06.206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2BF373EB-9484-426D-8B4D-7B3E83CBB45E}" emma:medium="tactile" emma:mode="ink">
          <msink:context xmlns:msink="http://schemas.microsoft.com/ink/2010/main" type="writingRegion" rotatedBoundingBox="16130,8125 16508,8125 16508,9436 16130,9436"/>
        </emma:interpretation>
      </emma:emma>
    </inkml:annotationXML>
    <inkml:traceGroup>
      <inkml:annotationXML>
        <emma:emma xmlns:emma="http://www.w3.org/2003/04/emma" version="1.0">
          <emma:interpretation id="{7190ECAC-7ECC-47CF-BD7E-A268714FB276}" emma:medium="tactile" emma:mode="ink">
            <msink:context xmlns:msink="http://schemas.microsoft.com/ink/2010/main" type="paragraph" rotatedBoundingBox="16130,8125 16405,8125 16405,8718 16130,871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51E5FBC-8261-41B6-A569-AA89CF90B5B4}" emma:medium="tactile" emma:mode="ink">
              <msink:context xmlns:msink="http://schemas.microsoft.com/ink/2010/main" type="inkBullet" rotatedBoundingBox="16130,8125 16405,8125 16405,8718 16130,8718"/>
            </emma:interpretation>
          </emma:emma>
        </inkml:annotationXML>
        <inkml:trace contextRef="#ctx0" brushRef="#br0">-209-1351 33,'-1'-20'32,"1"20"0,0 0-1,0 0-18,-5 30-4,5-1-4,-3-1-2,-1 9-2,-1 1 0,4 7 0,-3-6 0,1 3-1,1-7-1,-7-7 0,9-3-2,0-25-5,-4 28-13,4-28-11,0 0-1,0 0 2</inkml:trace>
        <inkml:trace contextRef="#ctx0" brushRef="#br0" timeOffset="187.2004">-209-1064 12,'0'0'30,"0"0"0,14-23 0,-14 23-13,24-20-7,-7 6-4,4-3-4,10 1-2,-7-4-4,7 10-8,-11-7-16,-1-3-3,0 2 2,-10-2 0</inkml:trace>
        <inkml:trace contextRef="#ctx0" brushRef="#br0" timeOffset="421.2008">25-1406 17,'-14'-12'31,"14"12"-1,-14 31 1,13 9-12,-9-9-6,10 24-4,-7-13-4,7 11-2,-5-8 0,10 6-2,-5-9 0,2-7 0,0-1-2,1-7-2,3 5-4,-6-32-13,0 39-12,0-39-2,4 36 2</inkml:trace>
      </inkml:traceGroup>
    </inkml:traceGroup>
    <inkml:traceGroup>
      <inkml:annotationXML>
        <emma:emma xmlns:emma="http://www.w3.org/2003/04/emma" version="1.0">
          <emma:interpretation id="{8765FFA7-3589-4C38-9832-4E7382DA19C6}" emma:medium="tactile" emma:mode="ink">
            <msink:context xmlns:msink="http://schemas.microsoft.com/ink/2010/main" type="paragraph" rotatedBoundingBox="16293,8763 16508,8763 16508,9436 16293,943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A377A60-B7B8-4CDE-BF26-32272A6C49BE}" emma:medium="tactile" emma:mode="ink">
              <msink:context xmlns:msink="http://schemas.microsoft.com/ink/2010/main" type="line" rotatedBoundingBox="16293,8763 16508,8763 16508,9436 16293,9436"/>
            </emma:interpretation>
          </emma:emma>
        </inkml:annotationXML>
        <inkml:traceGroup>
          <inkml:annotationXML>
            <emma:emma xmlns:emma="http://www.w3.org/2003/04/emma" version="1.0">
              <emma:interpretation id="{AA3D4F03-9764-44E1-B6AB-AB0E40B0856E}" emma:medium="tactile" emma:mode="ink">
                <msink:context xmlns:msink="http://schemas.microsoft.com/ink/2010/main" type="inkWord" rotatedBoundingBox="16314,8756 16510,9435 16489,9441 16292,8763"/>
              </emma:interpretation>
              <emma:one-of disjunction-type="recognition" id="oneOf0">
                <emma:interpretation id="interp0" emma:lang="en-US" emma:confidence="0">
                  <emma:literal>it</emma:literal>
                </emma:interpretation>
                <emma:interpretation id="interp1" emma:lang="en-US" emma:confidence="0">
                  <emma:literal>is</emma:literal>
                </emma:interpretation>
                <emma:interpretation id="interp2" emma:lang="en-US" emma:confidence="0">
                  <emma:literal>ini</emma:literal>
                </emma:interpretation>
                <emma:interpretation id="interp3" emma:lang="en-US" emma:confidence="0">
                  <emma:literal>i</emma:literal>
                </emma:interpretation>
                <emma:interpretation id="interp4" emma:lang="en-US" emma:confidence="0">
                  <emma:literal>ibis</emma:literal>
                </emma:interpretation>
              </emma:one-of>
            </emma:emma>
          </inkml:annotationXML>
          <inkml:trace contextRef="#ctx0" brushRef="#br0" timeOffset="-530.4009">128-107 4,'0'0'28,"0"0"2,-14-19 2,14 19-12,0 0-5,-11-36-3,11 36-3,-10-35-2,3 11-1,-6-13-1,7-5-1,-13-15-1,5-4-1,-5-10 1,3 8-2,0 0 1,1 8-1,0 10-1,2 7 0,3 19 1,10 19-2,0 0-1,-17-8-2,22 26-7,-5-18-22,12 19-1,-12-19-2,20 16 1</inkml:trace>
        </inkml:traceGroup>
      </inkml:traceGroup>
    </inkml:traceGroup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1-02-26T01:09:21.114"/>
    </inkml:context>
    <inkml:brush xml:id="br0">
      <inkml:brushProperty name="width" value="0.05833" units="cm"/>
      <inkml:brushProperty name="height" value="0.058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FBBED1E1-2A66-4F79-8C7F-1886AEEEC54D}" emma:medium="tactile" emma:mode="ink">
          <msink:context xmlns:msink="http://schemas.microsoft.com/ink/2010/main" type="inkDrawing" rotatedBoundingBox="16026,12967 22976,12910 22977,12988 16027,13045" shapeName="Other"/>
        </emma:interpretation>
      </emma:emma>
    </inkml:annotationXML>
    <inkml:trace contextRef="#ctx0" brushRef="#br0">0 97 0,'0'0'6,"21"-3"1,-21 3 0,0 0-1,0 0 1,15-4-1,-15 4 1,0 0-2,24 2 1,-24-2-2,23 2 1,-23-2-1,24 1 0,-24-1-1,28-3 2,-28 3 0,32 0-2,-32 0 1,41-6 1,-15 1-3,4 5 2,2 0-1,4 0-1,-3-6-1,7 2 2,-5 2-1,5 4 0,-5-2-1,3 2 1,-1-4-1,2 4 0,1 0 1,3 0-1,-2-10-1,4 8 1,0-1 0,4-1 0,3-2 0,0 0 0,-1 0 0,-1 3 0,3 2 0,1-2 0,-7 1 0,0 3-1,-4-1 1,2 2-1,-6-4 1,2 0-1,4 4 1,2-2-1,-2 1 0,2-5 1,0 4 0,1 0-1,-1-2 1,5-2 0,-5-1-1,0-1 0,-2 0 1,4 2-1,-1-5 0,5 5 0,-1-6 0,2 8 1,-1-1-1,3-1 0,4 0 0,-4 2 0,0-2 0,0 0 1,4 4-1,2-2 0,-2 2 0,-2 2 0,2-1 1,0-1-1,2 2 0,-1 0 0,-1-3 0,-3 1 0,2-2 0,1-2 0,4 1 0,0 2 0,-1-2 0,1-1 0,0-4 0,-3 6 0,1-2 0,-2 2 0,0 0 1,2 0-1,-6 2 0,0-2 0,-2 4 1,1-2-1,-1 1 0,2-1 0,-2 0 1,3-2-1,-3-5 0,0 3 0,4-2 0,0 2 0,2-2 1,-4 1-1,-1-1 0,3 4 0,-2 2 0,0-2 0,-4 0 1,1 0-2,1-2 2,2 0-1,1-3-1,-3 3 2,4 0-1,2-2 0,5 0 0,-1 1 0,-4 1 0,3-2 0,5 4 0,1-4 0,-5 2 0,3-1 0,-5 3 0,5-4 1,-3 4-1,-2 0 0,-4 0 0,6 6 0,-3-6 0,-3 3 0,-1 1 0,-5 2-1,0-5 1,-1 5 0,-1-2 0,-8 1 0,-3-1 0,-2 0 0,-3 1 0,0-3 0,-6 0 0,-2 2 1,-7-4-2,1 0 2,-20 0-1,23 0 0,-23 0 0,0 0 0,0 0 0,0 0 0,0 0-1,0 0 1,0 0 0,0 0-1,0 0 1,-17 5 0,17-5-1,0 0 1,-21 8-1,21-8 0,0 0-5,-22 2-21,22-2-5,-21-6 0,-3-11-1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1-02-25T17:11:10.345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3EEE4128-69C2-4807-A504-5941ECB051B0}" emma:medium="tactile" emma:mode="ink">
          <msink:context xmlns:msink="http://schemas.microsoft.com/ink/2010/main" type="writingRegion" rotatedBoundingBox="11081,12323 11158,8730 11750,8743 11673,12336"/>
        </emma:interpretation>
      </emma:emma>
    </inkml:annotationXML>
    <inkml:traceGroup>
      <inkml:annotationXML>
        <emma:emma xmlns:emma="http://www.w3.org/2003/04/emma" version="1.0">
          <emma:interpretation id="{079066B4-A11C-4FB9-AA6D-7C78E3C0DBB0}" emma:medium="tactile" emma:mode="ink">
            <msink:context xmlns:msink="http://schemas.microsoft.com/ink/2010/main" type="paragraph" rotatedBoundingBox="11081,12323 11158,8730 11750,8743 11673,1233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9B92C19-FD59-4218-9E06-45C66501C938}" emma:medium="tactile" emma:mode="ink">
              <msink:context xmlns:msink="http://schemas.microsoft.com/ink/2010/main" type="line" rotatedBoundingBox="11081,12323 11158,8730 11750,8743 11673,12336"/>
            </emma:interpretation>
          </emma:emma>
        </inkml:annotationXML>
        <inkml:traceGroup>
          <inkml:annotationXML>
            <emma:emma xmlns:emma="http://www.w3.org/2003/04/emma" version="1.0">
              <emma:interpretation id="{8027BBD3-F340-416A-A649-B70A43693B12}" emma:medium="tactile" emma:mode="ink">
                <msink:context xmlns:msink="http://schemas.microsoft.com/ink/2010/main" type="inkWord" rotatedBoundingBox="11081,12323 11158,8730 11750,8743 11673,12336"/>
              </emma:interpretation>
              <emma:one-of disjunction-type="recognition" id="oneOf0">
                <emma:interpretation id="interp0" emma:lang="en-US" emma:confidence="0">
                  <emma:literal>it</emma:literal>
                </emma:interpretation>
                <emma:interpretation id="interp1" emma:lang="en-US" emma:confidence="0">
                  <emma:literal>ini</emma:literal>
                </emma:interpretation>
                <emma:interpretation id="interp2" emma:lang="en-US" emma:confidence="0">
                  <emma:literal>inst</emma:literal>
                </emma:interpretation>
                <emma:interpretation id="interp3" emma:lang="en-US" emma:confidence="0">
                  <emma:literal>init</emma:literal>
                </emma:interpretation>
                <emma:interpretation id="interp4" emma:lang="en-US" emma:confidence="0">
                  <emma:literal>"."</emma:literal>
                </emma:interpretation>
              </emma:one-of>
            </emma:emma>
          </inkml:annotationXML>
          <inkml:trace contextRef="#ctx0" brushRef="#br0">6589 688 15,'0'0'29,"0"0"2,0 0-2,0 0-16,-7 16-2,7-16-4,0 0-1,0-16-1,0 16-1,3-20-1,-3 20 0,5-31 0,-3 11-1,-2-4 1,-2-9-1,2-14-1,0-4 0,-1-11 1,2 1-1,-2-1-1,2 2 0,-2-3 0,4 18 0,-5 16 0,1-1-1,1 30-1,-12-21 1,12 21-3,-16-2-4,16 2-14,-7 17-12,7-17-1,0 0 1</inkml:trace>
          <inkml:trace contextRef="#ctx0" brushRef="#br0" timeOffset="967.2017">6935-471 14,'-9'-20'30,"9"20"-1,0-22-6,-8 5-5,8 17-4,0 0-3,-5 41-3,-1-10-1,6 27-1,-7 4-2,5 13-2,-2 2 2,4 4-2,-4-3-1,6-5 1,-2-12-2,0-12 1,5-1-2,-5-19 0,3 3-5,-3-32-9,-2 19-20,2-19-1,0 0 2,0 0-2</inkml:trace>
          <inkml:trace contextRef="#ctx0" brushRef="#br0" timeOffset="436.8008">6464-444 26,'0'0'29,"0"0"1,-15 10-16,16 18-1,-7-5-3,7 24-2,-2 5-2,2 11-1,-1 0 0,5 5-2,-3-3 0,1-8 0,1-7-1,1-11-1,-2-11 0,0-7 0,-3-21-1,3 20 0,-3-20-1,0 0 1,0 0-4,0 0-1,0 0-8,-1-18-16,1 18-4,0 0 1,-8-23 0</inkml:trace>
          <inkml:trace contextRef="#ctx0" brushRef="#br0" timeOffset="686.401">6571-36 1,'1'-20'29,"-1"20"0,0 0 3,8-18-15,7 18-5,-2-18-3,12 13-4,0-17 0,5 8-2,-1-6-2,3 7 0,-4 1-1,0 0-1,-7 10-2,-3-6-2,2 16-4,-20-8-4,21-4-13,-21 4-5,18-14 1</inkml:trace>
          <inkml:trace contextRef="#ctx0" brushRef="#br0" timeOffset="-2683.2045">6511 1703 11,'0'0'33,"0"0"-1,-16 30 3,21 7-21,-10-5-2,15 19-3,-10-2-5,11 12 0,-4-4-1,-1-2-1,-2-4-1,1-11-2,0-3 0,-5-37-6,14 28-19,-14-28-8,17-16-1,-17 16 1</inkml:trace>
          <inkml:trace contextRef="#ctx0" brushRef="#br0" timeOffset="-1326.0021">6462 2900 9,'0'22'27,"0"-22"-7,0 0-4,2 23-1,-2-23-1,0 0-3,0 0-2,0 0 0,0 0-3,0 0 0,-2-21-2,2 21 0,0 0-1,0 0-1,0 0-1,0 0 0,0 0-1,-13-18 0,13 18 1,0 0-2,0 0 2,0 0-1,0 0 1,0 0-1,0 0 0,0 0 1,0 0-1,0 0 1,0 0-1,5 23 0,-5-23 0,0 0 1,1 22-1,-1-22 0,0 0 0,0 0 0,0 0-1,0 0 1,0 0 0,0 0 0,0 0 0,0 0 0,0 0 0,0 0 1,0 0-1,0 0 1,0-20-1,0 20 1,0-43 0,0 12 0,5-5 0,-1-9 2,0 0-3,0-3 1,6-5 0,-2 2 0,7 2-1,3 0-1,2 3 1,1 5-1,4 10 1,-2 5 0,3 10 0,2 6 0,-1 10 0,1 12 0,-4 8 0,-1 4 0,-1 1 0,-6 7 0,-8-3 0,-6 3 0,-12-3 0,-6 1 1,-12-3-1,-5-3 0,-3-6 0,-6-1 0,3-1 1,4-6-1,2 0 0,7-4 0,4 0 0,22-6 0,-24 13 0,24-13 0,0 0-1,5 22 1,-5-22 0,34 18 0,-1-9 0,7 9 0,4 4 0,6 1-1,-3 5 1,1-2-1,-8 5 2,-2 8-2,-9 1 1,-7-13-2,-7 1 2,-6-6-2,5-1-5,-14-21-22,0 0-6,0 0-1,23-17 0</inkml:trace>
        </inkml:traceGroup>
      </inkml:traceGroup>
    </inkml:traceGroup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1-02-26T01:09:24.718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9AB6A7F8-941D-45ED-A60D-79195C35BA3A}" emma:medium="tactile" emma:mode="ink">
          <msink:context xmlns:msink="http://schemas.microsoft.com/ink/2010/main" type="inkDrawing" rotatedBoundingBox="5119,12882 9370,13018 9366,13125 5116,12989" shapeName="Other"/>
        </emma:interpretation>
      </emma:emma>
    </inkml:annotationXML>
    <inkml:trace contextRef="#ctx0" brushRef="#br0">0 61 3,'0'0'6,"25"-2"1,-25 2 0,26-2 1,-26 2-1,35-2 2,-35 2-2,32 0-1,-32 0-1,38-2-1,-23-1 0,9 4-2,-5-4 1,7 1-1,-4-2 1,3 6 0,-3-6-1,8 6 1,0-2-2,2 0 1,2-2 0,5 2-1,-2-2 0,5 1 1,-3-3-1,4 0 1,-6-1 0,7 3 0,-7-4 0,2 6-1,-1-4 1,-1 4-1,-3-2 0,3 2 0,1 0 0,-1 2 0,-3-5 0,5 3 0,-1-2 0,1 2 1,2-2-1,0 0 0,-1-4 0,5 6-1,-8 2 1,0 0-1,-1-2 1,1 4-1,-3-2 1,0 0 0,3-1-1,1 1 1,1 0-1,0 0 1,-1 0-1,1 0 1,6 0-2,-6 0 1,1 1 1,-3 1-1,-3-2 0,1 3 0,1-1 0,-2 5 0,-2-5 0,3 7 0,-3-5 0,2 5 0,1-2 1,5-1-1,-1-1 0,4-1 1,0 1 0,2-3-1,5 0 1,-1-4-1,0 2 0,-1-2 0,-1-2 1,0 0-1,4 0 0,-3 0 0,-1 0 0,4 2 0,-3 0 0,-1-3 0,6 3-1,-7 3 1,5-3 0,-2 2 0,1-2 0,-3 0 0,2-2 1,3 2-1,-1 2 0,-3-4 1,1 2-1,0 0 0,-4 0 0,1 0 0,-1 2 0,-4-2 0,-1 0 0,-3 2 0,3 2 0,-11-2 0,5 1 1,0-1-1,-6 0 0,0 2 1,-4-2-1,1-2 0,-7 0 0,5 0 0,-23 0 0,32-2-1,-32 2 1,28 0 0,-28 0 0,20 0-1,-20 0-1,0 0-5,0 0-13,6 19-13,-6-19 1,-30 3-1</inkml:trace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1-02-26T01:09:30.209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0 0 3,'24'4'3,"-3"-6"0,3 2 0,1 0 1,1 2-1,2-2 0,0 0 1,2 0-1,-2-2 0,2 2 0,-4 0-1,4 0 1,-7-2-1,-1 4 0,-3-2 0,-1 0 0,-18 0-1,27 4 0,-27-4 0,18 2-1,-18-2-1,0 0 0,17 7-2,-17-7-3,0 0-12,0 0-2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1-02-25T17:13:49.046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994C7765-C16F-46FC-8700-1460871323FC}" emma:medium="tactile" emma:mode="ink">
          <msink:context xmlns:msink="http://schemas.microsoft.com/ink/2010/main" type="writingRegion" rotatedBoundingBox="16379,9313 19392,9313 19392,10195 16379,10195"/>
        </emma:interpretation>
      </emma:emma>
    </inkml:annotationXML>
    <inkml:traceGroup>
      <inkml:annotationXML>
        <emma:emma xmlns:emma="http://www.w3.org/2003/04/emma" version="1.0">
          <emma:interpretation id="{4800825B-0E59-44BA-837F-2763FC9BCC42}" emma:medium="tactile" emma:mode="ink">
            <msink:context xmlns:msink="http://schemas.microsoft.com/ink/2010/main" type="paragraph" rotatedBoundingBox="16379,9313 19392,9313 19392,10195 16379,1019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8198791-8BB7-4778-97A1-25EFED3B9E92}" emma:medium="tactile" emma:mode="ink">
              <msink:context xmlns:msink="http://schemas.microsoft.com/ink/2010/main" type="line" rotatedBoundingBox="16379,9313 19392,9313 19392,10195 16379,10195"/>
            </emma:interpretation>
          </emma:emma>
        </inkml:annotationXML>
        <inkml:traceGroup>
          <inkml:annotationXML>
            <emma:emma xmlns:emma="http://www.w3.org/2003/04/emma" version="1.0">
              <emma:interpretation id="{0C68F78D-735C-442F-BDC0-1264DAB6BAC5}" emma:medium="tactile" emma:mode="ink">
                <msink:context xmlns:msink="http://schemas.microsoft.com/ink/2010/main" type="inkWord" rotatedBoundingBox="16379,9313 19392,9313 19392,10195 16379,10195"/>
              </emma:interpretation>
            </emma:emma>
          </inkml:annotationXML>
          <inkml:trace contextRef="#ctx0" brushRef="#br0">281 170 24,'0'0'26,"0"0"-3,0 0-2,0 0-4,0 0-1,19 15-2,-19-15-3,0 0-2,0 0-3,0 0 0,0 0-3,0 0 0,4-21-1,-4 21-1,-17-36 0,7 11 0,-3-1-1,0 2 0,-2 3 0,-6 3 0,1 6 1,-5 8-1,-3 26 1,0 8-2,-5 11 2,5 6-1,5 8 0,5 11 0,7 5 0,9-8 0,9-8 0,6 1-1,8-13 1,1-6 0,2-5 0,4-12-1,-6-7 0,-1-11-1,2-2-3,-10-21-6,17 9-23,-12-16-1,5-1-1,-1-5 1</inkml:trace>
          <inkml:trace contextRef="#ctx0" brushRef="#br0" timeOffset="249.6004">549 242 55,'17'-16'36,"-17"16"-1,21-4 0,7 0-26,-5-7-4,17 1-3,1 0 0,2-3-3,0 7-2,-10-8-7,1 8-25,-7 4 1,-8 4-2,-19-2 1</inkml:trace>
          <inkml:trace contextRef="#ctx0" brushRef="#br0" timeOffset="624.001">1264-69 40,'0'0'33,"9"-27"2,-9 27-2,0 0-24,-10-20-1,10 20-4,-27 14 0,8 2 0,-6 3-2,-3 13 0,-4 1 0,1 17 1,3-7-1,8 14 0,6-8 1,9 11-1,6-12-1,16-3 0,-2-10 0,13-7 0,1-6-1,-1-9 0,9-5-2,-5-16 0,8 6-3,-15-27-15,9 17-17,-6-12 1,0 5-2,-1-9 1</inkml:trace>
          <inkml:trace contextRef="#ctx0" brushRef="#br0" timeOffset="873.6015">1694 148 60,'-16'18'37,"16"-18"-1,0 0 1,0 0-33,28 4-1,5-10-1,13 2 0,7-2-1,-1-4-1,3 6-3,-4-4-1,-7 8-3,-16-12-8,5 14-20,-20-4-1,-13 2 1,19 4 0</inkml:trace>
          <inkml:trace contextRef="#ctx0" brushRef="#br0" timeOffset="1279.2022">2660-169 15,'0'0'32,"10"-30"1,-10 30 1,-4-17-16,-11 3-5,15 14-5,-32 0-1,5 16-1,-17-5-1,1 27-1,-12-1 0,8 12 0,-4 5-1,13 5-1,10 0 0,15 2 0,14-6-1,14-13 1,16-6-2,14-11 1,11-9-1,6-14 1,8-10-1,5-5 0,1-5-1,-3-8-1,-6 3-1,-12-5-3,-1 19-22,-23-7-9,-3 10-2,-28 6 1</inkml:trace>
        </inkml:traceGroup>
      </inkml:traceGroup>
    </inkml:traceGroup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1-02-25T17:14:04.615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5DB3FE0D-0E61-4E1E-B88D-9EEA2F754843}" emma:medium="tactile" emma:mode="ink">
          <msink:context xmlns:msink="http://schemas.microsoft.com/ink/2010/main" type="writingRegion" rotatedBoundingBox="17071,10199 20046,10199 20046,11115 17071,11115"/>
        </emma:interpretation>
      </emma:emma>
    </inkml:annotationXML>
    <inkml:traceGroup>
      <inkml:annotationXML>
        <emma:emma xmlns:emma="http://www.w3.org/2003/04/emma" version="1.0">
          <emma:interpretation id="{9DE0BADF-776C-491D-AA94-4BB7181C5278}" emma:medium="tactile" emma:mode="ink">
            <msink:context xmlns:msink="http://schemas.microsoft.com/ink/2010/main" type="paragraph" rotatedBoundingBox="17071,10199 20046,10199 20046,11115 17071,1111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C577DAC-44F7-45C0-A0F9-EC1D70272DAA}" emma:medium="tactile" emma:mode="ink">
              <msink:context xmlns:msink="http://schemas.microsoft.com/ink/2010/main" type="line" rotatedBoundingBox="17071,10199 20046,10199 20046,11115 17071,11115"/>
            </emma:interpretation>
          </emma:emma>
        </inkml:annotationXML>
        <inkml:traceGroup>
          <inkml:annotationXML>
            <emma:emma xmlns:emma="http://www.w3.org/2003/04/emma" version="1.0">
              <emma:interpretation id="{595DA02F-0EE3-4313-AA29-5E30CC484D8E}" emma:medium="tactile" emma:mode="ink">
                <msink:context xmlns:msink="http://schemas.microsoft.com/ink/2010/main" type="inkWord" rotatedBoundingBox="20027,10440 20046,10440 20046,11047 20027,11047"/>
              </emma:interpretation>
            </emma:emma>
          </inkml:annotationXML>
          <inkml:trace contextRef="#ctx0" brushRef="#br0">3656 923 32,'-3'-26'33,"3"26"3,0 0-2,0 34-15,-6-12-8,7 25-4,-2-6-2,6 18-1,-4 4-1,2-4-1,1 2-1,-4-9-1,3-3 0,-6-12-4,9 7-14,-9-27-18,3-17-1,-7 22 0,7-22 0</inkml:trace>
        </inkml:traceGroup>
        <inkml:traceGroup>
          <inkml:annotationXML>
            <emma:emma xmlns:emma="http://www.w3.org/2003/04/emma" version="1.0">
              <emma:interpretation id="{7F707A5D-BAC1-403D-A0F4-9FB4747A0307}" emma:medium="tactile" emma:mode="ink">
                <msink:context xmlns:msink="http://schemas.microsoft.com/ink/2010/main" type="inkWord" rotatedBoundingBox="17071,10199 17613,10199 17613,11115 17071,11115"/>
              </emma:interpretation>
            </emma:emma>
          </inkml:annotationXML>
          <inkml:trace contextRef="#ctx0" brushRef="#br0" timeOffset="-13041.6229">1233 676 29,'0'0'34,"-3"-20"1,3 20-1,0 0-16,0 0-7,-22 24-2,21 7-4,-4 1-1,5 13-1,0 4-1,0-1 0,1-7-1,4 0 0,0-7-1,-3-4 0,0-3 0,-4-7 0,2-20-1,0 27-1,0-27-3,0 0-7,0 0-23,0 0 0,0 0-1,0 0 0</inkml:trace>
          <inkml:trace contextRef="#ctx0" brushRef="#br0" timeOffset="-11497.2202">889 1556 6,'0'0'17,"0"0"-8,14-5 1,-14 5 1,0 0 2,0 0 2,15 4 0,-15-4 1,0 0-1,-6-22 0,6 22-4,0 0-2,-22-10-4,4 4 0,3 8-3,-4-2 0,-1 6-1,2 4 0,-4-4-1,6 4-1,-7-3-1,23-7-3,-30 8-13,30-8-15,-18 6-1,18-6-1,0 0 1</inkml:trace>
        </inkml:traceGroup>
      </inkml:traceGroup>
    </inkml:traceGroup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1-02-25T17:13:52.150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CA64E402-4D2A-4415-8C1E-69225A4D03FA}" emma:medium="tactile" emma:mode="ink">
          <msink:context xmlns:msink="http://schemas.microsoft.com/ink/2010/main" type="writingRegion" rotatedBoundingBox="21075,10891 15823,13087 14295,9433 19546,7236"/>
        </emma:interpretation>
      </emma:emma>
    </inkml:annotationXML>
    <inkml:traceGroup>
      <inkml:annotationXML>
        <emma:emma xmlns:emma="http://www.w3.org/2003/04/emma" version="1.0">
          <emma:interpretation id="{58823DD3-848E-4FEB-8F33-9BA4EB67AFB0}" emma:medium="tactile" emma:mode="ink">
            <msink:context xmlns:msink="http://schemas.microsoft.com/ink/2010/main" type="paragraph" rotatedBoundingBox="19892,12390 14980,12086 15233,7994 20145,829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D00C659-122A-4D29-A5E6-D75FB1FA367B}" emma:medium="tactile" emma:mode="ink">
              <msink:context xmlns:msink="http://schemas.microsoft.com/ink/2010/main" type="line" rotatedBoundingBox="19892,12390 14980,12086 15233,7994 20145,8298"/>
            </emma:interpretation>
          </emma:emma>
        </inkml:annotationXML>
        <inkml:traceGroup>
          <inkml:annotationXML>
            <emma:emma xmlns:emma="http://www.w3.org/2003/04/emma" version="1.0">
              <emma:interpretation id="{47D5217A-4A9D-47D3-8044-384BC9E7E5A2}" emma:medium="tactile" emma:mode="ink">
                <msink:context xmlns:msink="http://schemas.microsoft.com/ink/2010/main" type="inkWord" rotatedBoundingBox="19892,12390 14980,12086 15233,7994 20145,8298"/>
              </emma:interpretation>
              <emma:one-of disjunction-type="recognition" id="oneOf0">
                <emma:interpretation id="interp0" emma:lang="en-US" emma:confidence="0">
                  <emma:literal>air</emma:literal>
                </emma:interpretation>
                <emma:interpretation id="interp1" emma:lang="en-US" emma:confidence="0">
                  <emma:literal>aim</emma:literal>
                </emma:interpretation>
                <emma:interpretation id="interp2" emma:lang="en-US" emma:confidence="0">
                  <emma:literal>Gain</emma:literal>
                </emma:interpretation>
                <emma:interpretation id="interp3" emma:lang="en-US" emma:confidence="0">
                  <emma:literal>anis</emma:literal>
                </emma:interpretation>
                <emma:interpretation id="interp4" emma:lang="en-US" emma:confidence="0">
                  <emma:literal>ai</emma:literal>
                </emma:interpretation>
              </emma:one-of>
            </emma:emma>
          </inkml:annotationXML>
          <inkml:trace contextRef="#ctx0" brushRef="#br0">1343 1348 46,'2'-28'34,"-2"28"0,-21-24 0,21 24-24,-42-13-2,19 17-3,-10 2-3,0 7 0,-3 5-1,0 10 0,1 1 0,2 7 0,5 3-1,4 0 1,7-1-1,17-3 1,8-3 0,11-9-1,7 1 1,9-10 0,1-4-1,8-8-1,-1-2 0,-2-8-1,0 2-2,-16-12-9,11 6-21,-19 1-1,-2 1 0,-15 10 0</inkml:trace>
          <inkml:trace contextRef="#ctx0" brushRef="#br0" timeOffset="1482.0026">1582 1440 36,'0'0'32,"0"0"2,-11 12-1,11-12-21,0 0-3,0 0-2,15 18-2,-15-18 0,24 4-2,-6-6 0,5 2-2,-3-2 0,3 2 0,2-4-2,-5 0 0,1 0-3,-3-6-5,9 12-22,-27-2-3,23-8-2,-23 8 1</inkml:trace>
          <inkml:trace contextRef="#ctx0" brushRef="#br0" timeOffset="1840.8032">1969 1196 43,'0'0'34,"0"0"1,0 0-1,-9 24-20,13 9-6,-5 1-2,6 7-2,-5 4-1,0 7-1,0-1-1,1-2 0,-1-4 0,0-5-1,2-9-1,-4-9-1,6-4-2,-4-18-3,0 0-15,0 0-13,16-24-2,-16-4 3,7 3-1</inkml:trace>
          <inkml:trace contextRef="#ctx0" brushRef="#br0" timeOffset="2168.4038">1978 1381 40,'0'0'34,"0"0"0,0 0 0,0 0-19,21 12-9,0-8-4,3-4-1,4-8-2,1 4-2,-6-14-1,10 5-1,-11-15 0,2 2 0,-9-7 2,3 1 1,-5 5 1,-8-1 3,0 7 1,-5 21 3,0 0 0,-23-2 0,20 31-1,-12 5 1,14 15-2,-3 0 0,6 10-2,1-4-1,9 6-1,-2-15 0,-4-7-2,9 3-5,-18-23-24,8 3-4,-5-22-1,0 0 0</inkml:trace>
          <inkml:trace contextRef="#ctx0" brushRef="#br0" timeOffset="2776.8049">258 1411 32,'0'0'30,"0"0"1,-17-30-8,17 30-4,0 0-5,10 32-2,-12-15-3,14 19-4,-12 1 0,7 11-2,-7-1-1,1 4 0,-1-4-1,-1-5-2,1-1 0,-4-15-3,8 1-4,-4-27-19,0 0-7,0 0-2,0-17 2</inkml:trace>
          <inkml:trace contextRef="#ctx0" brushRef="#br0" timeOffset="2979.6053">470 1340 34,'0'0'31,"7"-20"3,-7 20-2,-7 32-17,15 9-5,-9-4-4,2 15-2,-2 1-3,6-4-1,-2 0-3,-5-17-6,12 3-20,-8-13-3,1 4-1,-3-26 0</inkml:trace>
          <inkml:trace contextRef="#ctx0" brushRef="#br0" timeOffset="3151.2055">282 1704 60,'14'-25'34,"7"11"-2,17 2-2,5 2-33,1-4-22,12 3-6,-6 5-2,-4 2 1</inkml:trace>
          <inkml:trace contextRef="#ctx0" brushRef="#br0" timeOffset="17534.4308">-1176 1423 22,'0'-18'32,"0"0"2,0 18-2,5-29-12,-5 29-7,0 0-3,10 27-3,-10-7-3,7 15 0,-7 1-2,0 19 0,0 0-1,0 8 1,0-2-2,-8 0 1,3-6 0,1-1-1,-2-5 0,1-18-2,-4-5 0,9-26-3,-6 26-10,6-26-18,-7-30-2,14 2 0,8-3 0</inkml:trace>
          <inkml:trace contextRef="#ctx0" brushRef="#br0" timeOffset="3666.0065">1248 1797 26,'-7'-30'32,"7"30"1,-6-21 0,6 21-16,0 0-3,-20 17-5,25 15-2,-10 7-2,5 11-2,0-1 0,5 12-1,-4-4-1,8 0-1,-4-4-2,-4-15-1,11-1-4,-12-37-16,0 30-11,0-30-2,0 0 2,0 0-2</inkml:trace>
          <inkml:trace contextRef="#ctx0" brushRef="#br0" timeOffset="4399.2076">1123 2283 48,'0'0'33,"0"0"3,-2-21-3,2 21-20,3 21-4,4 5-3,-10-2-2,3 15 0,-4-2 0,4 11-3,-3-3 1,0 2 0,-1-7-1,3-3-2,1-5 1,0-32-5,6 41-6,-6-41-25,0 0 1,0 0-1,0 0 1</inkml:trace>
          <inkml:trace contextRef="#ctx0" brushRef="#br0" timeOffset="4602.0081">1073 2510 69,'7'-18'33,"-7"18"2,33-16-6,-9 14-23,6-3-3,8 1-3,0-4-2,-2-2-1,0 10-5,-16-22-13,8 12-14,-8-3 1,-4-1 2,-6-4-1</inkml:trace>
          <inkml:trace contextRef="#ctx0" brushRef="#br0" timeOffset="4773.6084">1442 2277 34,'0'-17'33,"0"17"2,0 0 0,0 51-11,-10-33-10,19 29-5,-13-10-3,9 11-2,0 1 0,-2-8-4,2-1 0,-5-9-5,9 11-15,-9-42-17,6 33 1,-6-33-2,0 0 1</inkml:trace>
          <inkml:trace contextRef="#ctx0" brushRef="#br0" timeOffset="12277.2216">3357 1116 43,'-4'-18'32,"4"18"2,0 0-8,0 0-10,18 12-7,-18-12-3,37 6-2,-18-4-2,6 0-1,3 0-2,0-6-1,0 2-6,-11-20-7,11 14-17,-13-9-4,3 1 2,-7-6 0</inkml:trace>
          <inkml:trace contextRef="#ctx0" brushRef="#br0" timeOffset="9266.4162">3666-374 49,'0'0'33,"0"0"3,0 0-7,-1 47-18,-9-13-3,10 15-3,-3 6-2,3 6-1,-4-6 0,4 1-2,-1-5 0,1-10-1,-5 0-2,-5-17-8,13-6-23,-3-18-1,-16 16-2,16-16 2</inkml:trace>
          <inkml:trace contextRef="#ctx0" brushRef="#br0" timeOffset="16146.0284">-1018-16 26,'4'-25'32,"-4"25"0,0 0-3,-4 20-10,-9 1-5,15 27-6,-9-1-3,11 10 0,1-2-3,3 8 0,3-2-1,3-10 0,-1-1-2,-2-11-1,2-5-3,-13-34-4,19 37-15,-19-37-9,0 0-1,0 0 0</inkml:trace>
          <inkml:trace contextRef="#ctx0" brushRef="#br0" timeOffset="15896.428">-1169-2 40,'0'0'30,"-18"10"3,10 16-12,-7-14-9,11 27-1,-5-4-5,0 19 0,3-3-3,1 8 1,-5-6-2,3 2 1,2-7-1,0-7-1,4-6-1,-4-7-1,5 2-1,0-30-5,0 27-6,0-27-13,0 0-7,20-16-2,-2-5 2</inkml:trace>
          <inkml:trace contextRef="#ctx0" brushRef="#br0" timeOffset="16364.4288">-1154 459 39,'-27'-14'33,"27"14"2,0-17-2,0 17-16,28-18-10,2 10-1,5-6-5,4 3 0,2 3-5,-6-12-11,8 14-17,-10-4-1,1-2-3,-6 1 2</inkml:trace>
          <inkml:trace contextRef="#ctx0" brushRef="#br0" timeOffset="6224.411">1217-315 29,'-9'26'32,"9"-26"1,0 23-3,0-23-15,9 18-3,-9-18-4,0 0-2,0 0 0,0 0-1,0 0-2,0 0 1,6-30-2,-6 3 1,0-12-2,-2-11 0,2-9-1,0 2 0,0 4 0,-1-10-1,1 8 0,-3 7-2,6 15 0,-8 1-2,5 32-11,-3-23-20,3 23 1,0 0-2,0 0 2</inkml:trace>
          <inkml:trace contextRef="#ctx0" brushRef="#br0" timeOffset="6973.2123">1333-1383 18,'0'0'32,"-19"-2"0,19 2 2,-4 42-15,-4-17-5,20 19-6,-9-3-2,10 12-2,-5-7-1,2 3-3,0 0-3,-10-23-15,7 5-16,-9-1-1,2-11 1,-10-1-2</inkml:trace>
          <inkml:trace contextRef="#ctx0" brushRef="#br0" timeOffset="6614.4117">1044-1396 22,'0'0'32,"-10"-18"1,10 18 0,0 0-13,-23 33-8,24 5-6,-6-5-2,7 15-2,-4-7 1,4 8-3,1-4 1,1-3 1,0-9-2,0-1-2,-1-7 0,-3-25-4,12 34-13,-12-34-14,0 0-2,0 0 2,0 0 0</inkml:trace>
          <inkml:trace contextRef="#ctx0" brushRef="#br0" timeOffset="6786.012">1058-1105 39,'0'0'32,"0"0"1,25-20-1,-7 18-22,4-7-6,7 1-5,8 0-5,-6-14-8,8 12-18,-6-9 0,-5-5 0,-1 6 1</inkml:trace>
        </inkml:traceGroup>
      </inkml:traceGroup>
    </inkml:traceGroup>
    <inkml:traceGroup>
      <inkml:annotationXML>
        <emma:emma xmlns:emma="http://www.w3.org/2003/04/emma" version="1.0">
          <emma:interpretation id="{0A1F2CCD-831F-4680-9EA5-185414FAACA5}" emma:medium="tactile" emma:mode="ink">
            <msink:context xmlns:msink="http://schemas.microsoft.com/ink/2010/main" type="paragraph" rotatedBoundingBox="20894,10460 15780,12599 14636,9864 19751,772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DCA1D7C-1FA7-4885-BD2F-7B21E240D6E4}" emma:medium="tactile" emma:mode="ink">
              <msink:context xmlns:msink="http://schemas.microsoft.com/ink/2010/main" type="line" rotatedBoundingBox="20894,10460 15780,12599 14636,9864 19751,7725"/>
            </emma:interpretation>
          </emma:emma>
        </inkml:annotationXML>
        <inkml:traceGroup>
          <inkml:annotationXML>
            <emma:emma xmlns:emma="http://www.w3.org/2003/04/emma" version="1.0">
              <emma:interpretation id="{1C9F8DB5-9A03-4A49-BA1B-2D8F4A8008F7}" emma:medium="tactile" emma:mode="ink">
                <msink:context xmlns:msink="http://schemas.microsoft.com/ink/2010/main" type="inkWord" rotatedBoundingBox="20894,10460 15780,12599 14636,9864 19751,7725"/>
              </emma:interpretation>
              <emma:one-of disjunction-type="recognition" id="oneOf1">
                <emma:interpretation id="interp5" emma:lang="en-US" emma:confidence="0">
                  <emma:literal>ini</emma:literal>
                </emma:interpretation>
                <emma:interpretation id="interp6" emma:lang="en-US" emma:confidence="0">
                  <emma:literal>"it,</emma:literal>
                </emma:interpretation>
                <emma:interpretation id="interp7" emma:lang="en-US" emma:confidence="0">
                  <emma:literal>ini,</emma:literal>
                </emma:interpretation>
                <emma:interpretation id="interp8" emma:lang="en-US" emma:confidence="0">
                  <emma:literal>i</emma:literal>
                </emma:interpretation>
                <emma:interpretation id="interp9" emma:lang="en-US" emma:confidence="0">
                  <emma:literal>"kith,</emma:literal>
                </emma:interpretation>
              </emma:one-of>
            </emma:emma>
          </inkml:annotationXML>
          <inkml:trace contextRef="#ctx0" brushRef="#br0" timeOffset="12105.6213">3363 809 39,'-1'-20'35,"1"20"1,0 0-1,1 49-17,-2-17-10,4 17-4,-6 8-1,4 0 0,-6 10-2,2-4 1,0 0-1,-2-10-1,0-9 0,-2-11-1,6-1-1,1-32-2,0 23-2,0-23-8,8-19-8,-13-11-11,13 3-3,-6-9 3,4-1 0</inkml:trace>
          <inkml:trace contextRef="#ctx0" brushRef="#br0" timeOffset="17752.8311">-942 1311 33,'15'-18'33,"-15"18"0,0 0 1,20 32-21,-27-5-2,14 21-5,-7-3-3,5 14 2,-5 0-3,1 2 0,1-6-3,-2-4 1,7 2-3,-16-19-6,18 11-14,-14-19-10,3-3-2,2-23 2</inkml:trace>
          <inkml:trace contextRef="#ctx0" brushRef="#br0" timeOffset="17986.8314">-1110 1835 52,'-5'-26'35,"5"26"-1,23-14 0,5 6-26,-3-5-1,13-1-3,-3 0-2,6-6-1,3 9-4,-12-21-17,9 18-14,-13-1 0,-4 7-2,-7 0 1</inkml:trace>
          <inkml:trace contextRef="#ctx0" brushRef="#br0" timeOffset="9609.6168">3625-118 57,'0'0'37,"0"0"-2,22-12 0,4 14-32,-6-4-2,6-2-3,9 0-4,-14-13-2,19 3-1,-16-10 0,9 1-1,-6-11 3,-1 8 2,-8-3 5,-5-1 4,5 11 3,-18-3 1,0 22 2,0 0 0,4 26-1,-21-1-1,12 21-2,0 1-1,4 16-2,-4-2 0,10-4-2,0 0-1,3-13-1,7-3-4,-15-21-21,11 3-10,-11-23-2,0 0 1</inkml:trace>
          <inkml:trace contextRef="#ctx0" brushRef="#br0" timeOffset="11637.6205">2828 452 33,'-18'-11'31,"18"11"2,0 0-1,0 0-21,0 0-2,18 27-2,-3-7-2,14 13 0,-1-1 0,12 11-2,-6 1 0,4 7 0,-5-8-2,0 0 1,-10-9-1,-1-1 0,-7-7-1,-15-26 0,19 27-2,-19-27-1,0 0-3,0 0-17,12-17-12,-12 17-2,1-22 1,-1 22 1</inkml:trace>
          <inkml:trace contextRef="#ctx0" brushRef="#br0" timeOffset="8938.8155">3134-215 39,'0'0'33,"28"14"3,-10-14-3,10 2-19,0-10-10,7 4-2,0 0-4,-11-12-11,8 16-19,-8-6-3,1 6 2,-7-2-2</inkml:trace>
          <inkml:trace contextRef="#ctx0" brushRef="#br0" timeOffset="16972.8298">-149 758 39,'0'0'32,"-13"19"1,-4 1 0,7 12-22,-23-5-2,5 14-3,-10-5-1,4 7 0,-16-3-2,4 1-2,2-6 0,-1-1-1,9-1-3,0-17-8,19 4-23,4-10 0,13-10-2,0 0 2</inkml:trace>
          <inkml:trace contextRef="#ctx0" brushRef="#br0" timeOffset="15256.8268">-205 417 31,'0'0'29,"0"0"2,-23-35-6,23 35-14,-23-12-3,23 12-3,-20-2-1,20 2-1,-23 0-1,23 0 1,-22-2 0,22 2 0,-21-6 2,21 6-1,-35-14 1,16 8-1,-13-4-1,4 1 0,-8-3-1,-2 4 0,-1 0-1,-3 6-1,8 2 0,1-6-1,6 8-1,4-10-2,23 8-4,-29-8-16,29 8-11,0 0-1,6-19 1,-6 19 1</inkml:trace>
          <inkml:trace contextRef="#ctx0" brushRef="#br0" timeOffset="8252.4145">2566-1481 35,'0'0'32,"0"0"2,0 0-2,0 45-19,-13-19-6,11 17-4,-5 0 1,1 7-3,-1-1-1,1 0-1,1-7 0,-4-11-3,11 6-5,-2-37-11,-8 26-13,8-26 0,0 0 0</inkml:trace>
          <inkml:trace contextRef="#ctx0" brushRef="#br0" timeOffset="8673.6153">2963-1560 26,'0'0'33,"-17"-16"-1,17 16 0,-28 28-16,28 11-4,-13-5-6,12 13-2,-9 6 0,10 0-3,0-1 0,0-5-2,6 0 0,-2-13-2,10 9-8,-14-15-22,14-9-2,-6-1 1,3 2 0</inkml:trace>
          <inkml:trace contextRef="#ctx0" brushRef="#br0" timeOffset="8439.6149">2579-1138 21,'0'0'29,"20"-10"1,-20 10 0,21-28-19,10 14-5,-3-5-5,5-5-4,9 14-8,-8-9-13,2 3-6,-3 6 1,-5-4-1</inkml:trace>
          <inkml:trace contextRef="#ctx0" brushRef="#br0" timeOffset="7862.4138">2679-325 51,'-3'-34'34,"0"15"0,-4-9-1,7 2-26,-6-9-2,6-6-2,0-3-2,0 5 1,0-2-2,1-3 0,3 7 0,-3-1-3,-1 13 1,0 1-4,0 24-9,0-23-18,0 23-2,0 0 1,0 0 1</inkml:trace>
          <inkml:trace contextRef="#ctx0" brushRef="#br0" timeOffset="10467.6184">2604-1442 19,'0'0'29,"0"0"-1,-12-19-8,12 19-4,0 0-3,0 0-2,7 21-2,-1 3-4,-7-2 0,7 15-2,-6-2 0,10 13-1,-10-5-1,7 12 1,-7-12-1,5 5 2,-9-5-2,4-8 0,-3 1 0,-2-7 0,4-5-1,-3-2 1,4-5-1,0-17-1,4 20-1,-4-20-3,0 0-12,0 0-17,16-21-2,-16 21 1,-2-32 0</inkml:trace>
        </inkml:traceGroup>
      </inkml:traceGroup>
    </inkml:traceGroup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1-02-26T01:09:28.337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FB88051-20EA-4E8D-8096-CC1A77C0C937}" emma:medium="tactile" emma:mode="ink">
          <msink:context xmlns:msink="http://schemas.microsoft.com/ink/2010/main" type="inkDrawing" rotatedBoundingBox="9682,12992 13335,12911 13337,12977 9683,13059" shapeName="Other"/>
        </emma:interpretation>
      </emma:emma>
    </inkml:annotationXML>
    <inkml:trace contextRef="#ctx0" brushRef="#br0">0 105 10,'0'0'7,"26"2"-1,-26-2-1,35-2 1,-12 0-1,3 2 0,10-2-1,-3 4 0,10-6 0,2 4 0,-4-5 0,12 5 1,-4-10 0,7 8-1,-6-3 0,6 1 1,4-1-2,2 1-1,-4 0 1,6 2-2,-2 0 0,5 0 0,-1-1 0,3 1 0,-6 0 0,3 4 0,1-4 0,5 4 0,-1-4 1,-2 2-1,0-2 0,0 2 0,1-2 0,3-1 1,-8-1-1,3 2 0,-5 0 0,3-2 0,1-1 0,4 3 0,-3 0 0,1 2 0,0-2 0,4-2-1,-3 3 1,-3 1 0,-3 0-1,-4 0 2,1-2-2,-3 0 1,-9 4 0,2-2 0,-3-2-1,-5 2 1,-1 0-1,-5 0 1,-3-2-1,-4-2 1,-2 2-2,-2 2 2,-5 2-1,-1-2 0,-20 0 1,28 6-1,-28-6 0,26 5 1,-26-5-1,25 4 1,-25-4 0,26 4-1,-26-4 1,32 2 0,-15-4-1,3 0 0,-1 2 1,0 0-1,-2 0 0,-17 0 0,30-6 0,-30 6 0,20 4 0,-20-4 1,21 0-2,-21 0 1,15 4 0,-15-4 1,20 6-1,-20-6 0,21 1 0,-21-1 0,0 0 0,24 6 1,-24-6-1,0 0-1,0 0 0,0 0-2,17 15-8,-17-15-19,-17 4-1,17-4 0,-43-4 0</inkml:trace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1-02-25T17:15:04.896"/>
    </inkml:context>
    <inkml:brush xml:id="br0">
      <inkml:brushProperty name="width" value="0.05833" units="cm"/>
      <inkml:brushProperty name="height" value="0.05833" units="cm"/>
      <inkml:brushProperty name="fitToCurve" value="1"/>
    </inkml:brush>
    <inkml:brush xml:id="br1">
      <inkml:brushProperty name="width" value="0.05833" units="cm"/>
      <inkml:brushProperty name="height" value="0.05833" units="cm"/>
      <inkml:brushProperty name="color" value="#177D36"/>
      <inkml:brushProperty name="fitToCurve" value="1"/>
    </inkml:brush>
    <inkml:brush xml:id="br2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60B7201-D432-4EA0-B985-0AAFA37804D0}" emma:medium="tactile" emma:mode="ink">
          <msink:context xmlns:msink="http://schemas.microsoft.com/ink/2010/main" type="writingRegion" rotatedBoundingBox="931,13067 24121,12877 24168,18553 978,18743"/>
        </emma:interpretation>
      </emma:emma>
    </inkml:annotationXML>
    <inkml:traceGroup>
      <inkml:annotationXML>
        <emma:emma xmlns:emma="http://www.w3.org/2003/04/emma" version="1.0">
          <emma:interpretation id="{33B7E9B9-CD47-45AB-B010-DB1F01ABBDF7}" emma:medium="tactile" emma:mode="ink">
            <msink:context xmlns:msink="http://schemas.microsoft.com/ink/2010/main" type="paragraph" rotatedBoundingBox="16451,13176 24099,12852 24179,14724 16530,1504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E9D5594-EF28-486C-AFD5-448B424EC8E4}" emma:medium="tactile" emma:mode="ink">
              <msink:context xmlns:msink="http://schemas.microsoft.com/ink/2010/main" type="line" rotatedBoundingBox="16451,13176 24099,12852 24179,14724 16530,15047"/>
            </emma:interpretation>
          </emma:emma>
        </inkml:annotationXML>
        <inkml:traceGroup>
          <inkml:annotationXML>
            <emma:emma xmlns:emma="http://www.w3.org/2003/04/emma" version="1.0">
              <emma:interpretation id="{24CC8CF9-0C14-4A8F-AA32-B6EADF9C3114}" emma:medium="tactile" emma:mode="ink">
                <msink:context xmlns:msink="http://schemas.microsoft.com/ink/2010/main" type="inkWord" rotatedBoundingBox="16748,13598 16804,14926 16525,14937 16469,13610"/>
              </emma:interpretation>
              <emma:one-of disjunction-type="recognition" id="oneOf0">
                <emma:interpretation id="interp0" emma:lang="en-US" emma:confidence="0">
                  <emma:literal>Hit</emma:literal>
                </emma:interpretation>
                <emma:interpretation id="interp1" emma:lang="en-US" emma:confidence="0">
                  <emma:literal>41 t</emma:literal>
                </emma:interpretation>
                <emma:interpretation id="interp2" emma:lang="en-US" emma:confidence="0">
                  <emma:literal>4 t</emma:literal>
                </emma:interpretation>
                <emma:interpretation id="interp3" emma:lang="en-US" emma:confidence="0">
                  <emma:literal>HGH</emma:literal>
                </emma:interpretation>
                <emma:interpretation id="interp4" emma:lang="en-US" emma:confidence="0">
                  <emma:literal>HRH</emma:literal>
                </emma:interpretation>
              </emma:one-of>
            </emma:emma>
          </inkml:annotationXML>
          <inkml:trace contextRef="#ctx0" brushRef="#br0">18342 3970 4,'0'22'24,"0"-22"-1,0 0-4,-4 23-3,4-23-1,0 0-2,0 0-2,0 0-2,0 0 0,-6-25-2,-1 5 0,10-5-1,-16-13-1,7-2 0,-9-8-3,0-5 0,-6-5 0,-4 6-2,-2 1 1,-5 16 0,-8 13-1,-4 32 0,-7 17 1,-1 34 0,-3 24-1,5 26 1,-1 14 0,9 11 0,13 0 0,14-8 1,15-10-2,19-10 2,4-20 0,13-18-2,4-17 1,0-20-1,6-16 0,-8-4-2,-2-13 1,-5-18-2,9-5-2,-11-17-5,14 3-25,-12-4 1,3 1-1,-5-5 1</inkml:trace>
          <inkml:trace contextRef="#ctx0" brushRef="#br0" timeOffset="561.601">18468 4246 38,'0'0'33,"0"0"1,0 0-1,0 0-17,-19 30-5,19 8-3,-12-5-3,6 22-1,-11-10-1,4 3-1,3-5 0,3-3 0,1-10-1,6-30 0,17 33 0,0-28-1,14-13 1,1 3-2,3-10 1,5 0-1,3 0 0,-10-3-1,3 6-1,-9-8 0,-4 10-2,-10-23-1,-13 33-2,21-53 1,-13 28 0,-12-18 2,8 11 3,-4-4 2,-4 4 3,4 32 2,0-28 2,4 56 1,-12-3 1,12 35-1,-12 3-2,12 32 0,-8 3-2,4 5-1,-6-5-1,3-2-1,-1-16 0,4-4-1,0-19-1,-15-29-2,15 2-3,0-30-23,-16-15-7,1-7-1,15 22-3</inkml:trace>
          <inkml:trace contextRef="#ctx0" brushRef="#br0" timeOffset="1263.602">19144 3568 34,'-3'-40'33,"3"2"1,0 8-1,-10-13-19,10 43-1,0 0-4,0 0-2,0 50-2,6 18 0,-8 5-1,2 22-1,0 6-1,0 12 0,4-5 0,-2-7-1,1-11-1,1-12 1,-8-13-2,4-20 1,-3-4-1,3-41-1,0 27-2,0-27-1,0 0-9,0 0-23,-2-32 1,2-1-1,0 3 1</inkml:trace>
        </inkml:traceGroup>
        <inkml:traceGroup>
          <inkml:annotationXML>
            <emma:emma xmlns:emma="http://www.w3.org/2003/04/emma" version="1.0">
              <emma:interpretation id="{35CA8D99-1B18-4944-BCA7-329DCF8667A5}" emma:medium="tactile" emma:mode="ink">
                <msink:context xmlns:msink="http://schemas.microsoft.com/ink/2010/main" type="inkWord" rotatedBoundingBox="17871,13336 18332,13316 18359,13960 17899,13980"/>
              </emma:interpretation>
            </emma:emma>
          </inkml:annotationXML>
          <inkml:trace contextRef="#ctx0" brushRef="#br0" timeOffset="1466.4026">19137 4028 39,'-21'-31'32,"21"31"3,0 0-3,0 0-17,38-10-8,0 10-3,6-12-2,7-3-1,1 2-2,-1-4-1,8 9-2,-22-20-5,12 23-10,-22-15-12,-8 10-3,-19 10 2,0 0 0</inkml:trace>
          <inkml:trace contextRef="#ctx0" brushRef="#br0" timeOffset="1872.0033">19634 3548 17,'-15'-38'29,"15"38"2,-15-33 1,3 8-17,12 25-2,4-25-3,-4 25-2,0 0-3,17-25 0,-17 25 0,0 0-1,0 0-1,0 0-1,0 0 0,2 38 1,-4-3-1,2 23 1,-7 9 0,5 16 0,-4 8-1,4 19 1,-2-2-1,-3 5 1,7-12-2,-2-3 0,0-15 0,4-10-1,0-13 0,-2-15 1,4-7-1,1-16 0,-5-22-1,8 26 0,-8-26-1,0 0-2,0 0-17,0 0-18,0 0 2,-17-31-3,17 31 2</inkml:trace>
          <inkml:trace contextRef="#ctx0" brushRef="#br0" timeOffset="4446.0076">20138 4241 10,'13'-23'32,"-13"23"0,4-27 2,-14-3-13,10 30-6,-17-30-4,17 30-4,-32-36-2,11 24-1,-17-1-1,1 13-1,-10 8 0,1 7 0,-2 7-1,1 19 0,5-1 0,9 5 0,20 0-1,9 3 0,16-5 0,20-1 0,10-4-1,6 2 1,9-4-1,-4 4 1,-3-5 0,-1 5 1,-14 5-2,-14-2 1,-10 0 1,-13-6 0,-9 1 0,-10-5-1,-8-1 1,-11-16-2,10-9 2,-3-9-1,-3-19 0,9-4-1,6-10 1,8-13 0,9-12-1,12 0 0,5-11 0,14-6 1,9-6 0,0 2-1,6-4 1,2 15 0,-2 4 0,-2 8-1,-4 8 1,-7 23-2,-8 16 0,-21 11-8,0 0-24,0 0 0,-8 26-2,-15-11 0</inkml:trace>
        </inkml:traceGroup>
        <inkml:traceGroup>
          <inkml:annotationXML>
            <emma:emma xmlns:emma="http://www.w3.org/2003/04/emma" version="1.0">
              <emma:interpretation id="{2A001E41-9F63-4437-83BD-AA949D8AFFF9}" emma:medium="tactile" emma:mode="ink">
                <msink:context xmlns:msink="http://schemas.microsoft.com/ink/2010/main" type="inkWord" rotatedBoundingBox="21592,12958 24099,12852 24173,14597 21666,14703"/>
              </emma:interpretation>
              <emma:one-of disjunction-type="recognition" id="oneOf1">
                <emma:interpretation id="interp5" emma:lang="en-US" emma:confidence="0">
                  <emma:literal>Cuts</emma:literal>
                </emma:interpretation>
                <emma:interpretation id="interp6" emma:lang="en-US" emma:confidence="0">
                  <emma:literal>Cats</emma:literal>
                </emma:interpretation>
                <emma:interpretation id="interp7" emma:lang="en-US" emma:confidence="0">
                  <emma:literal>Cists</emma:literal>
                </emma:interpretation>
                <emma:interpretation id="interp8" emma:lang="en-US" emma:confidence="0">
                  <emma:literal>Cysts</emma:literal>
                </emma:interpretation>
                <emma:interpretation id="interp9" emma:lang="en-US" emma:confidence="0">
                  <emma:literal>Chits</emma:literal>
                </emma:interpretation>
              </emma:one-of>
            </emma:emma>
          </inkml:annotationXML>
          <inkml:trace contextRef="#ctx0" brushRef="#br1" timeOffset="2.84448E7">12654 4160 33,'0'0'29,"-2"-17"-3,2 17-7,0 0-4,-13-16-4,13 16-2,0 0-3,2 35-1,-8-11 0,8 12-2,-6 6-1,4 5 0,-1 7-1,-1 2 0,0 4 0,2-10-1,-2-2 0,2-5 0,-2-9 0,0-6 2,2-8-4,0-20 2,-2 25-1,2-25 1,0 0-2,0 0 0,0 0-3,-11-30-2,11 30-3,-5-39-4,10 22-1,-14-13 0,9 30 3,0-39 1,0 39 6,5-30 4,-5 30 5,0 0 6,12-22 3,-12 22 0,16-10-1,3 16-1,-19-6-3,36-9-2,-14-1-2,8 5-1,-2-6-1,-2 5-2,-1-3 0,-3-1-2,-3 7-4,-19 3-7,0 0-12,0 0-7,0 0 1,0 0-1</inkml:trace>
          <inkml:trace contextRef="#ctx0" brushRef="#br1" timeOffset="2.84438E7">12753 5452 10,'0'0'16,"0"0"-3,0 0 1,0 0 0,0 0 1,0 0 0,0 0-1,8-21-1,-8 21-1,0 0-2,7-20-2,-12-3-2,5 23-1,5-43-2,-3 17 1,0-7-1,6-5-2,-3-1 2,3-2-3,-5 2 1,3-2-1,-4 8 0,2-3 1,-4 12-1,-4 2 0,2 1-1,2 21 1,0 0-1,-11-22-1,11 22-2,0 0-11,0 0-20,0 0 0,0 0-1,0 0 1</inkml:trace>
          <inkml:trace contextRef="#ctx0" brushRef="#br1" timeOffset="2.84451E7">12866 4298 2,'-4'-20'27,"6"1"2,-2 19-2,-13-34-10,13 34-3,-4-16-3,4 16-3,0 0-1,0 0-2,-4 26-1,8-4-1,-4 4 0,4 11 0,-6 3 0,6 4-1,-6 5 0,0 3-1,-4-2 2,-1 1-2,-1-7-1,-3-3 1,5-3 0,1-11-1,-1-2 0,2-7 0,4-18-1,2 19-1,-2-19-5,0 0-22,0 0-4,0 0-3,17-15 2</inkml:trace>
          <inkml:trace contextRef="#ctx0" brushRef="#br2" timeOffset="2.83705E7">5457 4402 16,'4'-35'29,"-4"18"-7,0 17-4,0-20-4,0 20-3,0 0-3,0 0-1,0 0-3,-5 35 0,-1-13-2,6 12 1,-2 5-2,2 6 0,2 3 0,2 3 1,-2-5-2,-1 1 1,3-6 0,0-8 0,-4-3-1,0-7-1,0-5 0,0-18-5,0 19-8,0-19-19,0 0-1,-2-24-1</inkml:trace>
          <inkml:trace contextRef="#ctx0" brushRef="#br2" timeOffset="2.83707E7">5523 4600 8,'0'0'31,"0"0"-1,6-17 2,-6 17-21,31-9-3,-8 1-4,7 3-2,0-1-1,0 1-1,3 6-2,-14-10-2,11 11-7,-30-2-14,21-22-6,-21 22 1</inkml:trace>
          <inkml:trace contextRef="#ctx0" brushRef="#br2" timeOffset="2.83709E7">5832 4264 26,'-17'-26'31,"17"26"2,-22-16-14,22 16-6,-8 16-5,8 9-3,-2 8-2,4 8-1,-2 11 0,6 1 0,-6 8-2,2-3 2,-2-4-2,0-6 0,-2 1 0,-4-16-3,6 1-2,0-34-12,-13 39-15,13-39-3,-11 28 2</inkml:trace>
        </inkml:traceGroup>
      </inkml:traceGroup>
    </inkml:traceGroup>
    <inkml:traceGroup>
      <inkml:annotationXML>
        <emma:emma xmlns:emma="http://www.w3.org/2003/04/emma" version="1.0">
          <emma:interpretation id="{F6C2AC1A-D220-477E-940F-80E06A0B173E}" emma:medium="tactile" emma:mode="ink">
            <msink:context xmlns:msink="http://schemas.microsoft.com/ink/2010/main" type="paragraph" rotatedBoundingBox="937,13743 21295,13576 21318,16405 960,1657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E08CED0-9526-4FA4-A8F7-BEFA7BBFAE52}" emma:medium="tactile" emma:mode="ink">
              <msink:context xmlns:msink="http://schemas.microsoft.com/ink/2010/main" type="line" rotatedBoundingBox="937,13743 21295,13576 21318,16405 960,16572"/>
            </emma:interpretation>
          </emma:emma>
        </inkml:annotationXML>
        <inkml:traceGroup>
          <inkml:annotationXML>
            <emma:emma xmlns:emma="http://www.w3.org/2003/04/emma" version="1.0">
              <emma:interpretation id="{B4869E6B-D804-459F-8631-AD3D7E7E4E71}" emma:medium="tactile" emma:mode="ink">
                <msink:context xmlns:msink="http://schemas.microsoft.com/ink/2010/main" type="inkWord" rotatedBoundingBox="920,15011 7772,14662 7854,16280 1002,16629"/>
              </emma:interpretation>
              <emma:one-of disjunction-type="recognition" id="oneOf2">
                <emma:interpretation id="interp10" emma:lang="en-US" emma:confidence="0">
                  <emma:literal>Hi-CFC-W-4-THC-elects</emma:literal>
                </emma:interpretation>
                <emma:interpretation id="interp11" emma:lang="en-US" emma:confidence="0">
                  <emma:literal>Hi-CFC-W-4-THC-erect</emma:literal>
                </emma:interpretation>
                <emma:interpretation id="interp12" emma:lang="en-US" emma:confidence="0">
                  <emma:literal>Hi-CFC-W-4-THC-elect</emma:literal>
                </emma:interpretation>
                <emma:interpretation id="interp13" emma:lang="en-US" emma:confidence="0">
                  <emma:literal>Hi-CFC-W-4-Hite-Cts</emma:literal>
                </emma:interpretation>
                <emma:interpretation id="interp14" emma:lang="en-US" emma:confidence="0">
                  <emma:literal>Hi-CFC-W-4-Hite-ctrl</emma:literal>
                </emma:interpretation>
              </emma:one-of>
            </emma:emma>
          </inkml:annotationXML>
          <inkml:trace contextRef="#ctx0" brushRef="#br2" timeOffset="2.83575E7">4587 5701 10,'2'-20'15,"-2"20"-1,0 0 0,7-19-1,-7 19 0,0 0 0,0-28-2,0 28-2,0 0-1,0 0-2,0 0-2,0 0 1,0 0-3,-11 32 0,5 0 0,5 14-2,2 8 0,-1 8 0,6 1 0,-2 4-1,3 0 1,-1-5-1,3-1 1,-1-14-1,-5-4 2,-1-6-1,0-7 0,-2-13-1,0 3 0,0-20 0,4 21-3,-4-21-2,0 0-6,0 0-10,0 0-11,-11-19 2</inkml:trace>
          <inkml:trace contextRef="#ctx0" brushRef="#br2" timeOffset="2.83582E7">4649 6123 27,'17'-10'30,"9"-3"3,11 8-18,-11-14-3,19 12-5,-15-5-4,-2 7-2,-1 5-3,-27 0-3,31 3-5,-31-3-13,0 0-9,0 0 1</inkml:trace>
          <inkml:trace contextRef="#ctx0" brushRef="#br2" timeOffset="2.8358E7">4858 5610 3,'0'0'21,"0"0"-8,0 0-4,0 0-4,0 0-2,0 0-1,0 0 0,0 0 0,0 0 2,0 0 0,0 0 1,19 7 1,-19-7 0,0 0 0,0 19-2,0-19 0,0 21-1,0-3-1,-4 5-1,4 1 1,4 17-1,-4 0-2,0 11 2,4 10 0,0-1 0,3 4-1,-5-1 1,9-3-2,0-12 2,-1 5 0,3-17-1,-4-7 0,1-2 0,-3-10 0,-7-18-1,4 17-1,-4-17-4,0 0-9,-30-19-15,30 19 1,-30-39 0</inkml:trace>
          <inkml:trace contextRef="#ctx0" brushRef="#br2" timeOffset="2.83585E7">5040 6024 7,'0'18'30,"0"-18"3,6 17 0,-6-17-20,22 0-2,-22 0-4,41-2-3,-16-3-1,6 3-1,-1-4-1,4 3 0,-6 4-2,-7-19-8,7 10-24,-11 1-1,-1-4 1,1-6 0</inkml:trace>
          <inkml:trace contextRef="#ctx0" brushRef="#br2" timeOffset="2.83551E7">5755 5742 13,'0'0'16,"0"0"-2,0 0 1,0 0-2,23-5 1,-23 5-2,0 0-1,-4-24-1,4 24-1,-4-25-3,4 25-1,-7-33-1,-1 14-1,-1-7-1,-2 0-1,-6-2 0,4 7-1,-6 1 1,4-1 0,-6 12-1,4 5 0,-1 19 0,-1 6 1,-3 14-1,1 16 1,-2 16-1,5 11 0,1 4 1,6 7-2,7-7 1,6 6 0,9-13 0,10-8-1,5-19 1,6-7 1,1-11-1,3-13 0,1-10 0,1-14 0,-3-4-2,-1-10 1,7 4-3,-15-20-4,14 18-11,-16-12-14,-1 3-2,-8 3 2</inkml:trace>
          <inkml:trace contextRef="#ctx0" brushRef="#br2" timeOffset="2.83592E7">6105 6001 15,'0'0'30,"-5"19"1,20 2-11,-15-21-5,43 9-5,-19-15-3,23 10-2,-6-8-1,10 4 0,-10 0-2,2 0 0,-6-2-1,-7 4 0,-6-2-3,-24 0-1,38-2-12,-38 2-17,17-7-3,-17 7 2</inkml:trace>
          <inkml:trace contextRef="#ctx0" brushRef="#br2" timeOffset="2.83598E7">6970 5720 6,'-5'-17'29,"5"17"1,-19-37 1,-4 18-21,23 19-2,-33-15-3,12 17 0,-9 4-3,8 14 1,-10 3 0,4 20 0,-2-6 0,9 22-1,-1-4 1,12 12-2,5-8 2,8 7-3,7-11 2,12-1-2,6-7 2,4-13-1,6-8 0,7-11 0,0-10-1,3-5 1,3-7-2,-6-10-1,3 4-5,-21-17-15,8 11-12,-11-3 0,-3 5-1</inkml:trace>
          <inkml:trace contextRef="#ctx0" brushRef="#br2" timeOffset="2.83603E7">7373 5780 26,'-15'11'30,"15"-11"-8,0 0-1,11 22-4,-11-22-5,32-4-4,-6-5-3,19 7-1,5-9-2,12 5 1,2-1-2,5 3 0,-5-3 0,-1 9 0,-12-6-2,-6 6 1,-13 3-1,-14-3-2,-18-2-3,0 0-8,0 0-13,0 0-7,-18 19 2,1-17-1</inkml:trace>
          <inkml:trace contextRef="#ctx0" brushRef="#br2" timeOffset="2.83607E7">7416 6108 17,'0'0'32,"0"0"1,0 0-4,26 16-14,0-29-5,25 13-3,-3-9-2,16 7-2,-4-3-1,0 5 0,-6-4-1,-5 8 0,-10 3 0,-9-5-2,-7 4 0,-23-6-1,30 16-4,-30-16-17,7-18-11,-7 18-1,9-28 1</inkml:trace>
          <inkml:trace contextRef="#ctx0" brushRef="#br2" timeOffset="2.83613E7">8479 5752 1,'8'-23'29,"-8"23"1,-15-28 1,-4 6-15,19 22-5,-39-28-4,22 19-3,-11-2-1,1 9-1,-8 2 0,5 16 0,-4 7 0,6 14 1,0 6-1,7 13 0,-1 2 1,11 7-1,7-2 1,13 2-3,4-14 2,10-3-1,-1-10 0,10-7-1,2-14 0,5-6 0,2-7-1,1-12 0,1 7-2,-11-14-3,14 17-12,-21-17-14,1 7-3,-26 8 1</inkml:trace>
          <inkml:trace contextRef="#ctx0" brushRef="#br2" timeOffset="2.83621E7">8739 5964 23,'0'0'26,"-18"11"-5,18-11-4,0 0-3,0 0-3,0 0-1,18 0-1,7 6-1,-7-10-1,14 6-1,0-8-2,6 8-1,1-5-1,2-1-1,-5 4 0,1-4 1,-5 4-1,-2-2-1,-8 4 0,-1-6-1,-4 8 1,-17-4-2,22 0-2,-22 0-5,17 0-19,-17 0-6,0 0 0,0 0-1</inkml:trace>
          <inkml:trace contextRef="#ctx0" brushRef="#br2" timeOffset="2.83628E7">9762 5683 19,'7'-21'28,"-7"21"-8,-6-28-2,6 28-2,-22-22-4,22 22-2,-45-22-2,19 18-2,-19-2-2,4 10-2,-8 7 0,4 4 0,2 9-1,2 10 0,5 11 0,8 5 1,6 4 0,9 7 0,9 3 0,11 1-1,3-5 0,16-10 0,0-2 1,12-8-2,1-11 0,10-10 0,3-10 0,0-5 0,5-6 0,-7-11-2,3 6-2,-18-18-9,6 16-21,-22-8 0,0 8-1,-14-8 1</inkml:trace>
          <inkml:trace contextRef="#ctx0" brushRef="#br2" timeOffset="2.83656E7">10610 5679 13,'0'0'31,"0"0"0,0 0-1,0 0-16,0 0-2,7 22-4,8 12-2,-15-6-1,6 22 0,-8 0-2,2 10-2,-4-6 1,0 4-1,1-8 1,1-3-3,2-8 1,2-9-1,3-6 1,-5-24 0,13 24-2,-13-24-1,8 19 0,-8-19-3,0 0-8,0 0-9,-21-2-12,21 2 2,-20-7 0</inkml:trace>
          <inkml:trace contextRef="#ctx0" brushRef="#br2" timeOffset="2.83661E7">10630 6076 8,'23'-7'29,"1"-7"0,8-4-5,11 14-7,-11-5-6,9 7-4,-5-7-2,-3 5-3,-3-9-1,-2 3-2,-7 5-1,-21 5-1,26-22-2,-20 1-1,-6 21-1,17-32-1,-17 32 1,9-28 0,-9 28 0,6-28 2,-6 28 3,0-28 3,0 28 4,-8-29 2,1 12 1,7 17 0,-6-28 2,6 28 0,0 0-1,0 0-2,0 0-1,13 19 0,-13 1-1,9 19 0,-10 0-1,8 10-2,-7 3 0,2-2 0,-2-1-1,4-3-2,-3-5 1,-1-3-2,2-14 1,-2 0 0,4 0-1,-4-24-4,0 28-10,0-28-18,0 0-2,-19-9 2,19 9-1</inkml:trace>
          <inkml:trace contextRef="#ctx0" brushRef="#br0" timeOffset="2.83347E7">-1095 5621 13,'0'0'26,"-19"-4"-5,19 4-3,0 0-3,0 0-2,-20-1-4,20 1-2,0 0-1,0 0-2,0 0 0,0 0-2,0 0 0,0 0 1,0 0-1,22-4 0,-22 4 0,30-8 1,-8 3-1,8 3 0,0-7 0,17 1 0,2 1-1,5 1 0,-1-3-1,1 1 1,-6 3-1,1-3 0,-6 1 0,-9 3 0,-10-1 0,-5 5 0,-19 0 0,21 1 0,-21-1-1,0 0-1,0 0-4,-19 2-18,19-2-9,-19-3-2,19 3 1</inkml:trace>
          <inkml:trace contextRef="#ctx0" brushRef="#br0" timeOffset="2.83368E7">-1522 6469 13,'0'0'31,"-17"28"2,10 0-2,-10-4-14,21 21-3,-12-11-6,14 20-2,-8-10-2,9 9-1,-5-3 0,8-2 0,-9-10-1,5-1 1,-8-5-1,2-3-1,-2-6 0,0-3-1,2-20-1,-7 24-1,7-24-2,0 0-5,0 0-25,0 0-1,7-20-1,-8 1 0</inkml:trace>
        </inkml:traceGroup>
        <inkml:traceGroup>
          <inkml:annotationXML>
            <emma:emma xmlns:emma="http://www.w3.org/2003/04/emma" version="1.0">
              <emma:interpretation id="{B3F2E32B-3029-4F94-B7B6-C06F28B57094}" emma:medium="tactile" emma:mode="ink">
                <msink:context xmlns:msink="http://schemas.microsoft.com/ink/2010/main" type="inkWord" rotatedBoundingBox="8455,13681 14929,13628 14947,15833 8473,15886"/>
              </emma:interpretation>
              <emma:one-of disjunction-type="recognition" id="oneOf3">
                <emma:interpretation id="interp15" emma:lang="en-US" emma:confidence="0">
                  <emma:literal>It</emma:literal>
                </emma:interpretation>
                <emma:interpretation id="interp16" emma:lang="en-US" emma:confidence="0">
                  <emma:literal>is</emma:literal>
                </emma:interpretation>
                <emma:interpretation id="interp17" emma:lang="en-US" emma:confidence="0">
                  <emma:literal>it</emma:literal>
                </emma:interpretation>
                <emma:interpretation id="interp18" emma:lang="en-US" emma:confidence="0">
                  <emma:literal>If</emma:literal>
                </emma:interpretation>
                <emma:interpretation id="interp19" emma:lang="en-US" emma:confidence="0">
                  <emma:literal>his</emma:literal>
                </emma:interpretation>
              </emma:one-of>
            </emma:emma>
          </inkml:annotationXML>
          <inkml:trace contextRef="#ctx0" brushRef="#br2" timeOffset="2.83712E7">5656 4973 38,'-9'28'33,"-3"1"1,3 16-9,-4-13-16,11 13-4,-4-12-3,6 3-2,2-3-1,-2-12-2,10 5-10,-10-26-19,1 28-1,-1-28 0</inkml:trace>
          <inkml:trace contextRef="#ctx0" brushRef="#br2" timeOffset="2.83674E7">9166 4166 27,'0'0'30,"0"0"1,0 0-16,0 0-1,15 24-4,-5 8-4,-10 3-1,5 6-2,-9 7 0,4 5-2,-3 1 0,-5 0 0,3-6-1,-3 1 0,4-12-1,-1-5 1,5-6-2,-6-10-1,12 1-3,-6-17-7,0 0-15,0 0-4,15-13 1</inkml:trace>
          <inkml:trace contextRef="#ctx0" brushRef="#br2" timeOffset="2.83678E7">9200 4501 28,'4'-24'29,"-4"24"-3,0 0-8,30-9-4,-30 9-5,39-6-2,-17 2-3,10 1-3,-6-7 0,4 5-2,2-3-2,-9-7-3,5 12-4,-17-18-5,13 15 0,-18-16-1,16 13 2,-18-12 1,13 6 6,-13-3 4,1-5 8,1 8 4,-13-12 2,7 27 2,-14-43 2,14 43-2,-18-32-2,18 32-3,-23-2-2,19 19 0,-9 5-1,11 21 0,-5 7-2,9 12 1,-4-2-2,9 7 1,-3-6-1,4 3-1,1-12-1,-1-13-2,8 6-15,-12-21-17,6-4 0,-10-20 1,3 23-1</inkml:trace>
          <inkml:trace contextRef="#ctx0" brushRef="#br2" timeOffset="2.83668E7">9447 5407 9,'0'0'28,"0"0"1,-13 20-7,13-20-6,0 0-3,0 0-2,0 0-2,7-35-2,-7 35 0,10-37-2,-3 9-2,-7-4 0,6-5-1,-8-10-1,2 2 0,-4 3-1,2-5 0,2 6 0,0 6-1,0 5 0,0 2 0,0 28-2,0-36-3,0 36-8,0 0-18,0 0-4,12-20 1,-12 20 2</inkml:trace>
          <inkml:trace contextRef="#ctx0" brushRef="#br0" timeOffset="2.83447E7">3527 5757 42,'0'0'33,"17"-15"-1,7 19-12,-24-4-9,42-15-5,-16 4-3,9 5-2,-3-5-3,-2 0 0,2 7-3,-13-11-1,5 12-2,-24 3-1,28-17 1,-24 0 1,-4 17 1,11-24 1,-5 7 2,-3-5 2,3-1 2,2-1 2,-7-8 1,7 8 0,-8-7 0,7 14 1,-8-7 0,1 24 1,3-28-1,-3 28-1,-7 16 1,7 18 0,-10-4-1,3 24 1,-4 0-2,3 13 1,1 6-1,5-1-2,-4-6 0,8-5-1,2-9 1,0-9-2,1-9 0,1-10-3,3 0-6,-9-24-20,0 0-6,0 0 2,0 0-1</inkml:trace>
          <inkml:trace contextRef="#ctx0" brushRef="#br0" timeOffset="2.83455E7">2569 6285 4,'-4'-21'30,"4"21"-4,0 0-5,0-30-2,0 30-3,0 0-5,0 0-2,0 0-3,-6 36-2,-1-12 0,5 10-2,-4 5 0,4 17-1,2-2 0,2 11 1,2-4-2,0-1 1,-2-6 0,0-2-1,-4-9 1,0-13-2,0 0 0,-4-13-1,6-1-3,0-16-11,0 0-18,0 0-2,0 0 2</inkml:trace>
          <inkml:trace contextRef="#ctx0" brushRef="#br0" timeOffset="2.83443E7">3542 5353 15,'0'0'32,"0"0"1,0 0 1,0 0-20,0 0-3,0 48-3,-5-14-3,8 12-1,-8 5-2,7 7 0,-4-4-1,2 13-1,2-10 1,1-1-1,-1-11-1,2-8 0,2-5 0,-1-8-1,5-5 0,-10-19-1,0 0-5,0 0-9,0 0-16,1-32-1,-4 14 1</inkml:trace>
          <inkml:trace contextRef="#ctx0" brushRef="#br1" timeOffset="2.84194E7">12843 5688 4,'19'8'19,"-19"-8"-1,0 0-2,0 0-1,0 0 0,0 0-1,4-23-3,-4 23 0,2-26-3,-2 26-2,-2-33-1,2 33-2,-10-45-1,3 26 0,-4-5-1,11 24 1,-30-30-2,30 30 1,-32 0-1,11 15 0,1 13 1,-3 6 0,-1 14-2,1 3 2,5 10-1,-1-3 1,8 5 0,7-3-2,8-4 1,7 0-1,8-10 1,3-7-1,1-13 1,5 1-1,0-14 1,0-4 0,-4-7 0,-1-4-1,1-6 1,-3 1-1,1 1-2,-5-10-3,11 14-10,-28 2-15,30-24-3,-30 24 3</inkml:trace>
          <inkml:trace contextRef="#ctx0" brushRef="#br0" timeOffset="2.83439E7">2999 5681 28,'0'0'30,"0"0"-10,0 0 0,0 0-6,0 0-2,17-4-3,6 8-2,-23-4-1,45-9-1,-21-1-2,11 12 0,-3-6-2,6 2 1,-6 1-2,-3 1-1,1 3 0,-7-10-3,3 16-5,-26-9-9,21-15-16,-21 15-1,0 0 1</inkml:trace>
          <inkml:trace contextRef="#ctx0" brushRef="#br1" timeOffset="2.84199E7">13131 5914 30,'17'4'33,"2"-6"2,9 0-1,-2-13-19,27 13-3,-6-9-6,16 2-1,-1-5-2,2 5-1,1-4-1,-3 2 0,-8 2-1,-1-1-2,-12 10-1,-17-9-8,10 15-18,-34-6-6,17 5-1,-17-5 1</inkml:trace>
          <inkml:trace contextRef="#ctx0" brushRef="#br1" timeOffset="2.8421E7">13274 5606 29,'-21'4'22,"21"-4"-1,0 0-2,0 0-3,-20 9-3,20-9-1,18 4-3,7 4-2,-3-18-1,19 10-1,0-7-2,18-1 0,-5-5-1,4 4 1,-4 7-2,-1-2-1,-12 4 1,-2 0-1,-9 6 0,-9 1-1,-21-7-2,18 13 0,-18-13-4,0 0-16,0 0-10,0 0-2,28-24 1</inkml:trace>
          <inkml:trace contextRef="#ctx0" brushRef="#br1" timeOffset="2.84217E7">14257 5699 22,'7'-24'30,"-7"24"-4,-4-31-5,4 31-4,-7-34-4,7 34-4,-15-34-3,15 34-3,-23-35-2,23 35 0,-28-19 0,28 19 0,-30 4-1,15 9 0,-5 8 0,1 14 0,-1 4 1,-3 13 0,2 2 0,5 15 0,1 0 0,11 0 0,0-3 0,15-7 0,6-7 0,8-9 0,10-9 0,6-14-1,2-14 1,8-4 0,0-10-1,1-5 0,-3-3-1,-1-3-1,-5 2-3,-15-13-12,6 17-17,-13-4 0,-21 17-1,26-20 2</inkml:trace>
          <inkml:trace contextRef="#ctx0" brushRef="#br1" timeOffset="2.84224E7">14740 5863 23,'15'17'32,"3"-7"2,16-3-1,2-11-17,27 14-3,-3-16-6,21 6-1,-1-11-2,14 5 0,1-9-2,-9 10-1,-3-3 0,-6 3 0,-16 3-2,-12 0-1,-13 8 0,-18-5-3,-18-1-6,0 0-19,-11 21-4,11-21-1,-30 4 1</inkml:trace>
          <inkml:trace contextRef="#ctx0" brushRef="#br1" timeOffset="2.8423E7">16121 5699 25,'-3'-24'29,"3"24"0,-10-24-9,-10 5-6,20 19-5,-32-15-2,11 23-2,-9-1-2,0 14 1,-7 1-1,3 21 0,0 0 0,10 13 0,5 0 0,14 5-1,5-9 0,15 4-1,7-13 1,12-7-1,3-5-1,6-14 0,0-9 2,2-3-1,-2-5-1,1-7-1,-1 1-2,-10-7-2,5 15-9,-16-13-20,3 5-2,-9-7 2,1 0-1</inkml:trace>
          <inkml:trace contextRef="#ctx0" brushRef="#br1" timeOffset="2.84265E7">15758 4216 15,'9'-20'28,"-9"20"2,17-17-6,-19-4-7,2 21-4,0 0-2,21 4-3,-21-4-2,-2 35 1,-5-5-3,5 9-1,-6 6-1,3 7 0,-3 0-1,4 1 0,1-7-1,3-7 0,0-5 0,3-6 0,1-11 0,-4-17 0,11 18 0,-11-18-2,0 0-1,0 0-2,21-20-3,-23-10-7,21 21-2,-17-23-1,18 21 2,-14-19 3,11 17 6,-6-4 6,-11 17 6,24-11 8,-24 11 3,19-9 0,-19 9 0,23-6-4,-23 6-5,30-15-2,-14 4-2,3 3-2,2 3-2,-4-6 0,1 3-3,-18 8 1,32-18-2,-24-3-2,16 16-3,-24-25-4,21 17-2,-20-13-1,14 9 2,-15-13 0,14 9 3,-16-5 1,5 4 8,-3 3 7,0-7 6,0 26 3,-3-35 3,3 35 1,-8-17 0,8 17-1,-15 19-2,17 16-3,-23-1-3,18 14-2,-10-1-2,5 14-2,-1-1 1,5-2 0,0-12-2,6-7-1,-2-5 0,4-8 0,1-5-4,-5-21-5,21 11-20,-21-11-5,0 0 0,0 0-1</inkml:trace>
          <inkml:trace contextRef="#ctx0" brushRef="#br1" timeOffset="2.84254E7">15970 4999 17,'0'-34'25,"-2"17"-2,2 17-5,0-22-1,0 22-3,0 0-2,0 0-1,0 17-3,2 9-1,-10-2-3,6 19 0,-3 0-2,-1 9 0,0 0-2,1 4 1,1-17-1,2 4 0,2-9 0,2-10 0,2-5-2,-4-19-3,15 26-13,-15-26-15,0 0-1,17 2 0,-17-2 1</inkml:trace>
          <inkml:trace contextRef="#ctx0" brushRef="#br1" timeOffset="2.84282E7">16400 5739 26,'0'0'18,"0"0"2,25 11 1,-3 4-1,-22-15-2,45 5-1,-24-8-6,20 12-3,-11-11-3,15 2-2,0-6 0,9 5-1,-5-3-2,1-2 0,-9 3 0,-3-3 0,-6 6-2,-10-6-3,-1 12-6,-21-6-19,0 0-3,0 0-2,7-22 1</inkml:trace>
          <inkml:trace contextRef="#ctx0" brushRef="#br1" timeOffset="2.84275E7">15880 4477 14,'0'0'19,"0"0"-2,0 0-3,0 0-1,0 0 1,0 0-3,22 7-1,-22-7-1,0 0-1,0 0-1,30 4 0,-30-4-2,30 0 0,-13 0-2,9 0 0,-1-4-1,1 4-1,0-5 0,-2 7-1,-3 0-1,-21-2-2,28 11-3,-28-11-12,0 0-14,-6 24-1,6-24 0,0 0 0</inkml:trace>
          <inkml:trace contextRef="#ctx0" brushRef="#br1" timeOffset="2.8429E7">17136 5422 37,'0'0'31,"0"0"-3,0 0-6,9 43-5,-25-15-4,10 22-4,-11 2-3,6 11-2,-4 3-1,2 5-1,0-4-1,5-10 0,4-3-1,4-7-1,0-10 1,8-3-2,-1-10-1,-1-7 1,-6-17 1,9 26-1,-9-26-1,0 0 0,0 20-2,0-20-1,0 0-1,-31-9-5,31 9-1,-21-20-1,21 20 1,-8-34 2,8 34 3,10-37 5,1 16 5,-11 21 6,21-31 4,1 21 1,-14-8 0,14 18 0,-22 0-2,32-12-3,-13 3-2,3 5-2,2-9-2,-1 12 0,-1-5-1,1 0-2,-4 1 1,-3-3-1,-16 8-1,27-18 1,-27 18-2,16-28-1,-16 28-3,14-36-4,2 27-4,-17-19-4,1 28 0,15-45 1,-15 45 4,11-41 2,-4 23 8,-5-5 7,-6-3 6,8 8 5,-9-10 3,8 13 1,-10-13-2,7 28-1,-2-28-4,2 28-1,0 0-3,0 0-1,0 0-1,11 35-2,-11-9 0,4 17 1,-4 0-2,2 11-1,-4 4 0,2 5-1,0-1 1,-2-8-2,-2 0 1,1-11-2,1-6 1,-2-7-3,4-6-2,0-24-21,0 0-7,0 0-1,0 0 0</inkml:trace>
          <inkml:trace contextRef="#ctx0" brushRef="#br0" timeOffset="2.83295E7">-2595 5686 32,'-5'-26'29,"5"26"-1,-13-35-8,13 35-4,0 0-5,0 0-4,0 0-2,3 37-1,-3-11-1,2 12 0,-2 1-1,2 7-1,2 6 0,-1 4 0,3-2-1,3-1 0,1-5 0,-5-5-1,9-4 0,-5-9-2,4-10-2,-13-20-4,15 23-12,-15-23-11,0 0-3,-2-19 3</inkml:trace>
          <inkml:trace contextRef="#ctx0" brushRef="#br0" timeOffset="2.8329E7">-2906 5588 4,'4'-19'27,"-4"19"1,-5-24-7,5 24-2,-6-17-5,6 17-4,0 0-2,0 0-1,0 0-1,0 0-2,0 0 0,4 32-1,-10-4 0,8 15-1,-2 1 0,0 12-1,0-4 0,4 12 0,-2-5-1,-2-5 0,1-3 0,3-8 0,-2-8 0,-2-3-1,0-6 1,4-9-1,-4-17 0,0 20 0,0-20-2,0 0-4,0 0-7,-26 4-12,26-4-9,-15-21 3,15 21-1</inkml:trace>
        </inkml:traceGroup>
        <inkml:traceGroup>
          <inkml:annotationXML>
            <emma:emma xmlns:emma="http://www.w3.org/2003/04/emma" version="1.0">
              <emma:interpretation id="{F9CC1A64-A55D-4417-8A41-16D78A188A16}" emma:medium="tactile" emma:mode="ink">
                <msink:context xmlns:msink="http://schemas.microsoft.com/ink/2010/main" type="inkWord" rotatedBoundingBox="16492,14092 21299,14053 21312,15683 16505,15723"/>
              </emma:interpretation>
              <emma:one-of disjunction-type="recognition" id="oneOf4">
                <emma:interpretation id="interp20" emma:lang="en-US" emma:confidence="0">
                  <emma:literal>Educt</emma:literal>
                </emma:interpretation>
                <emma:interpretation id="interp21" emma:lang="en-US" emma:confidence="0">
                  <emma:literal>Ed-ct.</emma:literal>
                </emma:interpretation>
                <emma:interpretation id="interp22" emma:lang="en-US" emma:confidence="0">
                  <emma:literal>Ed-a-he</emma:literal>
                </emma:interpretation>
                <emma:interpretation id="interp23" emma:lang="en-US" emma:confidence="0">
                  <emma:literal>Ed-ate</emma:literal>
                </emma:interpretation>
                <emma:interpretation id="interp24" emma:lang="en-US" emma:confidence="0">
                  <emma:literal>c=ict</emma:literal>
                </emma:interpretation>
              </emma:one-of>
            </emma:emma>
          </inkml:annotationXML>
          <inkml:trace contextRef="#ctx0" brushRef="#br0" timeOffset="2.83292E7">-2937 5983 32,'0'0'32,"20"-21"0,-20 21-7,25-11-11,6 15-5,-6-15-4,10 11-2,3-6-2,-6 2-1,-1 1-2,-4-5-1,-1 12-2,-26-4-2,30-8-3,-30 8-4,0 0-3,7-26-9,-7 26-3,8-22 1</inkml:trace>
          <inkml:trace contextRef="#ctx0" brushRef="#br0" timeOffset="2.83297E7">-2293 5947 15,'0'0'31,"26"-3"0,-4-3 2,-1-16-18,22 20-3,-13-15-5,13 8-4,-2 3-4,-9-7-6,7 15-10,-16-6-15,-4 8 0,-19-4 0</inkml:trace>
          <inkml:trace contextRef="#ctx0" brushRef="#br0" timeOffset="2.83302E7">-1584 5742 7,'0'0'30,"2"-22"-1,-2 22-1,-6-35-11,6 35-4,-1-41-5,1 20-1,-14 1-1,7 3-3,7 17 0,-32-17-1,8 21 0,-1 14-1,-1 12 1,4 15-1,3 3 0,6 14 1,4 1 0,9 2-1,9-3 0,8-1-1,3-10 1,7-8-1,3-6 0,1-9-1,5-6 1,-2-9-1,1-3 0,-7-12-2,6 2-3,-13-19-11,7 8-17,-6-6-1,1 2 1,-5-5 1</inkml:trace>
          <inkml:trace contextRef="#ctx0" brushRef="#br0" timeOffset="2.83306E7">-1121 5877 19,'0'0'32,"18"14"-1,-18-14 2,28-5-19,10 9-2,-12-12-6,19 6-1,-2-7-3,10-2 0,-5 0 0,1 1-3,-4 5-1,-10-10-5,5 17-14,-18-6-13,-22 4 1,0 0-1</inkml:trace>
          <inkml:trace contextRef="#ctx0" brushRef="#br0" timeOffset="2.83312E7">-92 5560 25,'6'-21'30,"-14"1"3,-7 3-7,15 17-13,-50-8-6,18 20-2,-7 4-2,-1 12-1,-3 4 0,10 18 0,3-1 0,7 12 0,6-8 0,12 12-1,3-7 1,11-3-1,6-8 0,8-8-1,3-7 0,4-8-1,4-5 1,-1-10-1,9-9-3,-7-11-1,12 11-9,-10-17-18,1 2-3,-1-9 1,-5-4 2</inkml:trace>
          <inkml:trace contextRef="#ctx0" brushRef="#br0" timeOffset="2.83314E7">245 5858 46,'17'9'32,"4"-5"2,5-12-14,17 12-10,-6-13-3,10 3-5,-2-1-1,-4-4-4,4 14-8,-15-16-13,-5 8-10,-7 5 0,-18 0 2</inkml:trace>
          <inkml:trace contextRef="#ctx0" brushRef="#br0" timeOffset="2.83319E7">1163 5502 6,'0'0'26,"13"-24"0,-28 7-11,15 17 1,-40 4-6,16 14-1,-17-1-2,9 18 0,-13 3 0,15 18 0,-7-6-1,18 11-1,4-8-1,15 6-1,8-12 0,12-2-3,8-10 1,10-5-1,5-6 0,2-9-1,3-4 0,-3-9-1,4 0-2,-15-21-5,11 17-18,-17-14-7,-4 3 1,-7-6 1</inkml:trace>
          <inkml:trace contextRef="#ctx0" brushRef="#br0" timeOffset="2.83322E7">1528 5746 28,'0'0'31,"37"8"1,-7-10-2,2-6-23,15 8-1,-2-7-2,15 7-1,-8-10-2,2 5-2,-7 1-3,-15-7-11,4 5-16,-12 4-2,-24 2 1</inkml:trace>
          <inkml:trace contextRef="#ctx0" brushRef="#br0" timeOffset="2.83328E7">2582 5381 24,'-25'7'28,"-12"10"-1,-4 0-12,9 24-1,-11-4-3,17 19-2,-6-2-2,19 9 0,2 1-2,18 1-2,1-11 0,14-4-3,8-9 1,4-3-2,-1-16 1,7-2-2,-1-10 2,0-8-2,4-2 0,-1-13 0,8 9-5,-16-17-11,7 12-16,-4-6 0,-7 6 1</inkml:trace>
        </inkml:traceGroup>
      </inkml:traceGroup>
    </inkml:traceGroup>
    <inkml:traceGroup>
      <inkml:annotationXML>
        <emma:emma xmlns:emma="http://www.w3.org/2003/04/emma" version="1.0">
          <emma:interpretation id="{9D841868-0EDF-41A8-9E02-33BE6B7F3EC7}" emma:medium="tactile" emma:mode="ink">
            <msink:context xmlns:msink="http://schemas.microsoft.com/ink/2010/main" type="paragraph" rotatedBoundingBox="2121,15579 20263,15847 20221,18630 2079,1836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919479B-6873-43B1-A174-5A9B02F4130E}" emma:medium="tactile" emma:mode="ink">
              <msink:context xmlns:msink="http://schemas.microsoft.com/ink/2010/main" type="inkBullet" rotatedBoundingBox="2104,16687 2156,16688 2148,17232 2096,17231"/>
            </emma:interpretation>
            <emma:one-of disjunction-type="recognition" id="oneOf5">
              <emma:interpretation id="interp25" emma:lang="en-US" emma:confidence="1">
                <emma:literal/>
              </emma:interpretation>
            </emma:one-of>
          </emma:emma>
        </inkml:annotationXML>
        <inkml:trace contextRef="#ctx0" brushRef="#br0" timeOffset="2.83465E7">2833 7246 30,'-12'-29'30,"12"29"-2,-18-25-9,18 25-4,0 0-5,-10 21-3,5 1-2,10 15-2,-5 1 1,2 12-2,2 2 0,2 2 0,-3 4-1,-1-11 0,0 3-1,-2-13 1,2 0-2,-4-9 0,4-1-2,-2-27-10,0 0-22,-11 16 0,11-16-1,-6-16 1</inkml:trace>
      </inkml:traceGroup>
      <inkml:traceGroup>
        <inkml:annotationXML>
          <emma:emma xmlns:emma="http://www.w3.org/2003/04/emma" version="1.0">
            <emma:interpretation id="{4172D0F4-2B71-4A31-BCA3-89A8F025E198}" emma:medium="tactile" emma:mode="ink">
              <msink:context xmlns:msink="http://schemas.microsoft.com/ink/2010/main" type="line" rotatedBoundingBox="2159,15579 20263,15847 20221,18630 2118,18363"/>
            </emma:interpretation>
          </emma:emma>
        </inkml:annotationXML>
        <inkml:traceGroup>
          <inkml:annotationXML>
            <emma:emma xmlns:emma="http://www.w3.org/2003/04/emma" version="1.0">
              <emma:interpretation id="{3769E1C6-CFDA-4436-BA18-5B3D8C8F64A1}" emma:medium="tactile" emma:mode="ink">
                <msink:context xmlns:msink="http://schemas.microsoft.com/ink/2010/main" type="inkWord" rotatedBoundingBox="2141,16772 2587,16778 2580,17257 2134,17251"/>
              </emma:interpretation>
            </emma:emma>
          </inkml:annotationXML>
          <inkml:trace contextRef="#ctx0" brushRef="#br0" timeOffset="2.8346E7">2436 7140 11,'0'0'31,"-11"49"1,16-5-11,-12-8-4,20 23-4,-19-8-4,19 6-2,-13-12-4,4 13-1,0-15-1,-4-6 0,0-5 0,2-6-1,-2-9-1,0 1 1,0-18-2,5 19 0,-5-19-5,0 0-8,0 0-15,0 0-4,0 0 0</inkml:trace>
          <inkml:trace contextRef="#ctx0" brushRef="#br0" timeOffset="2.83462E7">2477 7468 14,'0'0'33,"0"0"0,4-20-3,14 29-13,-18-9-5,36-4-5,-14 0-3,12 4-1,-2-1-1,4-3-2,-3 4-1,-5-4-1,0 2-2,-28 2-3,36-7-5,-38-17-7,2 24-9,17-12-4,-17 12-1</inkml:trace>
        </inkml:traceGroup>
        <inkml:traceGroup>
          <inkml:annotationXML>
            <emma:emma xmlns:emma="http://www.w3.org/2003/04/emma" version="1.0">
              <emma:interpretation id="{160587CF-78E9-4F45-ADE3-FAF2B2E710F7}" emma:medium="tactile" emma:mode="ink">
                <msink:context xmlns:msink="http://schemas.microsoft.com/ink/2010/main" type="inkWord" rotatedBoundingBox="3561,15969 4032,15976 4009,17525 3538,17518"/>
              </emma:interpretation>
              <emma:one-of disjunction-type="recognition" id="oneOf6">
                <emma:interpretation id="interp26" emma:lang="en-US" emma:confidence="0">
                  <emma:literal>is</emma:literal>
                </emma:interpretation>
                <emma:interpretation id="interp27" emma:lang="en-US" emma:confidence="0">
                  <emma:literal>I</emma:literal>
                </emma:interpretation>
                <emma:interpretation id="interp28" emma:lang="en-US" emma:confidence="0">
                  <emma:literal>In</emma:literal>
                </emma:interpretation>
                <emma:interpretation id="interp29" emma:lang="en-US" emma:confidence="0">
                  <emma:literal>its</emma:literal>
                </emma:interpretation>
                <emma:interpretation id="interp30" emma:lang="en-US" emma:confidence="0">
                  <emma:literal>he</emma:literal>
                </emma:interpretation>
              </emma:one-of>
            </emma:emma>
          </inkml:annotationXML>
          <inkml:trace contextRef="#ctx0" brushRef="#br2" timeOffset="2.83729E7">5710 7591 9,'0'0'30,"0"0"-1,0 0-7,0 0-7,0 0-5,0 0-4,19 11-2,-19-11-1,30 10-1,-8-9 0,3-10-1,5 7 0,0-7-1,1 2 0,5 3-2,-8-6-2,6 12-5,-17-13-9,5 13-15,-5-8 2,-17 6 0</inkml:trace>
          <inkml:trace contextRef="#ctx0" brushRef="#br2" timeOffset="2.83689E7">9494 7304 9,'0'0'29,"0"0"3,0 0 0,0 0-18,-13 32-4,3-2-2,9 14-3,-9 9-2,10 8 0,-4 1-1,4 8-1,-7-8 0,7 1 0,0-9-1,0-5 0,0-14 0,0-5-2,2-6-1,-2-24-4,11 30-7,-11-30-9,0 0-10,-4-28 1,8 8 0</inkml:trace>
          <inkml:trace contextRef="#ctx0" brushRef="#br0" timeOffset="2.83374E7">-1741 7272 9,'-2'-28'28,"4"12"1,-2 16-8,0-21-5,0 21-2,0 0-4,7 23-2,-7-23-1,-3 42-2,-5-12-1,3 11-2,-5 2 0,3 9-1,-1 0 0,3-7 0,-1-4-2,2 0 2,2-2-1,4-9 0,0-2 0,2-11 0,-4-17-2,5 19-1,-5-19-2,0 0-6,17 1-11,-17-1-11,0-28-1,-2 12 1</inkml:trace>
        </inkml:traceGroup>
        <inkml:traceGroup>
          <inkml:annotationXML>
            <emma:emma xmlns:emma="http://www.w3.org/2003/04/emma" version="1.0">
              <emma:interpretation id="{2413F129-689A-46D3-814B-04DDE8F070FC}" emma:medium="tactile" emma:mode="ink">
                <msink:context xmlns:msink="http://schemas.microsoft.com/ink/2010/main" type="inkWord" rotatedBoundingBox="4901,15791 5283,15796 5260,17387 4878,17382"/>
              </emma:interpretation>
              <emma:one-of disjunction-type="recognition" id="oneOf7">
                <emma:interpretation id="interp31" emma:lang="en-US" emma:confidence="0">
                  <emma:literal>¥</emma:literal>
                </emma:interpretation>
                <emma:interpretation id="interp32" emma:lang="en-US" emma:confidence="0">
                  <emma:literal>k</emma:literal>
                </emma:interpretation>
                <emma:interpretation id="interp33" emma:lang="en-US" emma:confidence="0">
                  <emma:literal>K</emma:literal>
                </emma:interpretation>
                <emma:interpretation id="interp34" emma:lang="en-US" emma:confidence="0">
                  <emma:literal>1</emma:literal>
                </emma:interpretation>
                <emma:interpretation id="interp35" emma:lang="en-US" emma:confidence="0">
                  <emma:literal>+</emma:literal>
                </emma:interpretation>
              </emma:one-of>
            </emma:emma>
          </inkml:annotationXML>
          <inkml:trace contextRef="#ctx0" brushRef="#br0" timeOffset="2.83376E7">-1752 7533 36,'18'0'32,"-18"0"2,38 8-14,-21-19-4,22 12-6,-2-8-4,8 3-2,0-1-2,4-3 0,-4 1-2,-6 1-1,-5 6-2,-15-4-3,3 12-7,-22-8-16,0 0-6,0 0 1,-17 0 0</inkml:trace>
          <inkml:trace contextRef="#ctx0" brushRef="#br0" timeOffset="2.8338E7">-1305 7341 32,'-7'-26'31,"7"26"3,-17-7-13,-6-4-7,23 11-5,-16 11-4,16-11-1,-8 18-2,4 5 1,4 1-2,2 2 1,2 8-2,3 7 1,-3 0 0,2 0 0,-4 3 0,1-6 0,-5-5-1,4 3 0,-4-10 0,2-6 0,0-20 0,0 23 0,0-23-1,0 0-1,0 0-1,0 0-5,21 0-23,-21 0-4,0 0 1,-4-25 0</inkml:trace>
          <inkml:trace contextRef="#ctx0" brushRef="#br2" timeOffset="2.83743E7">6923 6572 14,'0'0'21,"0"0"-3,0 0-3,0 0 0,0 0 0,0 0-3,-5 20-1,10 4-2,-16-1-2,15 18-2,-12 0-2,7 13-1,-3 0-1,4 4 0,-2-1-1,0-1 0,4-7 0,-2-4 0,0-14 0,2-1-1,2-11 0,-4-19-3,13 37-8,-13-37-18,0 20-4,0-20 0,0 0 1</inkml:trace>
          <inkml:trace contextRef="#ctx0" brushRef="#br2" timeOffset="2.83749E7">6819 7367 8,'0'0'29,"0"0"-2,0 0-10,0 0-4,-12 25-4,20 10 0,-16-7-2,10 24-2,-7-11-1,8 13-1,-8-7-1,7-1 0,-2 1 0,0-8-1,0-3-1,0-12 0,0 0 0,0-24-1,3 26-2,-3-26-2,0 0-7,0 0-9,17-24-11,-11 5 0,3-7 1</inkml:trace>
        </inkml:traceGroup>
        <inkml:traceGroup>
          <inkml:annotationXML>
            <emma:emma xmlns:emma="http://www.w3.org/2003/04/emma" version="1.0">
              <emma:interpretation id="{1977A015-B388-482F-A383-0420B7CC822F}" emma:medium="tactile" emma:mode="ink">
                <msink:context xmlns:msink="http://schemas.microsoft.com/ink/2010/main" type="inkWord" rotatedBoundingBox="6328,15713 6737,15719 6715,17247 6305,17241"/>
              </emma:interpretation>
              <emma:one-of disjunction-type="recognition" id="oneOf8">
                <emma:interpretation id="interp36" emma:lang="en-US" emma:confidence="0">
                  <emma:literal>it</emma:literal>
                </emma:interpretation>
                <emma:interpretation id="interp37" emma:lang="en-US" emma:confidence="0">
                  <emma:literal>It</emma:literal>
                </emma:interpretation>
                <emma:interpretation id="interp38" emma:lang="en-US" emma:confidence="0">
                  <emma:literal>+1</emma:literal>
                </emma:interpretation>
                <emma:interpretation id="interp39" emma:lang="en-US" emma:confidence="0">
                  <emma:literal>11</emma:literal>
                </emma:interpretation>
                <emma:interpretation id="interp40" emma:lang="en-US" emma:confidence="0">
                  <emma:literal>1-1</emma:literal>
                </emma:interpretation>
              </emma:one-of>
            </emma:emma>
          </inkml:annotationXML>
          <inkml:trace contextRef="#ctx0" brushRef="#br2" timeOffset="2.83751E7">6892 7649 6,'7'-21'29,"-7"21"2,0 0-5,17-9-10,7 20-6,-3-16-3,11 14-3,-2-7 0,0 2-3,-1-6 0,0-4-2,-1 1-2,-11-9-2,9 14-7,-19-29-4,18 17-7,-18-15 1,10 12 1,-12-15 4,10 11 6</inkml:trace>
          <inkml:trace contextRef="#ctx0" brushRef="#br2" timeOffset="2.83753E7">7260 7431 4,'0'0'12,"-2"-36"6,2 36 3,-15-26 0,15 26-2,-14-7-5,14 7-2,-15 24-4,15 2-2,-10 2-2,8 11-2,-3 6 0,5 2 0,-2 9-1,4-2 0,0-2 0,1-8-1,-1-6 0,2-7 0,2-4-2,-6-9-3,7 1-6,-7-19-18,0 0-5,0-26 1,8 9 0</inkml:trace>
          <inkml:trace contextRef="#ctx0" brushRef="#br2" timeOffset="2.83766E7">8151 7278 27,'-16'19'31,"8"-1"2,8-18-9,-5 52-13,-3-20-3,14 13-4,-8-4-2,6 15 0,3-8-1,1 6 0,-1-9 0,4-2-1,-3-6 0,-5-7 1,7 2-2,-10-32 0,9 29-4,-9-29-4,0 0-8,0 0-11,0 0-5,0 0 1</inkml:trace>
          <inkml:trace contextRef="#ctx0" brushRef="#br2" timeOffset="2.83651E7">9936 5959 27,'0'0'30,"0"0"2,0 0-14,37 14-3,-37-14-5,54-3-2,-22 1-2,13 4-2,-4-8 0,2 4-1,0-1 0,2 4-1,-7-2-1,-8 4 0,-4-8-1,-5 16 0,-21-11 1,28 9-2,-28-9 0,0 0-1,0 0-1,0 0-3,0 0-14,0 0-13,0 0-2,0-26 1</inkml:trace>
        </inkml:traceGroup>
        <inkml:traceGroup>
          <inkml:annotationXML>
            <emma:emma xmlns:emma="http://www.w3.org/2003/04/emma" version="1.0">
              <emma:interpretation id="{23FB484C-6F45-4FD4-A971-4C3AA34C3211}" emma:medium="tactile" emma:mode="ink">
                <msink:context xmlns:msink="http://schemas.microsoft.com/ink/2010/main" type="inkWord" rotatedBoundingBox="9479,16204 9985,16211 9966,17469 9460,17461"/>
              </emma:interpretation>
              <emma:one-of disjunction-type="recognition" id="oneOf9">
                <emma:interpretation id="interp41" emma:lang="en-US" emma:confidence="1">
                  <emma:literal>it</emma:literal>
                </emma:interpretation>
                <emma:interpretation id="interp42" emma:lang="en-US" emma:confidence="0">
                  <emma:literal>'It</emma:literal>
                </emma:interpretation>
                <emma:interpretation id="interp43" emma:lang="en-US" emma:confidence="0">
                  <emma:literal>'it</emma:literal>
                </emma:interpretation>
                <emma:interpretation id="interp44" emma:lang="en-US" emma:confidence="0">
                  <emma:literal>It</emma:literal>
                </emma:interpretation>
                <emma:interpretation id="interp45" emma:lang="en-US" emma:confidence="0">
                  <emma:literal>'H</emma:literal>
                </emma:interpretation>
              </emma:one-of>
            </emma:emma>
          </inkml:annotationXML>
          <inkml:trace contextRef="#ctx0" brushRef="#br2" timeOffset="2.83772E7">8245 7567 15,'6'-22'32,"-6"22"0,0 0-2,30-2-12,-30 2-6,39-4-4,-18 0-3,10 4-3,-4-2 0,8-3-1,1-5-1,-3 3-1,-1 0-1,-4-7-1,-3 7-1,-8-6-1,5 9-2,-22 4-2,22-13-1,-22 13-1,0 0-1,0-24 0,0 24 3,0 0 2,-9-21 2,9 21 4,-15-26 2,15 26 5,-15-26 2,15 26 1,-7-22 1,7 22 0,0 0 1,0 0-1,0 0 0,7 17-3,-12-1 0,6 18-2,-6-2-1,7 11-1,-8-1-1,6 5 0,-6 0-1,6-3-1,2-8 1,0-1 0,4-9-1,-1-5 1,-5-21-1,12 28 0,-12-28 0,9 18-1,-9-18-2,0 0-4,0 0-24,0 0-4,0 0-1,6-29 0</inkml:trace>
          <inkml:trace contextRef="#ctx0" brushRef="#br2" timeOffset="2.83761E7">8277 6490 16,'13'-19'29,"-13"19"-5,0 0-4,0 0-3,0 0-4,0 17-2,-6 1-3,10 20-1,-11-3-3,7 15 0,0 6-2,7 0 0,1 0-1,-1 0 1,-3-11-2,7 0 1,-3-10-1,-1-7 0,-3-2-1,1-7 0,-1-1-1,-4-18-2,4 36-10,-4-36-20,0 0 0,-15 16 0,15-16 0</inkml:trace>
          <inkml:trace contextRef="#ctx0" brushRef="#br2" timeOffset="2.83721E7">5716 6725 7,'0'0'29,"4"31"1,-4-31-10,5 49-4,-9-27-5,14 21-2,-10-11-3,5 7-1,-5-6-1,4 1-2,-4-4 0,0-6-1,2-4-1,-2-20-1,4 30-1,-4-30-5,0 0-19,0 0-8,0 0 2,0 0-1</inkml:trace>
          <inkml:trace contextRef="#ctx0" brushRef="#br2" timeOffset="2.83727E7">5605 7362 24,'0'0'31,"0"0"-5,-24 2-8,28 16-5,-4-18-5,-6 30-2,6-11-2,4 16-2,-2-3 0,1 5 0,-1 10-1,0-2 0,-2 5 0,-2-2 0,-1-3-1,1-6 0,-2 2 0,0-13 1,1-6-3,1-5 0,2-17-1,0 0-2,7 21-5,-12-40-7,5 19-16,16-30 1,-6 6 0</inkml:trace>
        </inkml:traceGroup>
        <inkml:traceGroup>
          <inkml:annotationXML>
            <emma:emma xmlns:emma="http://www.w3.org/2003/04/emma" version="1.0">
              <emma:interpretation id="{F43376B0-28EF-481F-A066-F5B37DAFEC0F}" emma:medium="tactile" emma:mode="ink">
                <msink:context xmlns:msink="http://schemas.microsoft.com/ink/2010/main" type="inkWord" rotatedBoundingBox="10707,16051 11162,16058 11142,17391 10688,17384"/>
              </emma:interpretation>
              <emma:one-of disjunction-type="recognition" id="oneOf10">
                <emma:interpretation id="interp46" emma:lang="en-US" emma:confidence="0">
                  <emma:literal>it</emma:literal>
                </emma:interpretation>
                <emma:interpretation id="interp47" emma:lang="en-US" emma:confidence="0">
                  <emma:literal>it,</emma:literal>
                </emma:interpretation>
                <emma:interpretation id="interp48" emma:lang="en-US" emma:confidence="0">
                  <emma:literal>its</emma:literal>
                </emma:interpretation>
                <emma:interpretation id="interp49" emma:lang="en-US" emma:confidence="0">
                  <emma:literal>he</emma:literal>
                </emma:interpretation>
                <emma:interpretation id="interp50" emma:lang="en-US" emma:confidence="0">
                  <emma:literal>It</emma:literal>
                </emma:interpretation>
              </emma:one-of>
            </emma:emma>
          </inkml:annotationXML>
          <inkml:trace contextRef="#ctx0" brushRef="#br2" timeOffset="2.83733E7">6036 7358 20,'0'0'29,"-2"-24"-2,-7 3-12,9 21-3,0 0-3,-2 19-1,2-19-2,-15 28-1,2-6 0,9 18-2,-3-1 0,5 7-1,0 6 0,4 2 0,3 1-2,3-3 1,-1-2 0,1-3-1,-1-5 0,-1-6 0,-1-10 0,1 0 0,-2-7 0,-4-19-1,7 22 1,-7-22-2,0 0-1,0 0-3,27 0-12,-27 0-15,5-20-2,-5 20 1</inkml:trace>
          <inkml:trace contextRef="#ctx0" brushRef="#br2" timeOffset="2.83684E7">9647 6410 11,'-15'-19'32,"15"19"-1,0 0 2,-1 45-17,-7-29-4,16 25-5,-12-3-3,9 16-1,-5-4 0,2 6-1,-4-2-1,2-4 0,-1-3-1,-5-4 0,6-6-2,-6-13-2,10 10-6,-4-34-17,-13 26-6,13-26 0,-9 20 0</inkml:trace>
          <inkml:trace contextRef="#ctx0" brushRef="#br2" timeOffset="2.83693E7">9964 7364 14,'0'-26'29,"-4"3"1,-3-1-6,7 24-8,0 0-5,0 0-3,-25 34-1,21 5-2,-3 5-1,5 16-1,-4 2 0,3-1-1,-5-9 0,3 6-1,-3-8 0,3-5-1,-3-8 0,2-5 0,1-8-1,3-3 0,4 3-3,-2-24-7,0 0-21,0 0-3,0 0 1,0 0 1</inkml:trace>
          <inkml:trace contextRef="#ctx0" brushRef="#br2" timeOffset="2.83691E7">9516 7694 23,'0'0'31,"17"-26"1,-9 9-12,14 19-5,-22-2-5,51-13-3,-25 5-2,11 4-2,-5 1-2,6 1 0,-8 0-2,0-2-1,-6 4-1,-24 0-3,37-5-6,-37 5-10,15-26-11,-15 26 2,23-34 0</inkml:trace>
        </inkml:traceGroup>
        <inkml:traceGroup>
          <inkml:annotationXML>
            <emma:emma xmlns:emma="http://www.w3.org/2003/04/emma" version="1.0">
              <emma:interpretation id="{1A64961D-AB16-4F2D-8E87-F271ECDACCFE}" emma:medium="tactile" emma:mode="ink">
                <msink:context xmlns:msink="http://schemas.microsoft.com/ink/2010/main" type="inkWord" rotatedBoundingBox="12017,15949 12553,15957 12532,17346 11997,17338"/>
              </emma:interpretation>
              <emma:one-of disjunction-type="recognition" id="oneOf11">
                <emma:interpretation id="interp51" emma:lang="en-US" emma:confidence="0">
                  <emma:literal>is</emma:literal>
                </emma:interpretation>
                <emma:interpretation id="interp52" emma:lang="en-US" emma:confidence="0">
                  <emma:literal>it</emma:literal>
                </emma:interpretation>
                <emma:interpretation id="interp53" emma:lang="en-US" emma:confidence="0">
                  <emma:literal>its</emma:literal>
                </emma:interpretation>
                <emma:interpretation id="interp54" emma:lang="en-US" emma:confidence="0">
                  <emma:literal>I</emma:literal>
                </emma:interpretation>
                <emma:interpretation id="interp55" emma:lang="en-US" emma:confidence="0">
                  <emma:literal>In</emma:literal>
                </emma:interpretation>
              </emma:one-of>
            </emma:emma>
          </inkml:annotationXML>
          <inkml:trace contextRef="#ctx0" brushRef="#br1" timeOffset="2.84326E7">14442 7291 27,'0'0'30,"-24"-30"1,-4 6-14,28 24-4,-47-30-6,17 25-2,-9 3-2,5 9 0,-9 6 0,13 11-2,-2 10 2,2 7-2,6 6 1,14 1 0,3 1-1,9 5 0,9-10 1,8-3-1,5-3 0,4-9-1,-2-4 1,6-3 0,4-13-1,-1-7 0,1-13 0,-1 4-2,3-3-3,-10-20-8,13 15-19,-11-12-2,-2 4 0,-7-3 1</inkml:trace>
          <inkml:trace contextRef="#ctx0" brushRef="#br1" timeOffset="2.8432E7">14287 6344 2,'0'0'15,"0"0"-1,0 0-1,0 0 0,0 0 0,0 0 2,-19-9-3,19 9 0,0 0-1,-11 22-2,11-22-2,-15 45-2,9-9-1,10 14-1,-10 6 0,12 9-1,-2 2-1,3 4 1,-1 0-1,1-14 0,-1 1-1,-2-15 1,-4-4-1,3-5 0,-6-8-1,3-26 0,0 28-2,0-28-6,0 0-17,0 0-7,0 0 0,0 0-1</inkml:trace>
          <inkml:trace contextRef="#ctx0" brushRef="#br1" timeOffset="2.84304E7">15943 7209 34,'0'0'31,"0"0"-4,-5 19-7,5-19-5,-8 50-6,-1-18-3,9 11-4,0 3 0,2-1-1,4-4-1,1 0 1,-3-4-1,3-3 1,1-3-1,-3-8 0,1-3 0,-6 1-1,0-1 0,0-20-1,-11 23-2,11-23-2,0 0-6,-30-4-8,30 4-11,-10-21 0,10 21 0</inkml:trace>
        </inkml:traceGroup>
        <inkml:traceGroup>
          <inkml:annotationXML>
            <emma:emma xmlns:emma="http://www.w3.org/2003/04/emma" version="1.0">
              <emma:interpretation id="{B84E08B0-E74E-459B-AC13-F6EE9929A4BF}" emma:medium="tactile" emma:mode="ink">
                <msink:context xmlns:msink="http://schemas.microsoft.com/ink/2010/main" type="inkWord" rotatedBoundingBox="13358,15869 13868,15877 13844,17491 13334,17483"/>
              </emma:interpretation>
              <emma:one-of disjunction-type="recognition" id="oneOf12">
                <emma:interpretation id="interp56" emma:lang="en-US" emma:confidence="1">
                  <emma:literal>it</emma:literal>
                </emma:interpretation>
                <emma:interpretation id="interp57" emma:lang="en-US" emma:confidence="0">
                  <emma:literal>if</emma:literal>
                </emma:interpretation>
                <emma:interpretation id="interp58" emma:lang="en-US" emma:confidence="0">
                  <emma:literal>It</emma:literal>
                </emma:interpretation>
                <emma:interpretation id="interp59" emma:lang="en-US" emma:confidence="0">
                  <emma:literal>"t</emma:literal>
                </emma:interpretation>
                <emma:interpretation id="interp60" emma:lang="en-US" emma:confidence="0">
                  <emma:literal>lt</emma:literal>
                </emma:interpretation>
              </emma:one-of>
            </emma:emma>
          </inkml:annotationXML>
          <inkml:trace contextRef="#ctx0" brushRef="#br1" timeOffset="2.84309E7">15929 7563 32,'14'-22'30,"-14"22"-1,27-4-10,-27 4-4,39-17-6,-17 4-2,14 10-3,1-12-2,1 5 0,-1 1-2,-1-2-1,-4 7-1,-8-3-1,-1 10-4,-16-19-3,10 19-5,-19-19-3,2 16-2,8-19 3,-8 19 1,7-39 5,-1 20 4,-3-3 8,-1-2 6,6 1 5,-8 1 2,9 1 1,-11-5 1,2 26-3,4-26-1,-4 26-3,0 0 0,0 0-3,0 0 0,-13 43-2,2-6 0,1 12-1,-3-1 0,4 14-1,-2-1-1,5-7 0,2-3 0,4-1 0,4-11-1,0-7 0,3-3 0,-1-10 0,-6-19-1,11 21-1,-11-21-3,0 0-12,8-17-16,-8 17-2,3-26 1,-1 3-1</inkml:trace>
          <inkml:trace contextRef="#ctx0" brushRef="#br1" timeOffset="2.84299E7">16076 6434 17,'0'0'25,"0"0"-5,0 0-3,0 0 1,19 2-4,-19-2-1,0 0-3,0 0-3,6 43 0,-10-23-3,8 10 0,-8 5-2,6 12-1,-4 1 0,2 4 1,0-7-1,2 0 0,-2-6 0,5 0-1,-5-11-1,4-2 1,-4-26-2,8 24-2,7-7-11,-15-17-19,0 0 0,0 0 0,0 0 0</inkml:trace>
          <inkml:trace contextRef="#ctx0" brushRef="#br1" timeOffset="2.84354E7">13905 7524 22,'0'0'29,"0"0"-2,0 0-5,0 0-6,-30-19-5,30 19-3,-30 0-3,11 0-2,-11-3 0,4-1-2,-6 0 1,2 2-2,-2-1 0,0 3 0,4 0 0,4 1 0,7 1-2,0-4 0,17 2-5,-18-1-11,18 1-15,0 0 1,0 0-1</inkml:trace>
          <inkml:trace contextRef="#ctx0" brushRef="#br1" timeOffset="2.84346E7">14625 7476 16,'-16'3'18,"16"-3"-2,0 0-2,0 0-1,0 0 2,0 0-4,0 0-1,0 0 0,0 0-3,0 0-1,0 0-2,0 0-1,0 0-2,0 0 0,0 0-1,-21 11 1,21-11-1,0 0 1,0 0 0,0 0 0,24-7 0,-3 7 0,1-9 0,8 3 1,4-5-1,2 5-1,-5-1 1,-1 3-1,-7 4 0,-6 0-2,-17 0-1,0 0-7,20 6-20,-20-6-4,0 0 0,-17-13 1</inkml:trace>
        </inkml:traceGroup>
        <inkml:traceGroup>
          <inkml:annotationXML>
            <emma:emma xmlns:emma="http://www.w3.org/2003/04/emma" version="1.0">
              <emma:interpretation id="{C256A250-5BF7-4E71-9CFE-22223796392E}" emma:medium="tactile" emma:mode="ink">
                <msink:context xmlns:msink="http://schemas.microsoft.com/ink/2010/main" type="inkWord" rotatedBoundingBox="16629,16667 18619,15558 19835,17741 17845,18850"/>
              </emma:interpretation>
              <emma:one-of disjunction-type="recognition" id="oneOf13">
                <emma:interpretation id="interp61" emma:lang="en-US" emma:confidence="0">
                  <emma:literal>Hittite</emma:literal>
                </emma:interpretation>
                <emma:interpretation id="interp62" emma:lang="en-US" emma:confidence="0">
                  <emma:literal>Hi-this</emma:literal>
                </emma:interpretation>
                <emma:interpretation id="interp63" emma:lang="en-US" emma:confidence="0">
                  <emma:literal>Hi-tie</emma:literal>
                </emma:interpretation>
                <emma:interpretation id="interp64" emma:lang="en-US" emma:confidence="0">
                  <emma:literal>Hi-Hite</emma:literal>
                </emma:interpretation>
                <emma:interpretation id="interp65" emma:lang="en-US" emma:confidence="0">
                  <emma:literal>Hi-thin</emma:literal>
                </emma:interpretation>
              </emma:one-of>
            </emma:emma>
          </inkml:annotationXML>
          <inkml:trace contextRef="#ctx0" brushRef="#br1" timeOffset="2.84329E7">14618 7414 22,'0'0'34,"0"0"-1,0 0 0,28-2-19,-28 2-5,30-17-4,-9 8-3,7 2-2,-6 1-2,-3-7-3,5 17-9,-24-4-19,26-2-1,-26 2 2</inkml:trace>
          <inkml:trace contextRef="#ctx0" brushRef="#br1" timeOffset="2.84334E7">14955 7170 10,'0'0'27,"0"0"-4,0 0-4,0 0-1,0 0-2,-6 43-5,-10-15-1,17 15-3,-14-2-2,13 11-3,-7 0 0,5 4 0,2-2-1,0-7 0,6-5-1,-5-10 0,7 0 0,-4-15-1,-4-17 0,0 0-3,22 11-5,-26-28-5,4 17-10,10-19-10,-8-3 2,-4 5-1</inkml:trace>
          <inkml:trace contextRef="#ctx0" brushRef="#br1" timeOffset="2.84338E7">14951 7479 17,'0'0'30,"21"-26"0,-21 26-7,35-11-8,-35 11-4,43-17-4,-20 6-3,11 9 0,-10-2-3,2-3 0,-1 1-3,-7 1 1,-1 3-2,-17 2 0,23-13-1,-23 13 0,13-24 1,-10 5 0,5 0 1,-1-5 1,1-6 1,-1 1 1,1-1 2,-1 6 1,-5-3-1,-2 27 0,6-31 1,-6 31 0,0 0 0,-2 18-1,-6 12 0,3 9-1,-3 4 0,5 15 0,-7-6 0,6 8-1,-1-4 0,5 1-1,-2-14 0,4-2 0,0-5 0,1-8 0,-1-6-1,-2-22-1,8 28-4,-8-28-4,0 0-12,0 0-13,0 0 2,-10-17 0</inkml:trace>
          <inkml:trace contextRef="#ctx0" brushRef="#br1" timeOffset="2.84364E7">13070 7217 16,'0'0'27,"0"0"-3,0 0-4,0 0-5,-8 26-3,1-4-2,10 19-4,-8 2 1,5 15-3,-10-2 0,10 9-3,0-6 1,0-3 0,2-11-1,6-2-1,1-15-1,2-2 1,-11-26 0,17 22 0,-17-22-2,17-3 0,-17 3-1,0 0-1,8-21-1,-10-1-2,2 22-1,9-36 1,-9 36 0,6-41 1,-6 41 1,7-35 2,-3 16 3,-4 19 1,0-33 2,0 33 1,-2-21 0,2 21 2,0 0 0,28-11 0,-28 11 0,39-4-1,-12-5 0,10 9-1,-9-4-1,4 2-2,-8-1 0,-1 1-1,-6 2-1,-17 0-4,18-6-6,-18 6-12,0 0-9,-15-18 0,15 18 0</inkml:trace>
          <inkml:trace contextRef="#ctx0" brushRef="#br1" timeOffset="2.84366E7">13328 7308 9,'0'0'31,"-21"-24"1,21 24 0,-16-15-14,16 15-7,5 18-4,8 10-3,-5-7-1,5 12-1,-2 6 0,2 8-2,-5 3 1,-1-1 0,-1 3 0,-4-13-1,0 0 0,-2-9-1,3-6-2,-3-24-3,10 23-19,-10-23-7,0 0-2,17-8 0</inkml:trace>
          <inkml:trace contextRef="#ctx0" brushRef="#br1" timeOffset="2.84382E7">13972 8430 5,'0'0'30,"0"0"2,0 0 0,0 0-13,-2 17-6,8 14-6,-12 5-2,6 7-3,-2 5 1,2 12-3,2-6 2,2 2-2,2-6 0,-1 0 1,3-20-1,-5 9-1,5-16 0,-2-5 1,-6-18-2,3 21 1,-3-21-1,0 0-1,0 0-1,-3-23 0,3 23-1,-4-31-2,4 31 0,2-45 0,3 26 1,-5-11 0,8 6 4,-4 4 1,3-3 4,-7 23 1,15-31 2,-15 31 2,24-13 0,-1 16 0,-23-3-1,48-13-1,-25 6-2,7 5 0,0-2-2,0-1-1,-6 5-1,-3-2-1,-4 11-1,-17-9-4,16 6-9,-16-6-18,0 0-1,-1-21 2</inkml:trace>
          <inkml:trace contextRef="#ctx0" brushRef="#br1" timeOffset="2.84373E7">14257 7856 31,'0'0'30,"0"0"0,-8-24-11,8 24-4,0 0-6,4 31-1,-12-7-4,5 12 0,-5 5-1,8 5-1,-4-1 0,1 9-1,3-15-1,0 4 1,3-15-1,1-4 0,4 1-1,-8-25-1,15 37-8,-15-37-21,3 20-3,-3-20 0,0 0 1</inkml:trace>
          <inkml:trace contextRef="#ctx0" brushRef="#br1" timeOffset="2.84385E7">14393 8516 8,'2'-19'31,"-2"19"1,-2-24 2,-7 3-17,9 21-3,0 0-6,6 30-4,-3-6 1,3 12-3,-4 8 0,7 14-1,-9 9 1,2 0-3,-4-1 2,2-5 0,-7-5-2,5-6 1,2-14 1,-2-7-1,2-8 0,0-21-1,2 24-1,-2-24-4,0 0-11,0 0-17,0 0-1,-17-15 1</inkml:trace>
          <inkml:trace contextRef="#ctx0" brushRef="#br0" timeOffset="2.83472E7">1193 6313 14,'-25'15'31,"25"-15"-1,-11 26-8,-6-15-4,17 22-6,-15-3-5,13 26-2,-5-6-2,3 12-1,0-1-1,8 1 0,0-4 0,3-4-1,-3-15 0,2-6 0,1-5-1,-7-28-5,17 32-13,-17-32-14,0 0 0,0 0 0</inkml:trace>
          <inkml:trace contextRef="#ctx0" brushRef="#br0" timeOffset="2.8348E7">1245 7330 14,'11'-46'32,"-1"12"1,-1 8-2,-11-6-15,19 34-4,-17-2-5,9 30-3,-7 2-1,2 11-1,-6 3-1,0 12-1,0 2 0,0-5 0,2-6-1,-1-8-1,2-6 1,-2-5-2,6-2-2,-5-28-2,8 35-10,-8-35-16,0 0-1,0 0 1</inkml:trace>
          <inkml:trace contextRef="#ctx0" brushRef="#br0" timeOffset="2.83477E7">1017 7297 13,'0'0'32,"0"0"0,-8-30 0,8 30-16,0 0-5,0 28-5,0-28-1,-9 52-2,5-20-1,4 14 1,0 12-1,4 0-1,-4 7 0,4-5 0,3-3-1,-1-6 0,-1-5 0,-3-10-1,0-6-1,-2-30-2,15 16-6,-23-38-10,16 5-14,1-11-1,4-5 1</inkml:trace>
          <inkml:trace contextRef="#ctx0" brushRef="#br0" timeOffset="2.83482E7">1041 7584 6,'0'0'32,"19"-13"1,3 0 1,16 16-17,-12-21-4,21 18-6,-10-13-3,1 1-4,-1 12-6,-13-13-15,-3 13-12,-21 0 0,26 0-1</inkml:trace>
        </inkml:traceGroup>
        <inkml:traceGroup>
          <inkml:annotationXML>
            <emma:emma xmlns:emma="http://www.w3.org/2003/04/emma" version="1.0">
              <emma:interpretation id="{DA1F6F59-C341-4714-B90D-75E41A5A4640}" emma:medium="tactile" emma:mode="ink">
                <msink:context xmlns:msink="http://schemas.microsoft.com/ink/2010/main" type="inkWord" rotatedBoundingBox="19823,15912 20261,15919 20242,17257 19804,17251"/>
              </emma:interpretation>
            </emma:emma>
          </inkml:annotationXML>
          <inkml:trace contextRef="#ctx0" brushRef="#br0" timeOffset="2.83392E7">-313 7451 21,'0'0'33,"0"0"-1,-24-20-12,24 20-3,0 0-5,17 30-3,-19-14-3,10 12-1,-7 2-2,7 7 1,-12 3-2,4 8-1,-4-5 1,1 5-1,-7-10-1,5 1 0,-1-4 0,0-7-1,5-4-1,1-24-1,1 28-4,-8-46-9,26 21-13,-14-23-7,7-4 1,-7-6 1</inkml:trace>
          <inkml:trace contextRef="#ctx0" brushRef="#br0" timeOffset="2.83396E7">-268 7651 23,'12'-17'29,"-12"17"-1,28 2-10,-28-2-7,43 0-3,-17 0-2,9 7-3,-3 1-1,2-1 0,0-3-2,-6 0 0,-4 1-1,-7-7-2,0 4-2,-17-2-3,22-9-3,-22 9 0,15-19-2,-13-3 2,-2 22 3,17-34 3,-11 16 5,-6 18 4,3-41 4,-3 41 2,-2-34 2,2 34-1,-5-20 0,5 20-2,0 0 0,0 0-2,0 0-1,-11 35-2,3-9 1,8 15-1,-5 4-1,-1 11 0,-2 2-1,7-1 0,-3 1-1,4-9 0,0-3-1,0-12-1,4-3 0,-4-31-3,16 34-15,-16-34-16,0 0-2,0 0 2</inkml:trace>
          <inkml:trace contextRef="#ctx0" brushRef="#br0" timeOffset="2.83387E7">-2 6521 10,'-22'-18'31,"22"18"0,-17-10 1,17 10-18,0 0-3,-8 27-3,8-27-2,-7 48-1,1-14-1,6 12 0,-3 3 0,4 6-1,-1 5-1,4-4-1,-4 0 1,4-8 0,-2-3-2,0-9 1,0-5-2,-2-5-1,1 0 1,-1-26-2,0 34-5,0-34-14,-16 0-13,16 0-1,0 0 2</inkml:trace>
        </inkml:traceGroup>
      </inkml:traceGroup>
    </inkml:traceGroup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1-02-28T21:34:35.905"/>
    </inkml:context>
    <inkml:brush xml:id="br0">
      <inkml:brushProperty name="width" value="0.05833" units="cm"/>
      <inkml:brushProperty name="height" value="0.058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5E726E3F-5D86-4048-A7BB-24D041FA5C49}" emma:medium="tactile" emma:mode="ink">
          <msink:context xmlns:msink="http://schemas.microsoft.com/ink/2010/main" type="writingRegion" rotatedBoundingBox="15498,15063 16430,15063 16430,15810 15498,15810"/>
        </emma:interpretation>
      </emma:emma>
    </inkml:annotationXML>
    <inkml:traceGroup>
      <inkml:annotationXML>
        <emma:emma xmlns:emma="http://www.w3.org/2003/04/emma" version="1.0">
          <emma:interpretation id="{0EAF9252-3F1F-44E2-BC60-E46D9D4C03D2}" emma:medium="tactile" emma:mode="ink">
            <msink:context xmlns:msink="http://schemas.microsoft.com/ink/2010/main" type="paragraph" rotatedBoundingBox="15498,15063 16430,15063 16430,15810 15498,1581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8C06E1C-263B-4F9C-B561-D22DD87D4D45}" emma:medium="tactile" emma:mode="ink">
              <msink:context xmlns:msink="http://schemas.microsoft.com/ink/2010/main" type="line" rotatedBoundingBox="15498,15063 16430,15063 16430,15810 15498,15810"/>
            </emma:interpretation>
          </emma:emma>
        </inkml:annotationXML>
        <inkml:traceGroup>
          <inkml:annotationXML>
            <emma:emma xmlns:emma="http://www.w3.org/2003/04/emma" version="1.0">
              <emma:interpretation id="{1CEDB528-1A44-4A1E-8C19-A63E6C897A94}" emma:medium="tactile" emma:mode="ink">
                <msink:context xmlns:msink="http://schemas.microsoft.com/ink/2010/main" type="inkWord" rotatedBoundingBox="15498,15063 16430,15063 16430,15810 15498,15810"/>
              </emma:interpretation>
              <emma:one-of disjunction-type="recognition" id="oneOf0">
                <emma:interpretation id="interp0" emma:lang="en-US" emma:confidence="0">
                  <emma:literal>H.</emma:literal>
                </emma:interpretation>
                <emma:interpretation id="interp1" emma:lang="en-US" emma:confidence="0">
                  <emma:literal>#</emma:literal>
                </emma:interpretation>
                <emma:interpretation id="interp2" emma:lang="en-US" emma:confidence="0">
                  <emma:literal>Ho</emma:literal>
                </emma:interpretation>
                <emma:interpretation id="interp3" emma:lang="en-US" emma:confidence="0">
                  <emma:literal>H</emma:literal>
                </emma:interpretation>
                <emma:interpretation id="interp4" emma:lang="en-US" emma:confidence="0">
                  <emma:literal>H-</emma:literal>
                </emma:interpretation>
              </emma:one-of>
            </emma:emma>
          </inkml:annotationXML>
          <inkml:trace contextRef="#ctx0" brushRef="#br0">26 0 11,'0'0'22,"0"0"-3,0 0-5,0 0-1,0 0-2,0 0-2,-2 19-3,4-1 0,-2-18-2,-3 32-1,-1-15 0,4 11-1,-2-6 0,4 6-1,-2 0 0,0 2 0,0 7 0,4-1-1,-8 1 1,4 4 0,-2-6 0,2 4-1,-2-5 1,0-1-2,-1-8 2,1 1-1,0-4 1,0-3-1,2-2 0,0-17 0,-4 28 0,4-28 1,0 24-2,0-24 1,-2 17 0,2-17-1,0 0-2,0 0-5,0 0-9,21-8-13,-21 8 0,13-28 0</inkml:trace>
          <inkml:trace contextRef="#ctx0" brushRef="#br0" timeOffset="358.8007">-5 444 8,'0'0'22,"2"20"-3,-2-20-6,16 13-2,3-2-3,-2-16-1,9 3-1,2-9-1,5 0-2,-5-3 0,6-2 0,-5 3-2,-1-2 1,-2 5-2,-3-4 1,-3 8-4,-20 6-2,38-9-6,-38 9-14,0 0-2,16-15 0</inkml:trace>
          <inkml:trace contextRef="#ctx0" brushRef="#br0" timeOffset="873.6016">346 43 8,'0'0'24,"0"0"0,0 0-10,0 0-3,0 0-1,0 0-4,0 0-1,0 19 0,0-19-2,0 39 2,-3-15-1,6 11 0,-6 10-1,3 11-1,-4-9 0,4 12-1,-4-5 1,4 6-3,0-12 2,4 5-1,-2-18 0,3-3 1,1-3-1,2-10 0,-3 0 0,-5-19 0,11 18 0,-11-18 0,0 0-1,0 0-1,19 13-2,-19-13-4,0 0-8,0 0-14,0 0-1,19-5 2</inkml:trace>
          <inkml:trace contextRef="#ctx0" brushRef="#br0" timeOffset="1466.4026">552 358 15,'0'0'25,"0"0"-4,0 0-4,0 0-3,0 0-4,0 0 0,0 0-3,0 0-2,4 19 0,-4-19-2,21 18 1,-1-1-2,-3-6 0,11 0 0,-3-11-1,5 0 1,-6-2-1,6-1 0,-6-3 0,1-5 0,-5 2-1,1-1 2,-21 10-2,24-11 1,-24 11-1,23-15 2,-23 15-2,0 0 2,16-7-2,-16 7-1,0 0 1,0 0 0,0 0-1,0 0-3,0 0 0,0 0-3,23 11-10,-23-11-15,0 0-1,0 0 1</inkml:trace>
        </inkml:traceGroup>
      </inkml:traceGroup>
    </inkml:traceGroup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1-02-25T17:19:23.339"/>
    </inkml:context>
    <inkml:brush xml:id="br0">
      <inkml:brushProperty name="width" value="0.05833" units="cm"/>
      <inkml:brushProperty name="height" value="0.05833" units="cm"/>
      <inkml:brushProperty name="fitToCurve" value="1"/>
    </inkml:brush>
    <inkml:brush xml:id="br1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2D690E7-0C4D-437A-BCFD-3DF6CA5F2A93}" emma:medium="tactile" emma:mode="ink">
          <msink:context xmlns:msink="http://schemas.microsoft.com/ink/2010/main" type="writingRegion" rotatedBoundingBox="11856,10005 21611,9120 21982,13205 12227,14089"/>
        </emma:interpretation>
      </emma:emma>
    </inkml:annotationXML>
    <inkml:traceGroup>
      <inkml:annotationXML>
        <emma:emma xmlns:emma="http://www.w3.org/2003/04/emma" version="1.0">
          <emma:interpretation id="{7D4BE60D-0C05-4AC6-BA2D-EE4CB2DCA97F}" emma:medium="tactile" emma:mode="ink">
            <msink:context xmlns:msink="http://schemas.microsoft.com/ink/2010/main" type="paragraph" rotatedBoundingBox="11730,10509 20307,8566 20792,10704 12215,1264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918042F-BF9A-4741-9939-A1FE322E9D7F}" emma:medium="tactile" emma:mode="ink">
              <msink:context xmlns:msink="http://schemas.microsoft.com/ink/2010/main" type="line" rotatedBoundingBox="11730,10509 20307,8566 20792,10704 12215,12647"/>
            </emma:interpretation>
          </emma:emma>
        </inkml:annotationXML>
        <inkml:traceGroup>
          <inkml:annotationXML>
            <emma:emma xmlns:emma="http://www.w3.org/2003/04/emma" version="1.0">
              <emma:interpretation id="{20033955-5391-4B06-80FB-E2635B7AE8A7}" emma:medium="tactile" emma:mode="ink">
                <msink:context xmlns:msink="http://schemas.microsoft.com/ink/2010/main" type="inkWord" rotatedBoundingBox="11730,10509 15876,9569 16361,11708 12215,12647"/>
              </emma:interpretation>
              <emma:one-of disjunction-type="recognition" id="oneOf0">
                <emma:interpretation id="interp0" emma:lang="en-US" emma:confidence="0">
                  <emma:literal>onsite/</emma:literal>
                </emma:interpretation>
                <emma:interpretation id="interp1" emma:lang="en-US" emma:confidence="0">
                  <emma:literal>website/</emma:literal>
                </emma:interpretation>
                <emma:interpretation id="interp2" emma:lang="en-US" emma:confidence="0">
                  <emma:literal>websites/</emma:literal>
                </emma:interpretation>
                <emma:interpretation id="interp3" emma:lang="en-US" emma:confidence="0">
                  <emma:literal>worksite/</emma:literal>
                </emma:interpretation>
                <emma:interpretation id="interp4" emma:lang="en-US" emma:confidence="0">
                  <emma:literal>anisette/</emma:literal>
                </emma:interpretation>
              </emma:one-of>
            </emma:emma>
          </inkml:annotationXML>
          <inkml:trace contextRef="#ctx0" brushRef="#br0">-5805 420 29,'0'0'24,"12"37"-3,-12-37 0,0 0-2,0 0-3,0 0-3,11-42-3,-11 42-3,2-41-1,-2 19-1,0-13-2,0 2-1,-2-15 0,4 3 0,-4-13-1,4 6-1,2-4 1,-2 6-1,0 7 0,-2 6 0,2 6 0,-2 9 0,0 22 0,-2-23-1,2 23 0,0 0-1,0 0-1,-16-12-4,16 12-13,0 0-14,0 0 0,-28 7 0,28-7 0</inkml:trace>
          <inkml:trace contextRef="#ctx0" brushRef="#br0" timeOffset="717.6011">-5748-595 2,'0'0'25,"0"0"0,16 2-1,-16-2-12,36-5-5,-6 0-2,3-7-2,3-1-1,2-2-1,-2-3-2,-3 3-2,-8-7-3,-1 9-4,-24 13-11,16-28-4,-16 28 0</inkml:trace>
          <inkml:trace contextRef="#ctx0" brushRef="#br0" timeOffset="1029.6018">-5429-1055 24,'-25'12'30,"17"14"2,1 14-1,-7 3-18,20 24-2,-15-4-4,18 20-2,-9-8-1,6 8-1,-4-12-2,5 2 1,-5-13-1,4-10 1,-6-2-2,2-13 1,-2-5-2,0-30-1,2 40-2,-2-40-7,0 0-19,0 0-3,17-22 0,-17 22 0</inkml:trace>
          <inkml:trace contextRef="#ctx0" brushRef="#br0" timeOffset="1731.603">-5868-573 3,'0'0'28,"0"0"2,0 0 0,0 0-10,10-37-5,-10 37-3,17-13-4,-17 13-2,34-15-3,-9 10 0,-4 5-1,8-3-1,7 6 0,0-6-1,-3 3 0,3 5 0,-11-2 0,1-3-1,1-3 1,-4 1-1,-23 2-1,28-5 0,-28 5-1,21-13-4,-21 13-9,23 5-15,-23-5-2,0 0 2,0 0 0</inkml:trace>
          <inkml:trace contextRef="#ctx0" brushRef="#br0" timeOffset="499.2008">-5906-1040 5,'0'0'29,"0"0"0,0 0 2,0 0-13,0 0-3,0 45-4,-9-15-2,14 21-3,-5-1-2,0 13-2,0 7 1,0 3-2,0 0 0,0-13 0,-7 0-1,7-7 1,-8-8-1,8-15 1,-2-2-1,2-28-1,0 0-1,0 0-1,0 0-3,8-30-9,7 10-16,-7-5-3,1 0 3,1-3-1</inkml:trace>
          <inkml:trace contextRef="#ctx0" brushRef="#br1" timeOffset="2.83434E7">-9202 508 14,'-8'-33'28,"12"1"-6,-2 12-5,-8-8 0,6 28-6,6-21-2,-6 21-2,0 0-1,7 41-2,-9-9-2,6 13 0,-4 11 0,6 7-1,1 10 1,8-1-1,0 5 0,10 1-1,-1-15 0,4-1 0,4-10 0,0-7 0,-4-12 0,-4-7-1,-1-13 1,-7-11 0,-16-2 1,27-29 0,-20 2-1,-3-10 2,3-13-2,-3-4 1,0-8 0,0 1 0,-4-1 0,3 1-1,-3-1 0,2 8-1,0 8 2,-2 7-1,0 5 0,-2 12-1,2 22 1,-5-19 0,5 19 1,0 0-1,0 0 0,-4 20 0,4-20 0,4 21 1,-4-21-1,0 0 0,30 13 0,-30-13 1,29 9-1,-29-9 0,34 4 0,-15 9 0,-2 2 1,-2 4-1,-2 5 0,2 4 1,-6 7 0,4-1 0,-5 5-1,3-6 2,-3-3-1,5-4 0,-4-3-1,-9-23 0,21 11 0,-21-11-1,22-24-2,-14-4-3,14 13-8,-16-24-13,7 3-7,0 3 0,4-3 1</inkml:trace>
          <inkml:trace contextRef="#ctx0" brushRef="#br1" timeOffset="2.83446E7">-8339 363 6,'-2'-26'30,"-2"6"2,4 20 0,-28-28-14,28 28-5,-39 9-5,18 11-4,-3 3-1,5 10 0,-1 3-1,3 10 0,4-1-1,13-2 1,5-2 0,8-6-1,2-10 0,0-5 0,6-11-1,-2-5 1,-1-10 0,1-7-1,-10-7 1,-1-1-1,1-7 0,-3-5 1,-2-2-1,-1-3 0,-3 1 0,2 0 0,-2 7 0,-2 4 0,2 5-1,0 21 2,0 0-1,0 0 0,-2 30 0,6-2-1,2 4 1,-1 3 1,5-9-2,-1-2 1,-9-24 1,28 32-1,-28-32 0,30-4 0,-30 4 0,28-28 1,-16 10-1,-1-8 1,0-4-1,-7-5 0,1-1 0,-3-3 0,2-2 0,-2 4 0,2-2 0,3 5-1,1 4 1,1 4 0,2 9-1,-11 17 1,26-3 0,-26 3 0,25 35 0,-16-7 0,0 6 0,-1 1 1,-4-2 0,1-6-1,-3-7 1,-2-3-1,0-17 0,0 0 2,0 0-2,-2-17 0,0-2 0,-1-1 0,-1-6 0,0-8 0,0-1 0,3 1-2,1-9 2,3 6 0,5 4 0,1-5 2,6 7-2,2 5 1,-17 26 0,30-23-1,-30 23 0,26 19 0,-15 1 0,1 3-1,-1 5 1,4 1-1,2-1 1,1-3 0,1-7 0,4-7 1,-7-5-1,3-4 0,-19-2 0,26-13 0,-13-4-1,-3-5 1,-3-6 1,3-2-1,-3-5 1,1-5 0,-3-2 0,1 1-1,-2 0 2,1 1-2,-3 1 1,0 4-2,4 7 1,1 0 0,1 11 0,-8 17-1,22-17 1,-22 17 0,34 17 1,-16-4-1,1 11 0,0 1 0,-2 3 0,-6 3 0,-4 5-1,-3 1 0,-11-2 0,-8 1 0,-2-3 0,-9-1-2,-2-2 2,-2-11 0,2-5 1,1-6 0,7-4-1,20-4 1,-28-6 0,28 6 0,0 0 1,0-17-1,0 17 1,28-11 0,-8 4 1,7-5 0,3-6-1,9 1 2,-2-9-1,3-4 0,-1-3-1,-4-3 0,-3 1-1,-5-1-1,-7 14-4,-12-15-10,8 20-19,-16-4-2,0 21 0,-1-22 1</inkml:trace>
          <inkml:trace contextRef="#ctx0" brushRef="#br0" timeOffset="-2168.4038">-7254 676 40,'-2'-25'31,"2"25"-3,0 0-6,0 0-6,-15-23-5,15 23-4,0 0-2,0 45-2,0-14-1,0 6 1,-7 21-1,5 5-1,-6 10 0,4 10 0,-3-18-1,-1 10 1,2-9-1,4-9 0,2-6-1,-5-19-4,12 1-3,-7-33-16,0 0-9,0 0-1,23-8 0</inkml:trace>
          <inkml:trace contextRef="#ctx0" brushRef="#br0" timeOffset="-1606.8028">-7187 1098 53,'-15'-23'34,"15"23"0,25-7-2,1 9-29,9-2 0,10-2-3,3 2-5,-6-15-17,2 7-10,2-7-2,-3 3 1</inkml:trace>
          <inkml:trace contextRef="#ctx0" brushRef="#br0" timeOffset="-1794.0032">-6901 430 5,'0'0'25,"15"-20"1,-15 20-9,0 0 1,8 35-3,-8-35-3,0 73-1,-6-28-3,12 23 0,-14 5-2,8 7 0,-9 5-3,3 1 0,4-6-2,2-2 1,-4-8-2,2-12 0,8-13-2,-6-12-3,6-5-6,-6-28-17,-25 12-4,2-24-3,0-3 3</inkml:trace>
          <inkml:trace contextRef="#ctx0" brushRef="#br1" timeOffset="2.83449E7">-7270-561 49,'0'0'36,"0"0"0,0 0 0,0 0-21,30-23-9,-12-6-3,12 2-1,4-10 0,11-4-1,0 0-1,4 2 0,-3 0-1,-6 9-2,-5 17 0,-12-7-5,5 29-22,-28-9-5,-4 20-1,-13-5 0</inkml:trace>
          <inkml:trace contextRef="#ctx0" brushRef="#br0" timeOffset="-2823.605">-6056 905 22,'0'0'30,"0"0"0,0 0-7,0 0-8,0 0-1,0 0-4,0 0-2,-29 10 0,29-10-3,-34 15 0,7 0-1,-15-8-1,0 6-1,-11-8-1,-1 2 0,-3 1-1,6-5 0,1 2 0,8-13 0,8 5-1,3-2-1,14 8-2,-6-21-7,23 18-23,0 0 0,0 0-2,4-30 1</inkml:trace>
          <inkml:trace contextRef="#ctx0" brushRef="#br1" timeOffset="2.83457E7">-9307 969 21,'0'0'31,"-19"15"2,19-15-10,0 0-5,0 0-6,10-23-2,12 5-3,-7-18-1,21-5-1,1-15-1,12-7-1,5-8-1,8-5-1,-4 1 0,-4 14-1,-5 3-1,-10 17 0,-3 15-1,-36 26-1,22-13-3,-22 13-4,-4 35-25,-7-11-1,-2 6 1,2-11 0</inkml:trace>
        </inkml:traceGroup>
        <inkml:traceGroup>
          <inkml:annotationXML>
            <emma:emma xmlns:emma="http://www.w3.org/2003/04/emma" version="1.0">
              <emma:interpretation id="{B60ADB90-5987-4B0D-8CDF-27B6561B5F01}" emma:medium="tactile" emma:mode="ink">
                <msink:context xmlns:msink="http://schemas.microsoft.com/ink/2010/main" type="inkWord" rotatedBoundingBox="18337,9442 20400,8975 20785,10674 18722,11141"/>
              </emma:interpretation>
              <emma:one-of disjunction-type="recognition" id="oneOf1">
                <emma:interpretation id="interp5" emma:lang="en-US" emma:confidence="0">
                  <emma:literal>it</emma:literal>
                </emma:interpretation>
                <emma:interpretation id="interp6" emma:lang="en-US" emma:confidence="0">
                  <emma:literal>is</emma:literal>
                </emma:interpretation>
                <emma:interpretation id="interp7" emma:lang="en-US" emma:confidence="0">
                  <emma:literal>fit</emma:literal>
                </emma:interpretation>
                <emma:interpretation id="interp8" emma:lang="en-US" emma:confidence="0">
                  <emma:literal>Fie</emma:literal>
                </emma:interpretation>
                <emma:interpretation id="interp9" emma:lang="en-US" emma:confidence="0">
                  <emma:literal>flit</emma:literal>
                </emma:interpretation>
              </emma:one-of>
            </emma:emma>
          </inkml:annotationXML>
          <inkml:trace contextRef="#ctx0" brushRef="#br0" timeOffset="-14118.0248">-2808-1389 27,'-19'2'32,"19"-2"0,-32 30 0,18 16-19,-5-9-4,19 24-3,-2-9-2,8 14-2,-2-6 0,7 0-1,1-4-1,1-11 1,4-13-1,-7-4 0,-6-5 0,-4-23-1,5 25-2,-5-25-2,0 0-6,0 0-11,0 0-10,0 0-1,-11-43 1</inkml:trace>
          <inkml:trace contextRef="#ctx0" brushRef="#br0" timeOffset="-14617.2257">-2674 76 16,'0'0'31,"0"0"0,0 0 1,-14-23-15,14 23-3,0 0-4,0 0-2,0 0-3,0 0-1,4-40 0,-4 40-3,4-53 1,2 10 0,-1-15-1,-1 3-1,2-8 1,0-2-1,1 2-1,-3 10-1,0 13-2,-8-7-7,4 47-22,8-41-1,-8 41-2,0 0 1</inkml:trace>
          <inkml:trace contextRef="#ctx0" brushRef="#br0" timeOffset="-13899.6244">-2810-1048 27,'0'0'32,"0"0"1,31-22-1,-31 22-18,51-25-4,-26 7-5,11 6-4,-3 2-3,-1-8-7,6 18-6,-19-18-11,10 6-7,-29 12 3,27-33 0</inkml:trace>
          <inkml:trace contextRef="#ctx0" brushRef="#br0" timeOffset="-13728.0241">-2478-1344 39,'0'0'31,"-2"-30"1,2 30-8,0 0-7,0 38-5,-9-16-5,12 21-1,-8-3-2,5 13-2,-4 2 0,4-2-2,0 0-1,0-8-6,13 10-15,-11-20-12,15 3-1,-17-38 0</inkml:trace>
          <inkml:trace contextRef="#ctx0" brushRef="#br0" timeOffset="-13119.6231">-1254 43 40,'0'0'34,"-6"-48"1,6 20-1,-15-22-22,21 5-5,-1-23-3,5 3 0,-4-6-3,5 6-1,2 2 1,-1 1-1,1 14-1,-5 5 0,-2 20-3,-6 23-2,0 0-18,0-22-9,0 22-2,0 0 0</inkml:trace>
          <inkml:trace contextRef="#ctx0" brushRef="#br0" timeOffset="-12776.4225">-1170-1477 39,'-23'2'34,"10"21"0,-10 7-1,6 30-23,1-12-4,7 23-1,-1-11-3,1 5 0,3-5-1,4-7 0,2-8-1,-2-17-1,4-3-2,-2-25-7,0 0-19,0 0-4,0 0-1,0-32 0</inkml:trace>
          <inkml:trace contextRef="#ctx0" brushRef="#br0" timeOffset="-12433.2219">-1262-1095 33,'0'0'33,"-9"-23"1,9 23-1,0 0-17,23-12-8,-23 12-4,45-16-3,-10 11-1,3-10-2,8 10-3,-10-17-2,13 19-3,-20-27-2,11 25 1,-23-28 0,12 18 1,-29-20 4,15 5 3,-9 5 5,-8-10 5,2 35 3,0-53 1,0 53 0,-2-23 0,2 23-1,-2 25-1,4 16-2,-10-1 0,8 23-4,-9-6 0,9 9-1,-4 4-3,-7-15-4,26 11-30,-25-14 0,10-9-2,-9-10 1</inkml:trace>
        </inkml:traceGroup>
      </inkml:traceGroup>
    </inkml:traceGroup>
    <inkml:traceGroup>
      <inkml:annotationXML>
        <emma:emma xmlns:emma="http://www.w3.org/2003/04/emma" version="1.0">
          <emma:interpretation id="{912209EB-5632-41F3-AF5F-C1F3F92B25A8}" emma:medium="tactile" emma:mode="ink">
            <msink:context xmlns:msink="http://schemas.microsoft.com/ink/2010/main" type="paragraph" rotatedBoundingBox="15289,11293 21755,10707 21828,11515 15362,1210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474664C-C9F3-480B-951A-AEFEC1D15DFE}" emma:medium="tactile" emma:mode="ink">
              <msink:context xmlns:msink="http://schemas.microsoft.com/ink/2010/main" type="line" rotatedBoundingBox="15289,11293 21755,10707 21828,11515 15362,12102"/>
            </emma:interpretation>
          </emma:emma>
        </inkml:annotationXML>
        <inkml:traceGroup>
          <inkml:annotationXML>
            <emma:emma xmlns:emma="http://www.w3.org/2003/04/emma" version="1.0">
              <emma:interpretation id="{E8B54679-0F53-4DC9-B750-09A133C8F4AB}" emma:medium="tactile" emma:mode="ink">
                <msink:context xmlns:msink="http://schemas.microsoft.com/ink/2010/main" type="inkWord" rotatedBoundingBox="15289,11293 21755,10707 21828,11515 15362,12102"/>
              </emma:interpretation>
              <emma:one-of disjunction-type="recognition" id="oneOf2">
                <emma:interpretation id="interp10" emma:lang="en-US" emma:confidence="0">
                  <emma:literal>Etta</emma:literal>
                </emma:interpretation>
                <emma:interpretation id="interp11" emma:lang="en-US" emma:confidence="0">
                  <emma:literal>...he</emma:literal>
                </emma:interpretation>
                <emma:interpretation id="interp12" emma:lang="en-US" emma:confidence="0">
                  <emma:literal>...ice</emma:literal>
                </emma:interpretation>
                <emma:interpretation id="interp13" emma:lang="en-US" emma:confidence="0">
                  <emma:literal>...tae</emma:literal>
                </emma:interpretation>
                <emma:interpretation id="interp14" emma:lang="en-US" emma:confidence="0">
                  <emma:literal>...exe</emma:literal>
                </emma:interpretation>
              </emma:one-of>
            </emma:emma>
          </inkml:annotationXML>
          <inkml:trace contextRef="#ctx0" brushRef="#br0" timeOffset="-17877.6312">-3942 917 33,'0'0'32,"0"0"2,0 0-1,40 18-19,-40-18-3,53-3-3,-22 1-2,11 9-2,-2-9-1,4 7-2,11-8 0,-2-4-1,-1-1 0,-3 1-1,3 2 0,-14-8-2,4 11-4,-21-16-15,7 13-12,-28 5-1,23-5 0,-23 5 1</inkml:trace>
          <inkml:trace contextRef="#ctx0" brushRef="#br0" timeOffset="-18220.832">-3944 626 12,'0'0'27,"0"0"-1,-19 7 0,19-7-5,0 0-3,0 0-3,0 0-3,0 0-2,27 10-3,1-7-3,3-3 0,11-3-2,3 1-1,11-3 0,-1-3-1,4 1 0,-6-3-1,-7 2 0,-6 3-1,-7 5 0,-3 0 0,-30 0-1,38 3-2,-38-3-2,17 5-5,-17-5-7,0 0-14,0 0-1,0 0 1,0 0 2</inkml:trace>
          <inkml:trace contextRef="#ctx0" brushRef="#br0" timeOffset="-17331.6303">-2644 430 35,'0'0'32,"-44"-10"1,25 12-1,-17-12-21,15 28-3,-13-8-2,7 17-2,-7 4 1,7 14-1,-2 10-1,14 10 0,-6-12-1,21 15 1,0-8-1,19-7-1,2-13 0,10-5 0,11-14-1,7-11 0,3-10 0,5-13-2,2-5 0,-4-12-1,-5 13-4,-16-26-21,4 18-7,-13-5-1,-8 7 1</inkml:trace>
          <inkml:trace contextRef="#ctx0" brushRef="#br0" timeOffset="-16707.6292">-2196 626 27,'0'0'33,"0"0"3,0 22-2,0-22-12,36 0-11,-20-2-3,29 4-4,1-4-1,9-6-2,10 1-1,-6-3-1,8 0 0,-8-5 0,-2 12-2,-30-15-13,-4 21-18,-23-3 0,0 0-2,0 0 2</inkml:trace>
          <inkml:trace contextRef="#ctx0" brushRef="#br0" timeOffset="-15927.628">-1071 369 12,'-19'-27'30,"19"27"2,-19-18 0,7-7-13,12 25-5,-28-15-5,28 15-2,-27-8-1,27 8-1,-36 6-1,15 14 0,0-5-2,-2 15 0,-11 3 1,3 9-1,-5 13 1,7 3-2,-3 0 0,11 0 1,8 0-1,11-3 0,13-12 0,16-6-1,17-14-1,13-8 0,10-13 0,9-7 0,-2-12-1,-3-1 0,-6 1 0,-6-3-1,-10 10-2,-26-23-14,2 28-17,-25 5 1,0 0-1,15-30 2</inkml:trace>
          <inkml:trace contextRef="#ctx0" brushRef="#br0" timeOffset="-11871.6209">-554 415 51,'0'0'36,"-12"35"-2,12-35 2,0 27-28,0-27 0,23 8-4,-2-8 0,19-8-2,2 1 0,8-6-1,1-7-1,-3-2-1,1 4-1,-16-5-4,3 21-16,-36 2-13,36-33-3,-26 11 4,-10 22-2</inkml:trace>
          <inkml:trace contextRef="#ctx0" brushRef="#br0" timeOffset="-11668.8205">56-3 43,'0'0'38,"0"0"0,-8 32 0,-9-9-14,15 32-18,-11 10-1,11 3-1,-4 8-2,4-1-1,2-5-1,-6-9-1,6-1-2,-11-17-1,13-1-6,-21-21-27,19-21 0,0 0-1,0 0 1</inkml:trace>
          <inkml:trace contextRef="#ctx0" brushRef="#br0" timeOffset="-11325.6199">0 361 57,'0'0'36,"0"0"-2,18 0-1,6 10-26,1-10-3,9-3-3,1-4-1,7-11 0,-2 1-1,-2-16-2,-2 5 0,-7-12 0,-1 13 0,-5-9 1,-2 1 0,-9 0 1,-7 0 1,3 7 1,-6-2 2,-2 30 1,0 0-1,0 0 3,2 23-2,-2 19 0,-4 16 0,4 13-1,-4 6 0,2 1-2,0 3-1,-3-16-2,8 3-5,-18-20-29,17-11-1,-2-37 0,-8 33 0</inkml:trace>
          <inkml:trace contextRef="#ctx0" brushRef="#br0" timeOffset="-20436.0359">-5721 709 22,'0'0'29,"0"0"0,10-31-9,-10 31-7,0 0 0,0 0-3,-10-30-2,10 30-1,-6-40-2,6 18-2,-7-6 0,1 3-1,-5 0 0,11 25-1,-29-28 0,10 31 1,-6 7-2,-3 22 0,1 13 1,-7 13 0,1 20-1,8 5 1,1 2-1,16 8 1,8-5 0,6-12 0,13-19 0,6-4-1,18-28-1,1-10 1,10-20-3,-5-17-2,10 4-4,-21-27-18,10 15-6,-12-20-2,-3 12 2</inkml:trace>
          <inkml:trace contextRef="#ctx0" brushRef="#br0" timeOffset="-20202.0354">-5368 744 50,'0'0'33,"0"0"1,11 22-2,-11-22-26,46 8-2,-19-16 0,13 1-2,0-6-1,-4 1-2,0 2-3,-15-10-15,-2 10-14,-19 10 0,25-8-1,-25 8 1</inkml:trace>
          <inkml:trace contextRef="#ctx0" brushRef="#br0" timeOffset="-19718.4347">-4529 538 20,'0'0'30,"2"-35"2,-2 35 0,-8-43-12,8 43-8,-27-13-5,27 13-2,-44 10-1,16 18 0,-8-3-2,1 20 2,-1 6-1,0 19-1,11-2 1,6 5-1,6 0 0,16-1 0,3-9 0,17-13 0,2-7-2,9-13 1,2-10-2,-3-10 1,3-5-2,-4-12-1,3-1-3,-12-17-6,19 8-10,-16-16-13,7 5-1,-9-4 1,3-1 1</inkml:trace>
        </inkml:traceGroup>
      </inkml:traceGroup>
    </inkml:traceGroup>
    <inkml:traceGroup>
      <inkml:annotationXML>
        <emma:emma xmlns:emma="http://www.w3.org/2003/04/emma" version="1.0">
          <emma:interpretation id="{DD179E4E-1FA4-4D25-9E49-53E5962373FC}" emma:medium="tactile" emma:mode="ink">
            <msink:context xmlns:msink="http://schemas.microsoft.com/ink/2010/main" type="paragraph" rotatedBoundingBox="15116,12057 20417,11676 20537,13338 15235,1371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6613FF2-4BA1-4848-ACD0-EA2B40CED8B3}" emma:medium="tactile" emma:mode="ink">
              <msink:context xmlns:msink="http://schemas.microsoft.com/ink/2010/main" type="line" rotatedBoundingBox="15116,12057 20417,11676 20537,13338 15235,13719"/>
            </emma:interpretation>
          </emma:emma>
        </inkml:annotationXML>
        <inkml:traceGroup>
          <inkml:annotationXML>
            <emma:emma xmlns:emma="http://www.w3.org/2003/04/emma" version="1.0">
              <emma:interpretation id="{31B36E2B-FDB8-4EED-94AE-0CC4745C5539}" emma:medium="tactile" emma:mode="ink">
                <msink:context xmlns:msink="http://schemas.microsoft.com/ink/2010/main" type="inkWord" rotatedBoundingBox="15210,13426 15255,12222 15717,12239 15673,13443"/>
              </emma:interpretation>
              <emma:one-of disjunction-type="recognition" id="oneOf3">
                <emma:interpretation id="interp15" emma:lang="en-US" emma:confidence="0.5">
                  <emma:literal>it</emma:literal>
                </emma:interpretation>
                <emma:interpretation id="interp16" emma:lang="en-US" emma:confidence="0">
                  <emma:literal>it,</emma:literal>
                </emma:interpretation>
                <emma:interpretation id="interp17" emma:lang="en-US" emma:confidence="0">
                  <emma:literal>its</emma:literal>
                </emma:interpretation>
                <emma:interpretation id="interp18" emma:lang="en-US" emma:confidence="0">
                  <emma:literal>i,</emma:literal>
                </emma:interpretation>
                <emma:interpretation id="interp19" emma:lang="en-US" emma:confidence="0">
                  <emma:literal>in,</emma:literal>
                </emma:interpretation>
              </emma:one-of>
            </emma:emma>
          </inkml:annotationXML>
          <inkml:trace contextRef="#ctx0" brushRef="#br0" timeOffset="-4836.0085">-6070 2324 38,'4'-23'33,"-4"23"0,23-5-5,9 23-12,-32-18-6,46 3-4,-21-1-2,9-2-1,-3-2-3,1-6-1,-1 0-2,-7-9 0,5 4-4,-16-12-4,16 20-4,-25-25-5,13 25-6,-17 5-6,11-33 2</inkml:trace>
          <inkml:trace contextRef="#ctx0" brushRef="#br0" timeOffset="-5569.2098">-5929 1490 6,'12'-28'29,"-12"28"1,11-22 2,-11 22-13,0 0-2,0 0-4,0 0-4,0 0-2,19 35-2,-24-7 0,10 12-2,-5-3-1,0 6 0,0-5-1,0 2-1,6-7 0,-4-6-2,9 3-1,-11-30-6,12 33-11,-12-33-15,0 0 0,0 0 0,0 0 2</inkml:trace>
          <inkml:trace contextRef="#ctx0" brushRef="#br0" timeOffset="-5070.0089">-6102 2168 22,'0'-25'31,"0"3"2,0 22-1,-6-28-15,6 28-3,0 0-5,6 45-3,-12-20-2,6 23-1,-6-3-1,3 6 0,-1-6-2,2 10 0,2-5 0,0-10 0,0-2-1,0-8 0,0-2-1,0-28-2,-4 45-2,4-45-6,0 0-14,0 0-6,0 0-2,-4-38 2</inkml:trace>
          <inkml:trace contextRef="#ctx0" brushRef="#br0" timeOffset="-4570.8081">-5681 2045 20,'0'0'30,"17"-32"-1,-22 9-2,5 23-8,0 0-6,0 0-1,0 0-4,0 53-2,-16-21 0,13 16-2,-5 2-1,8 16-1,-4-6 0,6 5-1,-2-7 0,2-5 1,2 0-2,0-21 0,3 3-1,-7-12-1,0-23-3,0 0-7,12 25-17,-12-25-6,0 0 0,-8-32 1</inkml:trace>
        </inkml:traceGroup>
        <inkml:traceGroup>
          <inkml:annotationXML>
            <emma:emma xmlns:emma="http://www.w3.org/2003/04/emma" version="1.0">
              <emma:interpretation id="{C086184C-7E3B-4E88-BEB7-F34FC9217BE7}" emma:medium="tactile" emma:mode="ink">
                <msink:context xmlns:msink="http://schemas.microsoft.com/ink/2010/main" type="inkWord" rotatedBoundingBox="16301,12107 16846,12068 16953,13553 16408,13592"/>
              </emma:interpretation>
              <emma:one-of disjunction-type="recognition" id="oneOf4">
                <emma:interpretation id="interp20" emma:lang="en-US" emma:confidence="0">
                  <emma:literal>in</emma:literal>
                </emma:interpretation>
                <emma:interpretation id="interp21" emma:lang="en-US" emma:confidence="0">
                  <emma:literal>it</emma:literal>
                </emma:interpretation>
                <emma:interpretation id="interp22" emma:lang="en-US" emma:confidence="0">
                  <emma:literal>is</emma:literal>
                </emma:interpretation>
                <emma:interpretation id="interp23" emma:lang="en-US" emma:confidence="0">
                  <emma:literal>its</emma:literal>
                </emma:interpretation>
                <emma:interpretation id="interp24" emma:lang="en-US" emma:confidence="0">
                  <emma:literal>HH</emma:literal>
                </emma:interpretation>
              </emma:one-of>
            </emma:emma>
          </inkml:annotationXML>
          <inkml:trace contextRef="#ctx0" brushRef="#br0" timeOffset="-8096.4142">-4688 1332 19,'0'0'30,"0"0"1,16-40-7,-16 40-3,0 0-5,32 2-4,-32-2-4,6 33-2,-8-3 0,2 20-3,-6 3 0,2 7-1,-5 5-2,3-2 0,2 0 0,-5-18-2,9 3-4,0-48-15,-8 48-12,8-48-4,0 0 4,0 0-2</inkml:trace>
          <inkml:trace contextRef="#ctx0" brushRef="#br0" timeOffset="-7659.6135">-4855 1982 48,'0'0'32,"7"-30"2,-7 30-12,0 0-7,-13 40-4,13 11-3,-15-4-4,11 16 0,-8 3-3,7 6 1,-1-4-2,4-2 1,-7-9-1,3-4 0,4-10-2,-4-10-1,6-6-3,0-27-5,0 0-4,-19-2-7,19 2-10,6-43-1,-4 18 2</inkml:trace>
          <inkml:trace contextRef="#ctx0" brushRef="#br0" timeOffset="-7300.8129">-4937 2372 47,'5'-38'31,"-5"38"2,18-22-7,12 32-11,-30-10-5,50-5-5,-18 0 0,10 5-4,-4 0-1,2-8-1,2 5-3,-8-14-1,1 4-1,-12-14-1,5 9-1,-16-22 1,5 7 1,-6-9 1,1 4 4,-1-2 2,-9-3 3,6 18 3,-16-3 0,8 28 2,0 0-2,-4 38 1,-7 0-1,11 27-2,-8 5-1,12 21-2,-4-6 0,6 8-1,1-5 0,-3-15-2,-2-5-1,-2-23-4,10 0-25,-10-45-3,-14 33-2,14-33 1</inkml:trace>
        </inkml:traceGroup>
        <inkml:traceGroup>
          <inkml:annotationXML>
            <emma:emma xmlns:emma="http://www.w3.org/2003/04/emma" version="1.0">
              <emma:interpretation id="{15713FBD-CA2A-4606-9775-38558129667E}" emma:medium="tactile" emma:mode="ink">
                <msink:context xmlns:msink="http://schemas.microsoft.com/ink/2010/main" type="inkWord" rotatedBoundingBox="19942,13343 19963,11687 20488,11694 20467,13349"/>
              </emma:interpretation>
              <emma:one-of disjunction-type="recognition" id="oneOf5">
                <emma:interpretation id="interp25" emma:lang="en-US" emma:confidence="0">
                  <emma:literal>it</emma:literal>
                </emma:interpretation>
                <emma:interpretation id="interp26" emma:lang="en-US" emma:confidence="0">
                  <emma:literal>is</emma:literal>
                </emma:interpretation>
                <emma:interpretation id="interp27" emma:lang="en-US" emma:confidence="0">
                  <emma:literal>its</emma:literal>
                </emma:interpretation>
                <emma:interpretation id="interp28" emma:lang="en-US" emma:confidence="0">
                  <emma:literal>if</emma:literal>
                </emma:interpretation>
                <emma:interpretation id="interp29" emma:lang="en-US" emma:confidence="0">
                  <emma:literal>i,</emma:literal>
                </emma:interpretation>
              </emma:one-of>
            </emma:emma>
          </inkml:annotationXML>
          <inkml:trace contextRef="#ctx0" brushRef="#br0" timeOffset="-10358.4182">-1330 1683 27,'0'0'31,"0"0"3,0 0-2,-2 23-14,2-23-6,-8 68-4,2-25-2,8 24 0,-7-4-2,1 10-2,0-5 0,0 0 0,0-3-1,-7-10-1,7-7-1,-5-18-1,7 0-4,2-30-7,0 0-11,0 0-8,-6-32-3,6-16 2</inkml:trace>
          <inkml:trace contextRef="#ctx0" brushRef="#br0" timeOffset="-10732.8187">-1117 927 28,'0'0'32,"-4"-25"1,4 25 0,0 0-17,-13 38-5,-2-16-4,19 34-3,-10-4 0,8 16-1,-6 0-1,4 2-1,-4 1-1,0-8 0,4-3-3,-9-27-4,18 14-15,-9-47-11,-9 38-2,9-38 1,0 0 0</inkml:trace>
          <inkml:trace contextRef="#ctx0" brushRef="#br0" timeOffset="-10015.2176">-1361 2000 51,'21'-8'32,"-21"8"3,36 23 0,-36-23-22,52 10-6,-16-15-4,10 0-3,-6-5 1,0-13-4,8 3-4,-12-22-2,15 14-2,-30-15 2,12 11-2,-22-11 5,8 15 1,-13 6 3,-6 22 4,0 0 5,-19-18 4,13 51 0,-17 4 1,16 31-2,-16 0-1,17 17-2,-9-4-2,15 7 0,-6 0-4,10-8 0,-4-12 0,2-13-1,7-2-3,-16-30-7,22 4-25,-15-27-1,0 0 0,-8-30 0</inkml:trace>
        </inkml:traceGroup>
      </inkml:traceGroup>
    </inkml:traceGroup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1-02-25T17:18:51.141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00EC6406-DFAE-472F-83B0-5BA8F35743A1}" emma:medium="tactile" emma:mode="ink">
          <msink:context xmlns:msink="http://schemas.microsoft.com/ink/2010/main" type="writingRegion" rotatedBoundingBox="11997,11515 7325,19314 2643,16509 7315,8710"/>
        </emma:interpretation>
      </emma:emma>
    </inkml:annotationXML>
    <inkml:traceGroup>
      <inkml:annotationXML>
        <emma:emma xmlns:emma="http://www.w3.org/2003/04/emma" version="1.0">
          <emma:interpretation id="{873D3354-4202-4715-9A24-B8C0AF4B6EC3}" emma:medium="tactile" emma:mode="ink">
            <msink:context xmlns:msink="http://schemas.microsoft.com/ink/2010/main" type="paragraph" rotatedBoundingBox="11702,12007 7325,19314 4912,17868 9289,1056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0937D10-58EE-41BE-B96F-A5C2EA5C483A}" emma:medium="tactile" emma:mode="ink">
              <msink:context xmlns:msink="http://schemas.microsoft.com/ink/2010/main" type="inkBullet" rotatedBoundingBox="10833,11486 10424,12169 9617,11686 10026,11002"/>
            </emma:interpretation>
            <emma:one-of disjunction-type="recognition" id="oneOf0">
              <emma:interpretation id="interp0" emma:lang="en-US" emma:confidence="0">
                <emma:literal>•</emma:literal>
              </emma:interpretation>
            </emma:one-of>
          </emma:emma>
        </inkml:annotationXML>
        <inkml:trace contextRef="#ctx0" brushRef="#br0">7181 415 39,'0'0'33,"21"-15"1,-21 15 0,48-18-29,-20-2-2,3 0-5,13-5-5,-8-10-3,12 10-2,-16-21-2,14 24 0,-25-21 0,11 20 1,-22-7 4,1 5 6,-11 25 6,-4-37 5,4 37 3,0 0 2,0 0 2,-32-11 0,32 44-1,-8-8-1,16 31-4,-8-4-1,11 16-2,-3 2-1,9 11-1,-9-8-2,7-8-1,-4-7-3,-5-20-5,13-8-28,-19-30-1,17 22-1,-17-22 1</inkml:trace>
        <inkml:trace contextRef="#ctx0" brushRef="#br0" timeOffset="-358.8006">7162 43 18,'0'0'33,"6"23"1,-4 4 1,13 19-22,-17-16 0,13 27-5,-7-1-2,4 14-2,-6-5-1,5-2 0,-3-2-2,-4-9-1,4-4 0,-4-13-3,4-2-1,-4-33-5,0 0-19,0 0-7,0 0-2,0 0 3</inkml:trace>
        <inkml:trace contextRef="#ctx0" brushRef="#br0" timeOffset="-670.801">6718 440 27,'0'0'34,"36"13"2,-15-21-1,8 13-14,-1-20-16,10 0-3,4 2-2,-2-7-2,0 13-4,-17-18-13,4 10-15,-27 15-1,32-23 0</inkml:trace>
      </inkml:traceGroup>
      <inkml:traceGroup>
        <inkml:annotationXML>
          <emma:emma xmlns:emma="http://www.w3.org/2003/04/emma" version="1.0">
            <emma:interpretation id="{E38CB2BA-756D-468A-ADBF-CEBC895D6C1D}" emma:medium="tactile" emma:mode="ink">
              <msink:context xmlns:msink="http://schemas.microsoft.com/ink/2010/main" type="line" rotatedBoundingBox="10918,13315 7325,19314 4912,17868 8505,11870"/>
            </emma:interpretation>
          </emma:emma>
        </inkml:annotationXML>
        <inkml:traceGroup>
          <inkml:annotationXML>
            <emma:emma xmlns:emma="http://www.w3.org/2003/04/emma" version="1.0">
              <emma:interpretation id="{80CF4F9E-91F5-4DF0-8954-81F8CE37C4E0}" emma:medium="tactile" emma:mode="ink">
                <msink:context xmlns:msink="http://schemas.microsoft.com/ink/2010/main" type="inkWord" rotatedBoundingBox="9409,15834 7325,19314 4912,17868 6996,14388"/>
              </emma:interpretation>
              <emma:one-of disjunction-type="recognition" id="oneOf1">
                <emma:interpretation id="interp1" emma:lang="en-US" emma:confidence="0">
                  <emma:literal>in</emma:literal>
                </emma:interpretation>
                <emma:interpretation id="interp2" emma:lang="en-US" emma:confidence="0">
                  <emma:literal>is</emma:literal>
                </emma:interpretation>
                <emma:interpretation id="interp3" emma:lang="en-US" emma:confidence="0">
                  <emma:literal>is,</emma:literal>
                </emma:interpretation>
                <emma:interpretation id="interp4" emma:lang="en-US" emma:confidence="0">
                  <emma:literal>i</emma:literal>
                </emma:interpretation>
                <emma:interpretation id="interp5" emma:lang="en-US" emma:confidence="0">
                  <emma:literal>ini</emma:literal>
                </emma:interpretation>
              </emma:one-of>
            </emma:emma>
          </inkml:annotationXML>
          <inkml:trace contextRef="#ctx0" brushRef="#br0" timeOffset="199403.5503">4533 3970 14,'0'0'31,"0"0"1,23-28 1,-2 28-16,-2-27-7,15 22-5,-7-13-2,9 8-2,-3-3 0,-1 6-2,-5-1-1,-1 1-2,-10 2-2,-16 5-4,21-15-2,-21 15-3,0 0-2,5-51 1,-5 51 3,0-40 4,0 40 6,2-42 7,-4 11 5,2 31 4,-7-50 3,7 50 1,0-22-1,0 22-2,0 25-3,9 12-3,-11-4-2,4 32-1,-4 1-1,4 17-1,-4-3-2,4 3 1,-2-13-2,-2 3-1,4-8-2,-4-29-5,16-1-26,-14-35 0,0 22-1,0-22-1</inkml:trace>
          <inkml:trace contextRef="#ctx0" brushRef="#br0" timeOffset="199013.5498">4613 3673 26,'-4'-22'29,"4"22"-6,0 0-4,-9-35-5,9 35-3,0 0-2,0 0-3,-8 27-1,2 9 1,1-9-3,3 18 1,-4 3-1,4 7-1,0 1 0,4-4-1,0-9 0,2-5-1,0-1-1,1-14 0,-5 0-2,0-23-1,0 0-3,0 0-7,0 0-13,0 0-7,-13-25 1,13 25 0</inkml:trace>
          <inkml:trace contextRef="#ctx0" brushRef="#br0" timeOffset="198576.749">4573 4691 10,'0'0'28,"0"0"-1,0 0-5,0 0-8,0 0-2,0 0-5,0 0-1,0 0-1,0 0 0,0-38-1,0 38 1,6-52-2,-2 24 0,-6-10 0,4 3-1,-2-10-1,3 12 0,-3-7 0,6 2-1,-2-2 0,0 7 0,0 3 1,1 8-1,-5 22 0,4-33-1,-4 33 0,0 0-2,0 0-7,0 0-23,-17 35-1,17-35 0,-13 25 1</inkml:trace>
          <inkml:trace contextRef="#ctx0" brushRef="#br0" timeOffset="194801.5424">2918 5573 2,'0'0'17,"0"0"1,-21 15-4,21-15-1,0 0-1,-2 25 0,2-25-1,0 0 0,0 0-2,0 0-1,18-5-1,1 3-1,-19 2-1,42-33 0,-12 5-2,10 3-1,10-10 0,9 0-1,6-8 0,5-5 0,1 1-1,7 1 0,-6-1 0,5 4 0,-20 0 1,8 3-1,-8 0 1,-6 5-1,-1 4 1,-6 1-1,3-2 1,-3 4-1,2 3 0,-4 2-1,0 3 2,0 3-1,-4-4-1,0 4 1,-4-1 0,-3 3 0,-6 5 0,3-5 0,-5 5-1,0 0 2,-23 10-1,30-15 1,-30 15-2,18-8 1,-18 8-1,0 0 2,21-15-1,-21 15 1,0 0-1,19-10 1,-19 10-1,0 0 1,0 0-1,24-12 0,-24 12 0,0 0 0,0 0 0,0 0 0,0 0 0,0 0 0,0 0 0,18-13 0,-18 13 0,0 0 0,0 0 1,0 0-1,0 0 0,0 0 0,0 0 1,0 0-1,0 0 2,0 0-2,0 0 0,0 0 0,7 25 0,-7-25 0,0 0 0,0 0 0,0 0 0,0 0-2,0 0 2,0 0 0,0 0 0,0 0 0,0 0 2,0 0-2,0 0 0,-2 23 2,2-23-1,0 0-1,0 0 1,2 25 0,-2-25-1,0 0 2,6 25-1,-6-25-1,0 0-1,21 28 3,-21-28 0,9 42-2,1-14 2,7 5-3,0-1 2,4 11-1,0 5 2,4 5-4,2-1 3,5 6-1,-5 2-1,-2 1 2,-1 4-1,1 0 0,-4 3 1,2-7 0,-4-4-1,0 6 1,-2-10-1,0-3 0,-1-5 1,1-7-1,0-3 1,-2-7-1,-3-3 0,-12-25 0,23 35 0,-23-35 0,13 23 0,-13-23 0,0 0-1,0 0 2,23 20-2,-23-20 0,0 0-1,0 0-2,0 0-15,0 0-17,0 0 0,-19 2-3,19-2 3</inkml:trace>
          <inkml:trace contextRef="#ctx0" brushRef="#br0" timeOffset="200542.3523">4529 4759 18,'0'0'18,"0"0"1,0 0-2,0 0-1,-7-25-3,7 25-2,0 0-2,0 0-2,0 0-1,-21 40-1,21-40-1,-16 45 0,7-17 0,9 14 1,-6-4-2,8 12 0,-4-2 0,4 7-1,-2-2 2,2-5-2,-2 0-1,0-6 0,-4-1-1,4-11 1,-6 0-2,6-30 0,-5 30-1,5-30-5,0 33-5,0-33-21,0 0-1,0 0-2,0 0 2</inkml:trace>
          <inkml:trace contextRef="#ctx0" brushRef="#br0" timeOffset="201571.9541">4339 5729 31,'0'0'31,"24"-8"2,-24 8-1,29 15-19,-29-15-5,34-5-5,-17 3-1,10-1-2,-10-4-1,-17 7-2,33-18-2,-33 18-3,0 0-2,15-45 0,-15 45 0,0-38 1,0 38 3,0-43 3,-2 18 4,2 25 5,-4-50 3,4 50 2,0-30 0,0 30 0,0 0 0,14 58-2,-16-26-2,11 24-1,-11 1-2,4 19-1,-6-11-1,1-2 0,1-5-2,-2-6-1,4-9-1,-2-15 0,10 2-7,-8-30-22,0 0-3,0 0-3,21-5 2</inkml:trace>
          <inkml:trace contextRef="#ctx0" brushRef="#br0" timeOffset="196689.1457">2947 5661 5,'0'0'24,"0"0"-3,0 0-3,0 0 0,0 0-5,0 0 0,0 0-2,0 0-3,0 0 0,19 25-2,-19-25-1,0 0-2,0 0 1,25 12-1,-25-12-1,26 13 0,-26-13 1,33 10 0,-33-10-1,36 13 0,-13-11 1,-2 11-2,2-13 1,9 5-1,-1-3 0,7 3 0,0 3 0,2-1-1,4 3 0,-6 5 0,6 1 1,-4-1 0,2 2-1,0 1 1,-2-3-1,0 2 2,6 4-2,1-4 1,-1 1 0,2-3-1,3 5 1,-3-5-1,1 5 0,1 3-1,-6-8 1,3 2 1,-5-4-1,-2 10-1,-9-6 1,5 1 1,0-6-1,-3-4 2,5-3-1,-2 7-2,0 1 1,-1-8 1,1 2-1,4 9-1,-4-11 2,-5 10-2,-1 5 0,-5-5 1,0 0-1,1 3 2,-3-1-2,-4-2 1,-19-15-1,35 25 2,-14-17-1,0-3 0,3-3 1,-3 1-2,0-1 2,-2-2-1,0 3-1,-19-3 0,33 7 1,-33-7 0,32 10 0,-32-10 0,29 16 0,-29-16 0,30 15 1,-30-15-1,31 12 0,-31-12 0,34 13 1,-34-13-1,25 7 0,-25-7 0,34 13 0,-34-13 0,19 12 0,-19-12 0,14 8 0,-14-8 0,0 0 0,28 10 0,-28-10 0,0 0 0,23 0 0,-23 0 0,0 0 0,25 8 0,-25-8 0,0 0 0,19 0 0,-19 0-1,0 0 1,0 0 0,0 0 0,0 0 0,0 0 0,0 0 0,0 0 1,0 0-1,0 0 0,0 0 0,0 0 1,0 0-2,0 0 1,0 0 0,0 0-1,0 0 1,6-28 0,-6 28 0,0 0-1,-21-25 1,21 25 0,0 0-1,-27-25 1,27 25 0,-25-28-1,25 28 0,-28-30 1,7 7 0,0-12 0,-2 0 1,-2-10-1,-5 4 1,12-4-1,-6-2 1,1 4-1,9 5 1,-3 8-1,2-3-1,4 11 1,5-1 0,6 23 0,-15-38 0,15 38 0,-6-27 0,6 27 0,0 0 0,0 0-1,0 0 1,-21-18 0,21 18-1,0 0 0,0 0-1,0 0 0,-21 5-3,25 18-15,-4-23-17,-21 20 1,2-15-2,19-5 2</inkml:trace>
          <inkml:trace contextRef="#ctx0" brushRef="#br0" timeOffset="201181.9534">4299 5492 10,'-2'-25'30,"2"25"1,0 0 1,0 0-15,0 0-3,0 0-5,7 48-2,-5-13-2,6 13-2,-6-5 0,5 9-1,-7-4 0,0 0-2,0-5 1,0-3-1,-5-10 0,5-30 0,-2 45-2,2-45 0,0 20-1,0-20-3,0 0-6,0 0-12,-2-25-10,2 3 1,0 22 1</inkml:trace>
          <inkml:trace contextRef="#ctx0" brushRef="#br0" timeOffset="209106.7675">2926 5578 12,'0'0'19,"0"0"-2,0 0-2,0 0-1,23-15 1,-27-8-1,4 23-1,0 0-3,0 0-1,0 0-2,0 0-1,11-25-1,-11 25-2,0 0 0,-3-33-1,-1-2 0,8 0-1,-1-10 0,3-3 1,0-10-1,0-7-1,9 0 1,0-3 0,-2 13-1,-1 4 0,1 16 0,-5 5 0,-8 30-3,0 0-2,19-8-6,-19 8-16,0 0-7,0 0 0,-10 26-1</inkml:trace>
          <inkml:trace contextRef="#ctx0" brushRef="#br0" timeOffset="211181.5712">3008 5616 17,'0'0'27,"0"0"-1,-10-23-5,10 23-5,0 0-2,10 33-3,-10-33-2,-4 42-2,-9-7-1,11 21 0,-13-3-2,11 12-1,-6 5 1,6 3-2,-3-10-1,5-3 0,-2-10 0,4-2-2,0-13 1,0-7-2,0-28 0,-4 25-5,4-25-15,0 0-11,0 0-3,0 0 2,0 0-2</inkml:trace>
          <inkml:trace contextRef="#ctx0" brushRef="#br0" timeOffset="2.84094E7">3296 6539 0,'2'-17'29,"-2"17"1,0 0 0,0 0-14,0 0-5,-4 30-3,-7-11-3,11 16-1,-10 6 0,10 11-1,-7 6 1,5 5-2,-4 4 0,6-1-1,0-3 0,0-3 0,8-12 0,-1-9-2,1-7 1,-1-8-1,3-5-2,-10-19-6,0 0-23,0 0-2,15-21 0,-19 3 1</inkml:trace>
          <inkml:trace contextRef="#ctx0" brushRef="#br0" timeOffset="2.8409E7">3037 6677 2,'0'0'26,"0"0"-6,0 0-3,0 0-3,0 0 1,-7-21-4,7 21 0,0 0-1,-4-22-1,-11 1-2,15 21-2,-24-33-1,11 14-2,-8 1 0,6 1-1,-4 6 0,-1 3-1,1 8 0,-2 10 0,1 8 0,-3 14 0,3 9 1,1 11-2,0 4 2,4 7-2,8-1 2,3-1-2,10-3 3,5-8-3,6-9 0,5-11 2,6-7-1,4-10 0,0-6 0,0-13 0,2-3-1,-6-6 0,2 2-2,-12-17-4,12 15-17,-11-7-9,-2-2-3,-8 2 3</inkml:trace>
          <inkml:trace contextRef="#ctx0" brushRef="#br0" timeOffset="1404.0025">6119 1628 8,'4'-25'31,"-4"25"1,6-42 3,-6 42-19,11-28-3,-11 28-6,0 0-1,17-3-1,-17 3-1,4 38-1,-4-10 0,4 9-1,-4 4 0,6 4 1,-1 3-2,-5-1 1,4 6-1,0-5 0,0-3-1,-2-10 0,5-2 0,-7-3 0,0-7-1,0-23-1,10 25 0,-10-25-3,0 0 0,0 0-6,11-25-15,-5 2-10,-6 23 0,0-48 2</inkml:trace>
          <inkml:trace contextRef="#ctx0" brushRef="#br0" timeOffset="1918.8032">6455 1581 17,'0'0'32,"0"0"2,0 0 2,-25-20-21,25 20-5,8 27-4,-3-2-1,-1 3-1,4 12 0,-6 3-1,7 10 2,-1-6-2,1 9-1,3-6 0,3 3-1,-7-8 0,5 0 0,2-12-1,-3-3-1,-12-30 0,13 33 0,-13-33-2,0 0-7,0 0-27,0 0 1,15-33-3,-24 3 2</inkml:trace>
          <inkml:trace contextRef="#ctx0" brushRef="#br0" timeOffset="1638.0029">6161 1842 29,'4'-23'35,"-4"23"1,19-17-2,-6-6-19,14 26-7,-8-11-4,6 6-2,2-1-1,-1 3-1,-1-2-1,-2-1-1,0 1-4,-23 2-5,38-18-15,-38 18-10,21-23 2,-21 23 0</inkml:trace>
          <inkml:trace contextRef="#ctx0" brushRef="#br0" timeOffset="811.2014">6201 983 7,'0'0'32,"0"0"1,0 0 1,25 12-15,-25-12-3,17 43-4,-17-20-4,17 17-2,-15 3-1,10 4-2,-9-4 0,5 2-2,-8-7-1,2-5 0,-2 4-2,0-37-4,8 45-16,-8-45-15,0 0 1,0 0-1,0 0 1</inkml:trace>
        </inkml:traceGroup>
      </inkml:traceGroup>
    </inkml:traceGroup>
    <inkml:traceGroup>
      <inkml:annotationXML>
        <emma:emma xmlns:emma="http://www.w3.org/2003/04/emma" version="1.0">
          <emma:interpretation id="{8EC2C2CE-1FB2-4823-9898-595DB0A9BAAE}" emma:medium="tactile" emma:mode="ink">
            <msink:context xmlns:msink="http://schemas.microsoft.com/ink/2010/main" type="paragraph" rotatedBoundingBox="10211,10396 8338,13865 7093,13192 8966,972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C1A0F49-C248-4879-9FA5-6C78075B6613}" emma:medium="tactile" emma:mode="ink">
              <msink:context xmlns:msink="http://schemas.microsoft.com/ink/2010/main" type="line" rotatedBoundingBox="10211,10396 8338,13865 7093,13192 8966,9724"/>
            </emma:interpretation>
          </emma:emma>
        </inkml:annotationXML>
        <inkml:traceGroup>
          <inkml:annotationXML>
            <emma:emma xmlns:emma="http://www.w3.org/2003/04/emma" version="1.0">
              <emma:interpretation id="{C099B292-0EBA-40B2-BEB9-959B430100C5}" emma:medium="tactile" emma:mode="ink">
                <msink:context xmlns:msink="http://schemas.microsoft.com/ink/2010/main" type="inkWord" rotatedBoundingBox="10211,10396 8338,13865 7093,13192 8966,9724"/>
              </emma:interpretation>
              <emma:one-of disjunction-type="recognition" id="oneOf2">
                <emma:interpretation id="interp6" emma:lang="en-US" emma:confidence="0">
                  <emma:literal>isles</emma:literal>
                </emma:interpretation>
                <emma:interpretation id="interp7" emma:lang="en-US" emma:confidence="0">
                  <emma:literal>isle</emma:literal>
                </emma:interpretation>
                <emma:interpretation id="interp8" emma:lang="en-US" emma:confidence="0">
                  <emma:literal>islet</emma:literal>
                </emma:interpretation>
                <emma:interpretation id="interp9" emma:lang="en-US" emma:confidence="0">
                  <emma:literal>isle'</emma:literal>
                </emma:interpretation>
                <emma:interpretation id="interp10" emma:lang="en-US" emma:confidence="0">
                  <emma:literal>Fix!</emma:literal>
                </emma:interpretation>
              </emma:one-of>
            </emma:emma>
          </inkml:annotationXML>
          <inkml:trace contextRef="#ctx0" brushRef="#br0" timeOffset="-3790.8066">5050 362 0,'0'0'21,"0"0"-4,0 0-2,0 0-4,0 0-3,0 25-2,0-25-2,0 0 0,0 0-1,0 0 0,0 0 0,0 0 2,0 0-1,0 0 0,0 0 1,0 0-2,0 0 0,0 0-1,0 0-1,0 0-1,0 0 1,0 0 0,0 0 0,0 0 0,0 0 0,0 0 1,0 0 0,0 0 0,0 0 1,0 0-2,0 0 1,0 0-1,0 0 1,0 0-1,0 0 0,0 0 0,0 0-1,0 0 1,0 0 0,0 0 0,0 0 0,0 0-1,0 0 1,0 0 0,0 0 0,0 0 0,0 0 0,0 0 0,30 0 1,-11 3-1,8-6 0,5 8 1,8-5-1,4 8 0,4-8 0,7 0 0,2 0 0,-5 0-1,-6 0 1,1-3 0,-7-7-1,-11 8 0,-4 2 2,-4-5-4,-21 5 2,0 0-2,21 15-4,-21-15-25,0 0-3,-25 5-2,25-5-1</inkml:trace>
          <inkml:trace contextRef="#ctx0" brushRef="#br0" timeOffset="-2730.0047">6312 176 29,'0'0'31,"0"-25"3,0 25-14,-17-22-4,17 22-5,-44 0-4,21 12-3,-13 1-1,3 14 0,-9 1-1,6 12 0,0 8-1,9 5 0,6 7 0,10-2 1,7 4-2,15-4 3,12-2-3,6-9 1,9-4-1,8-18 1,1-10-1,3-17 0,3-3-1,-1-13-2,5-2-2,-21-20-15,10 17-15,-17 1-2,-12 4 1,-17 18 1</inkml:trace>
          <inkml:trace contextRef="#ctx0" brushRef="#br0" timeOffset="-1903.2033">6224 8 9,'0'0'33,"0"0"1,0 0 1,-27-25-17,27 25-3,0-48-6,10 18-2,-14-20-3,8 4-1,-4-11-2,4 1 2,-4-6-2,5 9 1,-3 10-3,6 3 1,-4 12-1,-2-2-3,-2 30-2,0-28-18,0 28-10,0 0-2,0 0 1</inkml:trace>
          <inkml:trace contextRef="#ctx0" brushRef="#br0" timeOffset="-1466.4026">6176-1319 13,'0'0'31,"0"0"0,0 0-6,-15 28-9,6-3-4,14 20-3,-10-9-3,8 19-1,-10-2-2,11 9-1,-4-4 1,3 0-2,-3-8 0,2 0-1,-2-9 0,0-4 0,0-7 0,0-30-1,2 36-3,-2-36-4,0 0-14,0 0-11,10-30-1,-10 4 1</inkml:trace>
          <inkml:trace contextRef="#ctx0" brushRef="#br0" timeOffset="-1076.4019">6491-1293 36,'0'0'30,"0"0"0,0 0-9,0 0-6,-8 40-5,8-15-2,10 23-3,-8-1-1,9 14-1,-7-9-1,2 14 0,-4-4-2,3-11 0,-1 1-6,-13-24-15,7 12-12,0-10-3,0-2 2,2-28-1</inkml:trace>
          <inkml:trace contextRef="#ctx0" brushRef="#br0" timeOffset="-1279.2022">6190-962 14,'0'0'32,"0"0"0,26-30 0,-26 30-16,37-8-7,-37 8-5,42-7-3,-12 4-3,-7-9-2,11 9-6,-13-19-4,6 9-11,-6-9-7,-4-11 1</inkml:trace>
          <inkml:trace contextRef="#ctx0" brushRef="#br0" timeOffset="-5803.2102">4771 880 20,'0'0'33,"0"0"1,-11 25 0,26 15-21,-28-17-2,22 27-3,-11-10-4,8 13-1,-4 0-1,-2-8-1,8-7-1,-6-8-1,5 12-3,-7-42-9,0 0-21,14 28-2,-14-28 2,0 0-1</inkml:trace>
          <inkml:trace contextRef="#ctx0" brushRef="#br0" timeOffset="-4992.0086">4764 1880 30,'0'0'32,"21"-8"1,-6 16-10,-15-8-7,40-5-7,-17 0-5,13 2-1,-5 1-2,5-3-1,4 2-2,-12-10-1,7 11-5,-20-21-3,17 18-7,-28-25-2,17 15-3,-23-20 3,16 12 5,-18-17 6,4 12 10,0 28 7,-10-45 7,10 45 5,0 0 4,0 0-3,-34 40-2,42 18-5,-22-2-5,18 6-3,-4 1-3,10 10 0,-7-10-1,9 0-2,-1-13 0,-5-12 0,4-11-3,-10-27-2,13 38-14,-13-38-16,-2-30-2,-6-3 1</inkml:trace>
          <inkml:trace contextRef="#ctx0" brushRef="#br0" timeOffset="-5350.8094">4693 1681 8,'0'0'32,"12"-20"1,-12 20 1,0 0-17,19 38-4,-27-13-4,12 28-3,-19-3-2,11 10-2,-6 0 0,3 3-1,3-2 0,2-14-1,2-9 0,2-5-2,7-8-1,-9-25-1,0 0-4,10-23-5,-10 23-8,6-50-10,1 22-2,-3-14 0</inkml:trace>
        </inkml:traceGroup>
      </inkml:traceGroup>
    </inkml:traceGroup>
    <inkml:traceGroup>
      <inkml:annotationXML>
        <emma:emma xmlns:emma="http://www.w3.org/2003/04/emma" version="1.0">
          <emma:interpretation id="{21ABDC1A-D569-4E60-9A46-0D7EE8E1AD29}" emma:medium="tactile" emma:mode="ink">
            <msink:context xmlns:msink="http://schemas.microsoft.com/ink/2010/main" type="paragraph" rotatedBoundingBox="8059,11779 5882,13725 4677,12378 6855,1043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6EBD7B4-A139-4474-9B78-894321BB143E}" emma:medium="tactile" emma:mode="ink">
              <msink:context xmlns:msink="http://schemas.microsoft.com/ink/2010/main" type="line" rotatedBoundingBox="8059,11779 5882,13725 4677,12378 6855,10432"/>
            </emma:interpretation>
          </emma:emma>
        </inkml:annotationXML>
        <inkml:traceGroup>
          <inkml:annotationXML>
            <emma:emma xmlns:emma="http://www.w3.org/2003/04/emma" version="1.0">
              <emma:interpretation id="{53E50D62-BB7A-4B06-AF32-C6FAF8CB3B5E}" emma:medium="tactile" emma:mode="ink">
                <msink:context xmlns:msink="http://schemas.microsoft.com/ink/2010/main" type="inkWord" rotatedBoundingBox="8059,11779 5882,13725 4677,12378 6855,10432"/>
              </emma:interpretation>
              <emma:one-of disjunction-type="recognition" id="oneOf3">
                <emma:interpretation id="interp11" emma:lang="en-US" emma:confidence="0">
                  <emma:literal>in.</emma:literal>
                </emma:interpretation>
                <emma:interpretation id="interp12" emma:lang="en-US" emma:confidence="0">
                  <emma:literal>is #</emma:literal>
                </emma:interpretation>
                <emma:interpretation id="interp13" emma:lang="en-US" emma:confidence="0">
                  <emma:literal>in' =</emma:literal>
                </emma:interpretation>
                <emma:interpretation id="interp14" emma:lang="en-US" emma:confidence="0">
                  <emma:literal>its #</emma:literal>
                </emma:interpretation>
                <emma:interpretation id="interp15" emma:lang="en-US" emma:confidence="0">
                  <emma:literal>inc =</emma:literal>
                </emma:interpretation>
              </emma:one-of>
            </emma:emma>
          </inkml:annotationXML>
          <inkml:trace contextRef="#ctx0" brushRef="#br0" timeOffset="-11091.6195">2993 154 22,'0'0'32,"0"0"2,-35-18-5,35 18-17,-47 10-2,24 8-4,-19-1-1,9 16-1,-16 5-1,13 9 0,-4 4-1,11 14 1,4-10-2,23 0 3,2-4-3,19-14 0,14-11 0,18-16-1,5-15-1,8-16 0,5-1-2,-10-11-1,4 18-14,-15-18-17,-12 8-2,-13 10 1,-23 15 1</inkml:trace>
          <inkml:trace contextRef="#ctx0" brushRef="#br0" timeOffset="-9734.417">2709 1857 31,'0'0'33,"26"-8"1,-7 16-5,-19-8-15,50-10-7,-18 2-4,5-2-3,8 0-1,-10-10-3,10 8-2,-18-13-3,7 20-3,-20-23-1,7 18-1,-21-20 1,0 30 2,11-40 4,-13 17 8,2 23 4,-15-48 6,15 48 2,-10-27 2,10 27 0,0 0 0,4 65-2,-13-25-4,18 28-2,-9 2-1,6 21-2,-4-1-1,2-2-1,1-10-2,-1-8 0,-2-2-2,-4-25-2,8 2-12,-6-45-20,0 0-1,-15-23-1,15 1 2</inkml:trace>
          <inkml:trace contextRef="#ctx0" brushRef="#br0" timeOffset="-10093.2177">2667 1528 18,'0'0'32,"5"-30"1,-5 30-13,0 0-4,8 58-3,-14-21-5,14 21 0,-14 5-3,6 5-1,-4-1-2,4 1-1,-5-7 0,5-11 0,0 0-2,0-20-1,9-2-2,-9-28-4,0 0-7,0 0-12,0 0-7,0-30 0,0 2 1</inkml:trace>
          <inkml:trace contextRef="#ctx0" brushRef="#br0" timeOffset="-8205.6144">3486 289 32,'-19'-15'32,"19"15"2,0 0-12,0 0-10,0 0 0,0 0-5,25 10-1,-6-12-1,14 7-1,3-8 0,10 3-2,3-5 0,6 5-1,-5-5 0,3 3-1,-1-6 0,-8 3-1,-4 3 0,-4-1 0,-11 6-2,-25-3-3,40 12-5,-40-12-23,-14 28-3,14-28 2,-34 22 0</inkml:trace>
          <inkml:trace contextRef="#ctx0" brushRef="#br0" timeOffset="-7737.6136">3519 613 13,'0'0'31,"-21"8"0,21-8-10,0 0-2,0 0-4,21 7-4,7 1-1,-5-10-4,15 7-1,4-8-1,8 3-2,1-5 1,1 8-2,-6-6-1,7 6 0,-11-9 0,6 12 0,-10-6-2,-4 0 0,-3 10 0,-9-13-2,3 21-5,-25-18-25,0 0-2,0 0 1,0 0 0</inkml:trace>
          <inkml:trace contextRef="#ctx0" brushRef="#br0" timeOffset="-10545.6185">2796 875 24,'10'-28'34,"-10"28"1,0 0 1,0 0-22,17 55-1,-27-14-6,20 21-2,-20 4 0,10 7-3,-3-3 0,-1-2-2,2-3-2,-6-20-2,8 5-6,-17-27-28,17-23 2,0 0-1,0 0 1</inkml:trace>
          <inkml:trace contextRef="#ctx0" brushRef="#br0" timeOffset="-6208.8109">4846 189 9,'-23'-33'31,"23"33"0,-38-20 2,38 20-20,-52-23 0,31 33-5,-17-7-3,13 15-1,-15 9-1,8 18-1,-2-2 0,9 12 0,0 1-1,10 4 1,13-5-1,11 3 0,7-18 0,12-5 0,14-9-1,0-9 1,10-4-1,3-13 0,-2-10-1,-3-8 0,-1 6-3,-14-14-3,12 21-8,-28-10-18,-1 0-3,-18 15 2</inkml:trace>
        </inkml:traceGroup>
      </inkml:traceGroup>
    </inkml:traceGroup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1-02-25T17:10:50.876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F2CB2D05-435E-4DAF-A4DC-5E6DA14EDDFA}" emma:medium="tactile" emma:mode="ink">
          <msink:context xmlns:msink="http://schemas.microsoft.com/ink/2010/main" type="writingRegion" rotatedBoundingBox="5291,10299 13674,9975 13711,10917 5327,11241"/>
        </emma:interpretation>
      </emma:emma>
    </inkml:annotationXML>
    <inkml:traceGroup>
      <inkml:annotationXML>
        <emma:emma xmlns:emma="http://www.w3.org/2003/04/emma" version="1.0">
          <emma:interpretation id="{8CA56797-C42C-4994-8B3E-9126984494AE}" emma:medium="tactile" emma:mode="ink">
            <msink:context xmlns:msink="http://schemas.microsoft.com/ink/2010/main" type="paragraph" rotatedBoundingBox="5291,10299 13674,9975 13711,10917 5327,1124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09FD4CC-9E61-490B-8875-3EA2EA446330}" emma:medium="tactile" emma:mode="ink">
              <msink:context xmlns:msink="http://schemas.microsoft.com/ink/2010/main" type="inkBullet" rotatedBoundingBox="5309,10755 5759,10738 5760,10789 5310,10807"/>
            </emma:interpretation>
            <emma:one-of disjunction-type="recognition" id="oneOf0">
              <emma:interpretation id="interp0" emma:lang="en-US" emma:confidence="0">
                <emma:literal>-</emma:literal>
              </emma:interpretation>
              <emma:interpretation id="interp1" emma:lang="en-US" emma:confidence="0">
                <emma:literal>_</emma:literal>
              </emma:interpretation>
              <emma:interpretation id="interp2" emma:lang="en-US" emma:confidence="0">
                <emma:literal>~</emma:literal>
              </emma:interpretation>
              <emma:interpretation id="interp3" emma:lang="en-US" emma:confidence="0">
                <emma:literal>.</emma:literal>
              </emma:interpretation>
              <emma:interpretation id="interp4" emma:lang="en-US" emma:confidence="0">
                <emma:literal>•</emma:literal>
              </emma:interpretation>
            </emma:one-of>
          </emma:emma>
        </inkml:annotationXML>
        <inkml:trace contextRef="#ctx0" brushRef="#br0">605-3369 33,'0'0'27,"18"-12"-1,8 14-3,-26-2-5,47-12-2,-29 3-6,15 11-2,-4-8-4,4 6 1,-1-4-3,5 2-1,-2-2-1,0 2 0,-4-4-1,-6 2-1,-2 6-5,-23-2-7,26-14-22,-26 14 0,0 0 1,0 0-1</inkml:trace>
      </inkml:traceGroup>
      <inkml:traceGroup>
        <inkml:annotationXML>
          <emma:emma xmlns:emma="http://www.w3.org/2003/04/emma" version="1.0">
            <emma:interpretation id="{432185F7-FDDF-4EB9-A2A4-1E7B610D8E5A}" emma:medium="tactile" emma:mode="ink">
              <msink:context xmlns:msink="http://schemas.microsoft.com/ink/2010/main" type="line" rotatedBoundingBox="5984,10272 13674,9975 13711,10917 6020,11214"/>
            </emma:interpretation>
          </emma:emma>
        </inkml:annotationXML>
        <inkml:traceGroup>
          <inkml:annotationXML>
            <emma:emma xmlns:emma="http://www.w3.org/2003/04/emma" version="1.0">
              <emma:interpretation id="{2E3000BA-BF3F-48DA-9F22-943489671C02}" emma:medium="tactile" emma:mode="ink">
                <msink:context xmlns:msink="http://schemas.microsoft.com/ink/2010/main" type="inkWord" rotatedBoundingBox="5987,10372 7032,10332 7065,11174 6020,11214"/>
              </emma:interpretation>
              <emma:one-of disjunction-type="recognition" id="oneOf1">
                <emma:interpretation id="interp5" emma:lang="en-US" emma:confidence="1">
                  <emma:literal>OH</emma:literal>
                </emma:interpretation>
                <emma:interpretation id="interp6" emma:lang="en-US" emma:confidence="0">
                  <emma:literal>ole</emma:literal>
                </emma:interpretation>
                <emma:interpretation id="interp7" emma:lang="en-US" emma:confidence="0">
                  <emma:literal>014</emma:literal>
                </emma:interpretation>
                <emma:interpretation id="interp8" emma:lang="en-US" emma:confidence="0">
                  <emma:literal>one</emma:literal>
                </emma:interpretation>
                <emma:interpretation id="interp9" emma:lang="en-US" emma:confidence="0">
                  <emma:literal>ok</emma:literal>
                </emma:interpretation>
              </emma:one-of>
            </emma:emma>
          </inkml:annotationXML>
          <inkml:trace contextRef="#ctx0" brushRef="#br0" timeOffset="499.2009">1435-3644 23,'-6'-20'31,"6"20"4,-22 4-3,14 19-22,-13 3 0,8 19-4,-7 12-1,3 12-2,2 6-1,7 8 0,8-7-1,8 3-1,11-20 1,4-8 0,10-19 0,4-14-1,5-18 1,4-18-1,-3-14 1,3-7 0,-8-20-1,-4-2 1,-1-8 0,-10 2 1,-6 6-1,-9 2-1,-11 8 0,-6 8 1,-5 13-2,-9 6-2,-2 17 0,-6-7-2,11 20-6,-12-12-18,32 6-6,-23-12 0,23 12 1</inkml:trace>
          <inkml:trace contextRef="#ctx0" brushRef="#br0" timeOffset="826.8013">1895-3827 21,'0'0'33,"0"0"3,-16 19-1,17 21-20,-7-7-4,11 22-4,-9 8-2,9 10-2,-8-4-1,5 2-2,-1-6 0,-1-4-1,3-12 1,-3-8-2,0-9-1,-4-13-2,10 9-3,-6-28-14,0 0-13,0 0 0,0 0 0</inkml:trace>
          <inkml:trace contextRef="#ctx0" brushRef="#br0" timeOffset="1248.0021">1895-3398 22,'0'0'32,"0"0"3,26-16-3,1 22-17,-7-20-6,16 10-4,-2-10-3,4 0 0,3-1-2,-1-3-1,0-2 0,-6-1-2,1 3 0,-16-8-2,6 9 0,-17-11-1,6 10 2,-14-9-1,1 3 2,-7-1 2,1 3 1,5 22 3,-17-24 2,17 24 1,-23 14 0,20 22 1,-5 1 0,14 22-1,-7 0-1,7 16-2,-6-4 0,12 1-1,-7-7-1,5-6 0,-4-9-1,-3-3-1,2-12-2,-3-13-1,6 13-8,-8-35-23,0 0-2,0 0 1,0 0 0</inkml:trace>
        </inkml:traceGroup>
        <inkml:traceGroup>
          <inkml:annotationXML>
            <emma:emma xmlns:emma="http://www.w3.org/2003/04/emma" version="1.0">
              <emma:interpretation id="{62C39C8A-6BB8-4603-9279-9F713E7BD278}" emma:medium="tactile" emma:mode="ink">
                <msink:context xmlns:msink="http://schemas.microsoft.com/ink/2010/main" type="inkWord" rotatedBoundingBox="9495,10136 13674,9975 13708,10858 9529,11019"/>
              </emma:interpretation>
              <emma:one-of disjunction-type="recognition" id="oneOf2">
                <emma:interpretation id="interp10" emma:lang="en-US" emma:confidence="0">
                  <emma:literal>It-c-Br</emma:literal>
                </emma:interpretation>
                <emma:interpretation id="interp11" emma:lang="en-US" emma:confidence="0">
                  <emma:literal>It-C- Br</emma:literal>
                </emma:interpretation>
                <emma:interpretation id="interp12" emma:lang="en-US" emma:confidence="0">
                  <emma:literal>Ht. Br</emma:literal>
                </emma:interpretation>
                <emma:interpretation id="interp13" emma:lang="en-US" emma:confidence="0">
                  <emma:literal>It-a-Br</emma:literal>
                </emma:interpretation>
                <emma:interpretation id="interp14" emma:lang="en-US" emma:confidence="0">
                  <emma:literal>It-a Br</emma:literal>
                </emma:interpretation>
              </emma:one-of>
            </emma:emma>
          </inkml:annotationXML>
          <inkml:trace contextRef="#ctx0" brushRef="#br0" timeOffset="13743.6242">4808-4040 23,'0'0'29,"0"0"1,-12 18-15,12-18-2,0 39-2,-3-13-4,6 15-1,4 0-1,1 12-1,-1 6 0,4 2-1,-4 0-1,3 2 1,-5-4-1,1-7-1,-1-9 0,-5-6-2,5-3 1,-3-15-1,-2-19 0,0 0-2,0 0-3,0 0-11,0 0-14,-7-25-3,7 5 2,-5 1-1</inkml:trace>
          <inkml:trace contextRef="#ctx0" brushRef="#br0" timeOffset="13977.6246">4898-3648 1,'0'0'29,"0"0"1,17-8 1,-17 8-18,21-4 0,-6-8-5,12 8-2,-6-6-2,10 4-3,-4-4 0,1 5-2,-2 5-1,-5-10-3,1 16-7,-22-6-8,25-10-11,-25 10 1,19-6 0</inkml:trace>
          <inkml:trace contextRef="#ctx0" brushRef="#br0" timeOffset="14242.825">5248-3969 14,'0'0'30,"0"0"1,-18-8-4,18 8-10,-10 45-4,3-9-4,7 17-3,-3 4-1,6 10-1,-1 0-2,4 0 1,-1-8-2,2-4 0,-2-6-1,0-10-1,1-9 0,-1-12-1,2 3-1,-7-21-4,15 20-11,-15-20-18,0 0 1,0 0 1</inkml:trace>
          <inkml:trace contextRef="#ctx0" brushRef="#br0" timeOffset="15381.627">5531-3690 30,'0'0'32,"0"0"2,0 0-14,36 6-4,-19-14-3,12 18-5,-1-12-1,9 10-4,1-12 0,4 4-2,-4-6 0,0 2 1,-3-4-2,-6 4 0,-2-1 0,-9-1 0,-3 4-3,-15 2-1,20 8-12,-20-8-18,0 0-1,0 0 0,0 0 1</inkml:trace>
          <inkml:trace contextRef="#ctx0" brushRef="#br0" timeOffset="16099.2283">6566-3926 15,'0'0'29,"0"0"2,5-33-11,-5 33-4,0 0-3,-20-16-5,-2 12-1,-2 6-4,-6 4 0,-1 2-2,3 9 1,-8 5-1,4 8 1,4 5 0,5-2 0,7 15 0,4 1 1,11 2 0,2-2-1,11-5 0,3 1 1,9-6-1,4-11-2,12-5 1,1-15-1,7 0-1,3-10 1,-2-12-2,2 1-1,-5-7 0,1 12-7,-23-10-21,3 10-2,-27 8-3,19-2 2</inkml:trace>
          <inkml:trace contextRef="#ctx0" brushRef="#br0" timeOffset="21356.4375">6940-3678 18,'0'0'32,"0"0"0,0 0 2,0 0-20,0 0 0,0 0-5,19 12-3,9-2 0,2-14-3,11 0 1,5-2-2,7 4 0,-2-4 0,9 0-1,-8 2 0,-2 4 0,-6 0-1,-8 6 0,-3-4 1,-6 6 0,-7-8-1,-20 0-1,19 6 0,-19-6-2,0 0-8,-23 12-24,23-12 0,-33-2-3,15 4 3</inkml:trace>
          <inkml:trace contextRef="#ctx0" brushRef="#br0" timeOffset="25381.2446">7913-3749 11,'-13'-25'30,"13"25"1,-11-38 1,2 13-16,9 25-3,14-46-5,5 23-3,1-9-2,8 7-2,0-7 0,7 9 1,-6 1-1,4 14 0,-6 4 1,-4 12 0,-12 10 0,-1 13 0,-10 5-1,-5 11 1,-8 4-1,-3 0 0,-11-2 1,4-3-2,-3-9 1,-1-3 0,3-15-1,2-9 0,22-10 0,-18-2 0,18 2 0,12-22 1,1 7-2,8 1 1,7 4 0,4 2 0,2 6 0,7 6 0,-1 2 0,0 10-1,-3 0 2,0 3-2,-8-1 2,-6 8-1,-8-1 0,-12 9 0,-7-5 0,-15 5 0,-9 3 0,-8-4-1,-3 1 0,-4-5-2,0-7 1,2-12-4,13 4-7,0-26-19,16-8-2,7-7 1,10-11 0</inkml:trace>
          <inkml:trace contextRef="#ctx0" brushRef="#br0" timeOffset="24850.8437">7935-3928 28,'0'0'32,"8"-29"1,-8 29-1,0 0-21,0 0 0,-10 31-4,12 8-3,-9-1 0,12 13-2,-10 2 0,12 2 2,-2-2-3,1-5 0,-2-1 0,2-8 0,-1-5 0,2-5 0,-7-9-2,5-2 0,-5-1-1,0-17-2,0 0-1,0 0-7,0 0-13,0 0-10,0-19 1,-4-1 1</inkml:trace>
          <inkml:trace contextRef="#ctx0" brushRef="#br0" timeOffset="25849.2454">8470-3753 43,'0'0'33,"12"40"1,-12-19-9,6 27-11,-11-15-5,14 20-2,-9-12-2,6 7-2,-1-11-2,2 2-1,-2-13 1,0-4-1,-5-22 1,3 21-1,-3-21 2,0 0 0,3-21 0,-3-1 0,0-6 0,4-3 0,0-14-2,3 3 1,3-7-1,5 0-1,-2 2 1,5-2-1,2 3 0,5-3 1,-1 14-1,4 5 1,4 12-1,-3 5 0,1 7 0,1 10 0,5 6-1,-1 1-1,0 11-3,-17-12-22,10 4-7,-28-14-1,16 27 2</inkml:trace>
        </inkml:traceGroup>
      </inkml:traceGroup>
    </inkml:traceGroup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1-02-25T17:18:35.198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335F6D40-9977-4622-A2FE-CCF2B6564162}" emma:medium="tactile" emma:mode="ink">
          <msink:context xmlns:msink="http://schemas.microsoft.com/ink/2010/main" type="writingRegion" rotatedBoundingBox="5227,9779 5113,13330 4076,13297 4191,9746"/>
        </emma:interpretation>
      </emma:emma>
    </inkml:annotationXML>
    <inkml:traceGroup>
      <inkml:annotationXML>
        <emma:emma xmlns:emma="http://www.w3.org/2003/04/emma" version="1.0">
          <emma:interpretation id="{DF6F962A-DA6A-4753-9736-6496E2128FF6}" emma:medium="tactile" emma:mode="ink">
            <msink:context xmlns:msink="http://schemas.microsoft.com/ink/2010/main" type="paragraph" rotatedBoundingBox="5227,9779 5113,13330 4076,13297 4191,974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5EC5EAA-71AA-4A19-80E4-ED3E0E5AA1DC}" emma:medium="tactile" emma:mode="ink">
              <msink:context xmlns:msink="http://schemas.microsoft.com/ink/2010/main" type="line" rotatedBoundingBox="5227,9779 5113,13330 4076,13297 4191,9746"/>
            </emma:interpretation>
          </emma:emma>
        </inkml:annotationXML>
        <inkml:traceGroup>
          <inkml:annotationXML>
            <emma:emma xmlns:emma="http://www.w3.org/2003/04/emma" version="1.0">
              <emma:interpretation id="{0E7966CB-D462-442E-B773-45F22A1F164C}" emma:medium="tactile" emma:mode="ink">
                <msink:context xmlns:msink="http://schemas.microsoft.com/ink/2010/main" type="inkWord" rotatedBoundingBox="5227,9779 5113,13330 4076,13297 4191,9746"/>
              </emma:interpretation>
              <emma:one-of disjunction-type="recognition" id="oneOf0">
                <emma:interpretation id="interp0" emma:lang="en-US" emma:confidence="0">
                  <emma:literal>in</emma:literal>
                </emma:interpretation>
                <emma:interpretation id="interp1" emma:lang="en-US" emma:confidence="0">
                  <emma:literal>in.</emma:literal>
                </emma:interpretation>
                <emma:interpretation id="interp2" emma:lang="en-US" emma:confidence="0">
                  <emma:literal>icing</emma:literal>
                </emma:interpretation>
                <emma:interpretation id="interp3" emma:lang="en-US" emma:confidence="0">
                  <emma:literal>ins</emma:literal>
                </emma:interpretation>
                <emma:interpretation id="interp4" emma:lang="en-US" emma:confidence="0">
                  <emma:literal>"IH</emma:literal>
                </emma:interpretation>
              </emma:one-of>
            </emma:emma>
          </inkml:annotationXML>
          <inkml:trace contextRef="#ctx0" brushRef="#br0">1614 106 20,'0'0'34,"-7"-38"0,7 38 0,-16-25-20,-20 13-4,17 19-4,-23 3-1,4 25-1,-8 5-3,-1 21 2,3 7-1,9 10-1,3-13 2,11 10-2,17-20-1,12 1 1,17-21 0,13-10-1,6-25 0,13 0 0,-2-7 0,-2-9-1,1 4 1,-10-6-2,-2 3-2,-18-7-1,9 32-8,-33-10-22,21-10-1,-21 10 1,0 0-1</inkml:trace>
          <inkml:trace contextRef="#ctx0" brushRef="#br0" timeOffset="904.8015">1523-233 16,'5'25'31,"-5"-25"0,14 22-9,-14-22-3,0 0-6,0 0-1,17-22-5,-21-8-1,12 5-1,-12-16-2,6-4-1,-4-8 1,6-4-2,-4 1 0,0-1-1,7 6 0,-7 6-1,0 17 0,0 28-2,0-22-1,0 22-6,0 0-19,0 0-6,0 0 0,0 25-1</inkml:trace>
          <inkml:trace contextRef="#ctx0" brushRef="#br0" timeOffset="4243.2073">1763 294 6,'-21'25'32,"21"-25"1,0 0 2,-8 23-18,8-23-2,0 0-5,23 8-5,4-3 0,-6-8-2,15 3-1,0-5-1,8 8 0,-4-3 0,6 2-1,-4-2 1,0 5-1,-6 3 0,-2-1-1,-5-4 1,-8 2-1,-2-5-1,-19 0-4,34-13-24,-34 13-4,6-25-2,-6 25 1</inkml:trace>
          <inkml:trace contextRef="#ctx0" brushRef="#br0" timeOffset="2418.0043">1475 829 18,'0'0'32,"0"0"1,0 0-7,0 31-9,-13-6-5,13 35-4,-14-17-3,14 15-2,-13-1-1,13-1-1,-2-14-1,2-7-2,2-2-2,-2-33-5,19 33-15,-19-33-11,0 0 2,0 0-1</inkml:trace>
          <inkml:trace contextRef="#ctx0" brushRef="#br0" timeOffset="1357.2023">1368-1497 8,'0'0'32,"0"0"1,-23 35 2,1-5-16,27 33-3,-24-15-6,19 27-4,-9-14-2,16 6-1,-7-1-1,2-11 0,4-5-2,5-7 1,-1-8-1,-1-7 0,-3 2-1,-6-30-1,8 33-1,-8-33-5,0 0-14,0 0-12,-4-41-2,-6 11 2</inkml:trace>
          <inkml:trace contextRef="#ctx0" brushRef="#br0" timeOffset="1731.603">1363-1150 26,'0'0'33,"0"0"1,30 2-2,-30-2-21,40 3-2,-11-16-5,7 13-2,2-7-2,0-11-1,0 3-2,-9-15-2,1 12-2,-11-17 0,6 10-1,-19-10-1,5 15 1,-14-8 2,6 5 2,-3 23 4,-7-40 4,7 40 3,0 0 2,0 0 1,0 0 1,9 53 0,-11-23 0,14 18-3,-12 5-1,7 7-2,-10-5-3,3 5 0,0 3-4,-6-20-3,17 20-27,-13-23-4,6-7 0,-4-1-1</inkml:trace>
          <inkml:trace contextRef="#ctx0" brushRef="#br0" timeOffset="3322.8059">1201 1792 14,'0'-23'32,"0"23"0,0 0 2,24-33-17,3 38-7,0-15-4,15 8-3,-4-6 0,11 1-3,-3-1 0,-2 1-1,-6 2-1,-11-10-3,5 15-4,-32 0-4,38-25-1,-34-6-2,15 21 2,-19-20 4,0 30 6,21-45 4,-21 15 6,0 30 6,4-43 3,-4 43 1,0 0-1,0 0-2,-8 30-5,12 10-1,-8 6-2,4 11-2,-7 4 0,9 2-2,3 7 0,-1-17 1,2 4-2,-4-14-3,5-8 1,-7-35-2,12 48-11,-12-48-19,0 0-3,0-35 2,0 7 0</inkml:trace>
          <inkml:trace contextRef="#ctx0" brushRef="#br0" timeOffset="2932.8052">1277 1473 21,'0'0'33,"0"0"1,0 0-1,-15 52-21,1-24-3,14 25-3,-13-5-2,15 9 1,-4-4-3,2-3 0,0-2-1,0-5 0,0-8 0,0-7 0,0-6-2,0-22-1,0 35-1,0-35-4,0 0-11,0 0-16,0 0-1,-17-25 1</inkml:trace>
        </inkml:traceGroup>
      </inkml:traceGroup>
    </inkml:traceGroup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1-02-26T01:11:12.498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98B7132-DFBD-4ED4-81D7-8D6A266A869B}" emma:medium="tactile" emma:mode="ink">
          <msink:context xmlns:msink="http://schemas.microsoft.com/ink/2010/main" type="writingRegion" rotatedBoundingBox="13211,886 22029,621 22088,2577 13270,2841"/>
        </emma:interpretation>
      </emma:emma>
    </inkml:annotationXML>
    <inkml:traceGroup>
      <inkml:annotationXML>
        <emma:emma xmlns:emma="http://www.w3.org/2003/04/emma" version="1.0">
          <emma:interpretation id="{FC84A2B9-C6F0-43C9-BD36-F4382CD96A5A}" emma:medium="tactile" emma:mode="ink">
            <msink:context xmlns:msink="http://schemas.microsoft.com/ink/2010/main" type="paragraph" rotatedBoundingBox="13401,887 21924,580 21952,1359 13429,166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E789572-079C-44BD-B579-BFB3326C25CD}" emma:medium="tactile" emma:mode="ink">
              <msink:context xmlns:msink="http://schemas.microsoft.com/ink/2010/main" type="line" rotatedBoundingBox="13401,887 21924,580 21952,1359 13429,1666"/>
            </emma:interpretation>
          </emma:emma>
        </inkml:annotationXML>
        <inkml:traceGroup>
          <inkml:annotationXML>
            <emma:emma xmlns:emma="http://www.w3.org/2003/04/emma" version="1.0">
              <emma:interpretation id="{9A8B0CCB-B77F-4810-A691-751ED0A5F044}" emma:medium="tactile" emma:mode="ink">
                <msink:context xmlns:msink="http://schemas.microsoft.com/ink/2010/main" type="inkWord" rotatedBoundingBox="13399,891 15301,815 15332,1593 13430,1669"/>
              </emma:interpretation>
              <emma:one-of disjunction-type="recognition" id="oneOf0">
                <emma:interpretation id="interp0" emma:lang="en-US" emma:confidence="0">
                  <emma:literal>is</emma:literal>
                </emma:interpretation>
                <emma:interpretation id="interp1" emma:lang="en-US" emma:confidence="0">
                  <emma:literal>his</emma:literal>
                </emma:interpretation>
                <emma:interpretation id="interp2" emma:lang="en-US" emma:confidence="0">
                  <emma:literal>His</emma:literal>
                </emma:interpretation>
                <emma:interpretation id="interp3" emma:lang="en-US" emma:confidence="0">
                  <emma:literal>as</emma:literal>
                </emma:interpretation>
                <emma:interpretation id="interp4" emma:lang="en-US" emma:confidence="0">
                  <emma:literal>(is</emma:literal>
                </emma:interpretation>
              </emma:one-of>
            </emma:emma>
          </inkml:annotationXML>
          <inkml:trace contextRef="#ctx0" brushRef="#br0">371 117 23,'0'0'28,"22"11"-5,-22-11-2,0 0-7,0 0-2,26-13-3,-26 13-2,0 0-1,15-24-2,-15 24-1,10-24 0,-10 24 0,2-28-1,-2 28-1,-6-32 0,6 32-1,-24-9 1,1 10-1,-11 9 0,-3 10 0,-8 6 0,-4 8 0,-1 3-1,1 6 2,6 2-2,8 0 2,5 1-1,15-5 1,9-7-1,12-5-1,14-1 2,5-11-1,6-6 1,11-7-1,8-11 0,3-5 0,5-8 1,2-12-1,1 1 1,3-5-1,-6-3 0,0 0 0,-7-2 0,-1 6 0,-11 3 0,-5 2-1,-2 2 1,-11 2 0,-3 4 0,-6 7 1,-12 15-1,13-23 0,-13 23 0,0 0-1,0 0 1,0 0 0,-10 25 0,1-7-1,-2 6 1,-1 8 0,-3 7 0,0-5 1,-3 7 0,1 2-1,-2-2 0,4 0 0,2-4 0,2-5 0,3-8-1,5-2 1,5-5-1,-2-17 1,0 0 0,28 15 0,-8-21 0,5-3 1,3-8-1,5-5 0,7-6 1,3-2-1,5-5 0,3-3 1,1 5-1,-1 1 0,-2 0 0,-3 1 0,-1 5 0,2 0 0,-9 7 1,-1 2 0,-5 0-1,-2 10 0,-8 5 2,-3 10-2,-19-8 0,22 35 0,-16-9 1,-8 8-1,-5-1 0,-6 3 0,-4-3-1,0-3 2,-11-6-1,0 0 0,-4-5 0,0-8 0,2-3-1,-2-8 1,6-2 0,0-4 0,7 2-2,0-7 2,19 11-1,-18-13 1,18 13 0,0 0 0,0 0 1,0 0-1,0 23 2,17-12-1,5-6 0,10 3 0,11-8 1,7-4-1,8-9 0,4 0 1,6-9-2,-5-3 1,8-1-1,-9-5-1,-4 8-2,-11-8 0,-4 12-2,-22-11-5,9 19-17,-30-11-7,0 22-1,-36-34 1</inkml:trace>
          <inkml:trace contextRef="#ctx0" brushRef="#br0" timeOffset="296.4004">1088-291 69,'0'0'37,"0"0"-2,0 0-1,0 0-44,0 0-22,0 0-1,2-17-4,-2 17 0</inkml:trace>
        </inkml:traceGroup>
        <inkml:traceGroup>
          <inkml:annotationXML>
            <emma:emma xmlns:emma="http://www.w3.org/2003/04/emma" version="1.0">
              <emma:interpretation id="{D92E3528-1A9C-4DDA-9440-4BBB3A81310A}" emma:medium="tactile" emma:mode="ink">
                <msink:context xmlns:msink="http://schemas.microsoft.com/ink/2010/main" type="inkWord" rotatedBoundingBox="15703,1074 16322,1174 16266,1519 15647,1419"/>
              </emma:interpretation>
              <emma:one-of disjunction-type="recognition" id="oneOf1">
                <emma:interpretation id="interp5" emma:lang="en-US" emma:confidence="1">
                  <emma:literal>=</emma:literal>
                </emma:interpretation>
                <emma:interpretation id="interp6" emma:lang="en-US" emma:confidence="0">
                  <emma:literal>I</emma:literal>
                </emma:interpretation>
                <emma:interpretation id="interp7" emma:lang="en-US" emma:confidence="0">
                  <emma:literal>IF</emma:literal>
                </emma:interpretation>
                <emma:interpretation id="interp8" emma:lang="en-US" emma:confidence="0">
                  <emma:literal>IT</emma:literal>
                </emma:interpretation>
                <emma:interpretation id="interp9" emma:lang="en-US" emma:confidence="0">
                  <emma:literal>IS</emma:literal>
                </emma:interpretation>
              </emma:one-of>
            </emma:emma>
          </inkml:annotationXML>
          <inkml:trace contextRef="#ctx0" brushRef="#br0" timeOffset="936.0016">2267-12 27,'0'0'32,"0"0"3,34 19-2,-34-19-19,49 6-4,-18-6-2,18 1-4,2-1-2,7-1-1,-4-1-1,-3-2-2,-3 4-2,-10-9-4,-1 16-11,-20-11-15,-17 4 0,0 0 2</inkml:trace>
          <inkml:trace contextRef="#ctx0" brushRef="#br0" timeOffset="1185.6019">2337 259 43,'-25'20'32,"25"-20"1,0 0-9,49 7-15,-15-14-1,22 7-3,0-7-2,6 5-1,-1-6-2,-6 5-4,5 8-10,-21-9-18,-3 4-2,-18-3 2,3 1-2</inkml:trace>
        </inkml:traceGroup>
        <inkml:traceGroup>
          <inkml:annotationXML>
            <emma:emma xmlns:emma="http://www.w3.org/2003/04/emma" version="1.0">
              <emma:interpretation id="{60578276-DA84-498D-BF2A-448CDE4945CB}" emma:medium="tactile" emma:mode="ink">
                <msink:context xmlns:msink="http://schemas.microsoft.com/ink/2010/main" type="inkWord" rotatedBoundingBox="16634,1098 19197,1005 19212,1429 16649,1522"/>
              </emma:interpretation>
              <emma:one-of disjunction-type="recognition" id="oneOf2">
                <emma:interpretation id="interp10" emma:lang="en-US" emma:confidence="1">
                  <emma:literal>same</emma:literal>
                </emma:interpretation>
                <emma:interpretation id="interp11" emma:lang="en-US" emma:confidence="0">
                  <emma:literal>Same</emma:literal>
                </emma:interpretation>
                <emma:interpretation id="interp12" emma:lang="en-US" emma:confidence="0">
                  <emma:literal>shame</emma:literal>
                </emma:interpretation>
                <emma:interpretation id="interp13" emma:lang="en-US" emma:confidence="0">
                  <emma:literal>sane</emma:literal>
                </emma:interpretation>
                <emma:interpretation id="interp14" emma:lang="en-US" emma:confidence="0">
                  <emma:literal>Shame</emma:literal>
                </emma:interpretation>
              </emma:one-of>
            </emma:emma>
          </inkml:annotationXML>
          <inkml:trace contextRef="#ctx0" brushRef="#br0" timeOffset="2730.0047">3598 39 24,'-9'-21'29,"9"21"1,-21-22-4,-1 1-13,22 21-2,-36-28-7,14 19 0,-4 5-2,-2 6 1,-8 6-1,10 8-2,-6 3 2,10 5-2,-1-3 1,12 5-1,9-4 0,15-3 0,10 1 0,6-1 0,15 0 0,2-3 0,3 3 0,-4 0 0,-6-1 0,-9 3 0,-15-1 1,-11 1-1,-17 3 0,-10-7 0,-14-2 1,-4-2-1,-6-8 0,0-5 0,2-2-1,4-5 1,5-4-1,6-4 0,12 7-5,-1-10-7,19 18-14,4-24-5,-4 24 0,24-30 1</inkml:trace>
          <inkml:trace contextRef="#ctx0" brushRef="#br0" timeOffset="3931.2069">4119 76 9,'0'0'29,"-17"-22"0,17 22 1,-23-19-18,-1 6-1,4 9-5,-10 0-2,3 12-1,-4-1 0,1 12 0,-6 0 0,6 10 0,-2-1 0,10 8-1,1-3 0,10 1-1,5-6 0,12-2 0,-6-26-1,34 28 1,-10-26 0,8-6 0,2-11 0,1-4 0,-1-5 1,0-4-1,-3-3 0,-4 1-1,-3 2 1,-2 2-1,-7 3 0,-3 5 0,-12 18 0,0 0 0,0 0-1,0 0 2,-4 30-2,-6-6 1,1 0 0,-2 6 0,7-2 0,0-4 0,8-4 0,-4-20 0,23 23 0,-5-19 0,5-8 0,9-5 0,-2-5 0,3-4 0,3-5 1,-1 1-2,-3-4 1,0 0-1,-2 4 1,-8-6 0,3 5-1,-5 5 1,-3 1-2,-17 17 3,21-9-2,-21 9 1,2 22 0,-10 2 0,1 6 1,-1 2-1,-7 3 1,8-1-1,-3-10 1,3 0-1,7-24 1,-8 28-1,8-28 0,0 0 1,0 0 0,0 0 0,21-32 0,-10 12-1,4-3 2,0-3-1,8 2-1,5-2 0,4 4 0,-1-1 0,7 8-1,-6 2 1,-2 8 0,-6 10-2,-3 5 2,-10 8 2,-6 8-4,-5 0 2,-7 6 0,-1-2 0,-1-2 2,2-6-2,7-22 0,-15 30 1,15-30-1,0 0 1,0 0 0,0 0-1,0-17 1,11-1-1,2-1 0,6-9 0,7-4 0,6 3 0,7-5-1,8-1 2,0 5-3,-2 6 1,-2 7 1,-4 6 0,-11 13 0,-7 9 0,-16 7 0,-3 10 0,-9 6 1,-5 3 0,3-3 0,-4 3-2,5-4 2,3-6-1,7-3-1,-2-24 0,11 28-3,-11-28-1,30 9-8,-30-9-16,24-11-5,-24 11-1,30-21 1</inkml:trace>
          <inkml:trace contextRef="#ctx0" brushRef="#br0" timeOffset="4321.2076">5319 134 12,'20'5'31,"-20"-5"1,25-5 1,-25 5-16,48-15-1,-29-2-8,13 6-2,-6-8-3,4 4-1,-5 0 0,-1 2-1,-24 13-1,20-26 1,-20 26-1,0 0 0,-29-15-1,0 21 2,-6 3-1,-1 10 1,-1-1 0,5 9 0,6 6 2,9-1-2,15-2 1,8 1 0,12-5-1,7-7-1,3-2 1,4-2-1,3-8 0,3-3 0,-1-2-1,-1-13-1,1 1-4,-9-14-14,10 7-15,-12-9 0,4 2 0,-6 0 0</inkml:trace>
        </inkml:traceGroup>
        <inkml:traceGroup>
          <inkml:annotationXML>
            <emma:emma xmlns:emma="http://www.w3.org/2003/04/emma" version="1.0">
              <emma:interpretation id="{EFA81BFE-963F-4979-A830-9A58C5601EA8}" emma:medium="tactile" emma:mode="ink">
                <msink:context xmlns:msink="http://schemas.microsoft.com/ink/2010/main" type="inkWord" rotatedBoundingBox="19800,720 21955,747 21947,1397 19792,1371"/>
              </emma:interpretation>
              <emma:one-of disjunction-type="recognition" id="oneOf3">
                <emma:interpretation id="interp15" emma:lang="en-US" emma:confidence="1">
                  <emma:literal>side</emma:literal>
                </emma:interpretation>
                <emma:interpretation id="interp16" emma:lang="en-US" emma:confidence="0">
                  <emma:literal>Side</emma:literal>
                </emma:interpretation>
                <emma:interpretation id="interp17" emma:lang="en-US" emma:confidence="0">
                  <emma:literal>snide</emma:literal>
                </emma:interpretation>
                <emma:interpretation id="interp18" emma:lang="en-US" emma:confidence="0">
                  <emma:literal>slide</emma:literal>
                </emma:interpretation>
                <emma:interpretation id="interp19" emma:lang="en-US" emma:confidence="0">
                  <emma:literal>sidle</emma:literal>
                </emma:interpretation>
              </emma:one-of>
            </emma:emma>
          </inkml:annotationXML>
          <inkml:trace contextRef="#ctx0" brushRef="#br0" timeOffset="4992.0086">6646-116 24,'-5'-17'31,"5"17"1,-30-20-1,-4 7-18,13 20-2,-20-11-6,9 17-2,-5-3 0,7 3-1,8 5 0,7 1-1,7 3 0,16-1 0,8-1-1,12-1 1,14-2-1,4 3 0,1-3 0,4 2 0,-8-1 0,-6 3 0,-10-3 0,-13 5 0,-14-3 1,-18-1-1,-8-6 0,-10 0 0,-3-9 0,-6 0-1,4-4 1,-1-10-1,11 1-1,2-12-3,29 21-9,-22-35-17,22 13-2,11-6 0,14-2 1</inkml:trace>
          <inkml:trace contextRef="#ctx0" brushRef="#br0" timeOffset="5194.8091">6972-194 48,'0'0'33,"22"24"4,-27-2-4,1 17-22,-16-1-3,6 3-5,-4-2-1,1 0-3,2-4 0,0-7-4,7-3-2,8-25-11,0 0-16,0 0-1,0 0 1,0 0 1</inkml:trace>
          <inkml:trace contextRef="#ctx0" brushRef="#br0" timeOffset="5335.2094">6961-140 10,'0'-47'30,"2"14"1,-2 5-1,-10 0-13,10 28-6,-3-19-6,3 19-7,0 0-13,18 15-15,-18-15-1,36 22 1</inkml:trace>
          <inkml:trace contextRef="#ctx0" brushRef="#br0" timeOffset="6177.6109">7487-19 20,'0'0'31,"5"-21"0,-5 21 1,-11-35-16,11 35-7,-28-28-5,8 22-2,-10-1-1,2 3-1,-12 6 0,3 6 0,-1 10 1,-5 8 0,10 0 0,4 6 0,5-2 1,11 5-1,6-3 1,7-4 0,7-9-1,14-3 0,1-8 0,10-3 0,0-7 0,9-7 0,0-6 0,4-3-1,-4-7 1,2-10 0,-2-8-1,-3 0 0,-6-7 0,-2 0 0,-8-4 0,1-2-1,-7 3 0,-1 9 0,-5 12 1,-3-3 0,-1 16-1,-6 19 0,0 0 1,0 0 1,-24 37-1,9-1 1,-4 7 0,2 11 0,0-2-1,8 2 1,-4-4 0,11 2 0,2-5 1,5-8-2,7-7 0,1-6 1,4-8-1,5-6 1,2-7 0,6-7-1,8-5 0,-1-2 1,5-4-1,2-6 0,1-2 0,-5-8 0,1 1-1,-7 0 0,-10-2 1,-7 2-1,-10 0 0,-10 11 1,3 17-2,-34-17 2,4 25 2,-2 11-1,-7 7 0,7 9 1,0 2 0,10 4 0,7-2 0,7 1 1,16-9-2,7-3 1,7-7-1,4-5 0,12-6-1,9-5 1,5-8-2,10 1 1,1-6-1,3-3-1,7-2 0,-6-6-4,4 12-14,-24-13-15,-6 10-2,-20-7 1,-21 17-1</inkml:trace>
        </inkml:traceGroup>
      </inkml:traceGroup>
    </inkml:traceGroup>
    <inkml:traceGroup>
      <inkml:annotationXML>
        <emma:emma xmlns:emma="http://www.w3.org/2003/04/emma" version="1.0">
          <emma:interpretation id="{45FEB2A3-24AD-4378-A6B5-146C64607DAB}" emma:medium="tactile" emma:mode="ink">
            <msink:context xmlns:msink="http://schemas.microsoft.com/ink/2010/main" type="paragraph" rotatedBoundingBox="13242,1899 22060,1635 22088,2577 13270,284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0DCA412-836E-4705-A07C-0E8EA0D3CBA5}" emma:medium="tactile" emma:mode="ink">
              <msink:context xmlns:msink="http://schemas.microsoft.com/ink/2010/main" type="line" rotatedBoundingBox="13242,1899 22060,1635 22088,2577 13270,2841"/>
            </emma:interpretation>
          </emma:emma>
        </inkml:annotationXML>
        <inkml:traceGroup>
          <inkml:annotationXML>
            <emma:emma xmlns:emma="http://www.w3.org/2003/04/emma" version="1.0">
              <emma:interpretation id="{96715622-7547-4B2D-9E5C-86779F734D3C}" emma:medium="tactile" emma:mode="ink">
                <msink:context xmlns:msink="http://schemas.microsoft.com/ink/2010/main" type="inkWord" rotatedBoundingBox="13245,1999 15780,1923 15801,2638 13266,2714"/>
              </emma:interpretation>
              <emma:one-of disjunction-type="recognition" id="oneOf4">
                <emma:interpretation id="interp20" emma:lang="en-US" emma:confidence="1">
                  <emma:literal>(close,</emma:literal>
                </emma:interpretation>
                <emma:interpretation id="interp21" emma:lang="en-US" emma:confidence="0">
                  <emma:literal>(chose,</emma:literal>
                </emma:interpretation>
                <emma:interpretation id="interp22" emma:lang="en-US" emma:confidence="0">
                  <emma:literal>(Close,</emma:literal>
                </emma:interpretation>
                <emma:interpretation id="interp23" emma:lang="en-US" emma:confidence="0">
                  <emma:literal>(close</emma:literal>
                </emma:interpretation>
                <emma:interpretation id="interp24" emma:lang="en-US" emma:confidence="0">
                  <emma:literal>Close,</emma:literal>
                </emma:interpretation>
              </emma:one-of>
            </emma:emma>
          </inkml:annotationXML>
          <inkml:trace contextRef="#ctx0" brushRef="#br0" timeOffset="7519.2132">251 866 23,'0'0'28,"0"0"-3,11-26-4,-11 26-4,0 0-5,19-9-2,-19 9-2,0 0-2,-36 18-3,10 8 0,-17 2-2,0 15 0,-13 9 1,0 8-2,1 3 1,3 1-1,13-3 1,14 1-1,12-6 0,13-8 0,15-7 0,9-13-3,12 0 0,-6-17-6,19 4-19,-16-15-4,1-4-3,-10-3 1</inkml:trace>
          <inkml:trace contextRef="#ctx0" brushRef="#br0" timeOffset="8112.0143">462 1103 12,'0'0'28,"2"18"-1,-2-18-8,0 0-4,-2 27-4,2-27-3,0 0-3,0 0-2,0 0 2,0 0-2,0 0 1,0 0-1,19-12 1,-19 12-2,6-18 1,-6 18-1,-6-21-2,6 21 2,-22-17-2,3 12 0,-3 7 0,-8 3 1,-2 10-2,-2 2 2,2 5-2,2 10 2,8 7-1,5-2 1,8-3-1,7 1 1,11-1 0,6-6-1,9-8 1,8-7-1,4-5 0,9-6-1,-4-2-1,8-8-2,-8-7-5,11 10-14,-11-12-10,2 2-1,-13-11 1</inkml:trace>
          <inkml:trace contextRef="#ctx0" brushRef="#br0" timeOffset="8392.8147">921 980 0,'0'0'28,"17"-28"1,-17 28 0,0 0-12,0 0-3,-21 37-3,-3-16-5,5 14 0,-9-5-1,6 9-2,-8-5 0,7 5-2,3-2 2,5-5-3,4-8 0,1-2-1,5-3-1,5-19 0,-2 26-2,2-26-3,0 0-7,0 0-6,0 0-11,22-15 0,-22 15-1</inkml:trace>
          <inkml:trace contextRef="#ctx0" brushRef="#br0" timeOffset="8736.0152">1069 1136 38,'17'-7'30,"-17"7"-4,0 0-7,0 0-6,-8 30-5,-16-10-1,7 8-4,-5-2 0,3 6-1,2-2 1,6-4-2,7-8-1,10-1 1,-6-17 0,28 10-1,-6-10 1,5-6-1,1-7 1,5-4-1,-3-5 0,2-2 1,-6-3-2,-5 1 2,-6-2-1,-9-1 1,-6 4-2,-12 5 1,12 20-3,-37-28-1,20 30-3,-15-17-7,32 15-7,-32 9-12,32-9 2,0 0-1</inkml:trace>
          <inkml:trace contextRef="#ctx0" brushRef="#br0" timeOffset="9141.6161">1573 1064 30,'0'0'32,"0"0"1,0 0-2,0 0-18,-19-12-5,-4 18-4,-6 0-2,0 1 0,3 1-2,4 1 0,22-9 0,-17 26 0,17-26 0,17 26 0,3-11 1,5 2-3,1 3 3,2 4-2,-6-1 2,1-3 0,-12 5-1,-3-3 1,-10-3-1,2-19 1,-30 28 0,5-25 0,-1-1-1,-2-7 0,-2-3-1,4-7 0,5 4-2,1-13-2,20 24-8,-17-36-10,24 20-11,3-5 2,12 2-1</inkml:trace>
          <inkml:trace contextRef="#ctx0" brushRef="#br0" timeOffset="9547.2168">1722 1149 22,'0'0'31,"0"0"2,0 19-1,0-19-19,0 0-3,38 19-4,-21-23-1,9 6-3,0-10-1,8-1 0,-2-2-1,1-6 2,-1 0-2,-2 4 0,-7-4-1,-23 17 1,24-31-1,-24 31 1,-6-17-1,-11 15 0,-7 6 1,-8 0 0,-3 11-1,3 3 2,-4 6 1,10 2-2,4 8 3,10-2-2,9-6 0,14 2 0,8-6 0,3-5-2,4-2 0,4-11-2,10 1-6,-14-18-15,13 11-9,-9-9-2,2 4 2</inkml:trace>
          <inkml:trace contextRef="#ctx0" brushRef="#br0" timeOffset="9750.017">2370 1257 38,'0'19'33,"-15"0"1,4 9-1,-17-13-21,15 18-4,-10-12-6,5 5-1,1-4-3,-2-7-4,17 6-22,2-21-5,-22 13-2,22-13 1</inkml:trace>
        </inkml:traceGroup>
        <inkml:traceGroup>
          <inkml:annotationXML>
            <emma:emma xmlns:emma="http://www.w3.org/2003/04/emma" version="1.0">
              <emma:interpretation id="{0CCC694B-4A9D-41EA-97A0-2B22193F8AB4}" emma:medium="tactile" emma:mode="ink">
                <msink:context xmlns:msink="http://schemas.microsoft.com/ink/2010/main" type="inkWord" rotatedBoundingBox="16237,1917 17720,1872 17736,2423 16254,2467"/>
              </emma:interpretation>
              <emma:one-of disjunction-type="recognition" id="oneOf5">
                <emma:interpretation id="interp25" emma:lang="en-US" emma:confidence="1">
                  <emma:literal>like</emma:literal>
                </emma:interpretation>
                <emma:interpretation id="interp26" emma:lang="en-US" emma:confidence="0">
                  <emma:literal>mike</emma:literal>
                </emma:interpretation>
                <emma:interpretation id="interp27" emma:lang="en-US" emma:confidence="0">
                  <emma:literal>hike</emma:literal>
                </emma:interpretation>
                <emma:interpretation id="interp28" emma:lang="en-US" emma:confidence="0">
                  <emma:literal>bike</emma:literal>
                </emma:interpretation>
                <emma:interpretation id="interp29" emma:lang="en-US" emma:confidence="0">
                  <emma:literal>Mike</emma:literal>
                </emma:interpretation>
              </emma:one-of>
            </emma:emma>
          </inkml:annotationXML>
          <inkml:trace contextRef="#ctx0" brushRef="#br0" timeOffset="10358.4182">2934 902 26,'17'-27'32,"-17"27"2,13-18-2,-13 18-18,0 0-3,0 0-4,0 0-3,-12 18-1,3 9-1,-4 2 0,4 7 1,-8 3-2,0 0 0,4 2 1,-2-4-2,5-5 0,1-8-1,4-3-1,5-21-4,-8 35-1,8-35-8,2 17-11,-2-17-9,0 0 1,19-13 1</inkml:trace>
          <inkml:trace contextRef="#ctx0" brushRef="#br0" timeOffset="10576.8185">3166 1039 34,'0'0'31,"0"0"2,5 17-8,-5 7-12,-16-5-5,10 9-5,-9-4 0,8-3-3,-3 5 1,10-26-4,-11 32-2,11-32-10,0 0-17,4-19 0,-4 19 0,18-36 1</inkml:trace>
          <inkml:trace contextRef="#ctx0" brushRef="#br0" timeOffset="10717.2188">3256 868 32,'0'-24'31,"0"24"1,-11-24-2,11 24-21,0 0-4,0 0-9,0 0-10,0 0-16,0 0-2,28 1 2</inkml:trace>
          <inkml:trace contextRef="#ctx0" brushRef="#br0" timeOffset="10982.4193">3505 762 9,'0'0'31,"0"0"1,17-21 1,-17 21-14,-14 23-4,16 3-5,-17-2-4,10 11-1,-12 6-2,6 10 0,-8-3-1,8 2-2,-4-7 2,0 6-4,4-14 2,-1-5-2,7 0 1,5-30-4,-6 31-4,6-31-17,0 0-9,0 0 2,6-18-1</inkml:trace>
          <inkml:trace contextRef="#ctx0" brushRef="#br0" timeOffset="11325.6199">3741 864 43,'22'-15'32,"-1"8"2,-21 7-11,0 0-11,0 0-3,-28 35-4,-6-22-1,-2 8-2,-9-3 0,0 1-1,2-4-1,6-4 0,7 4-1,15-6 1,15-9 0,-13 25-1,20-9 0,7 5 1,1 3 2,5 6-3,-1-4 2,1 8-1,5-1 1,1-3-2,0-8 1,2-7-2,2-2-2,-2-16-8,12-1-23,-9-11 1,3 0-1,-8-7 2</inkml:trace>
          <inkml:trace contextRef="#ctx0" brushRef="#br0" timeOffset="11731.2206">3930 1105 36,'-21'16'33,"21"-16"0,0 0 0,0 0-25,17 21 0,-17-21-3,41-8-2,-15-6-1,6 2-1,0-1 1,-2-5-1,2-1-1,-4 0 0,-6 3 0,-5-1-1,-17 17 1,10-24 0,-10 24-1,-29-2 1,3 13 0,-6 6 0,-3 7 0,1 2 1,4 2 2,8 2-2,7-2 2,11 0-2,8-11 1,9 5-1,9-13 1,5-1-2,6-8 0,3-4-2,5 4-2,-13-19-11,17 12-19,-15-14-1,6 10-2,-12-7 2</inkml:trace>
        </inkml:traceGroup>
        <inkml:traceGroup>
          <inkml:annotationXML>
            <emma:emma xmlns:emma="http://www.w3.org/2003/04/emma" version="1.0">
              <emma:interpretation id="{91A5C247-EA6D-4BC1-A771-5B0F72C2D43D}" emma:medium="tactile" emma:mode="ink">
                <msink:context xmlns:msink="http://schemas.microsoft.com/ink/2010/main" type="inkWord" rotatedBoundingBox="18407,1744 20563,1680 20587,2478 18431,2543"/>
              </emma:interpretation>
              <emma:one-of disjunction-type="recognition" id="oneOf6">
                <emma:interpretation id="interp30" emma:lang="en-US" emma:confidence="1">
                  <emma:literal>"sis")</emma:literal>
                </emma:interpretation>
                <emma:interpretation id="interp31" emma:lang="en-US" emma:confidence="0">
                  <emma:literal>"sis 11)</emma:literal>
                </emma:interpretation>
                <emma:interpretation id="interp32" emma:lang="en-US" emma:confidence="0">
                  <emma:literal>"sis 10)</emma:literal>
                </emma:interpretation>
                <emma:interpretation id="interp33" emma:lang="en-US" emma:confidence="0">
                  <emma:literal>"sis 1))</emma:literal>
                </emma:interpretation>
                <emma:interpretation id="interp34" emma:lang="en-US" emma:confidence="0">
                  <emma:literal>"sis "1)</emma:literal>
                </emma:interpretation>
              </emma:one-of>
            </emma:emma>
          </inkml:annotationXML>
          <inkml:trace contextRef="#ctx0" brushRef="#br0" timeOffset="12339.6217">4988 762 18,'0'0'32,"7"-21"1,-7 21 0,17 4-16,-17-4-4,11 19-4,-13-1-5,8 3-1,-6 3-3,-2-2-1,4 8-5,-2-30-10,-8 24-17,8-24-1,0 0 1,17 2-1</inkml:trace>
          <inkml:trace contextRef="#ctx0" brushRef="#br0" timeOffset="12526.822">5225 762 15,'21'-23'30,"-21"23"1,0 0 0,17 19-14,-17-19-5,-10 34-5,3-16-3,5 10-1,-4 2-2,3-6 0,-1 0-4,4-24-3,-2 38-10,2-38-16,0 0 0,0 0-1</inkml:trace>
          <inkml:trace contextRef="#ctx0" brushRef="#br0" timeOffset="13072.823">5652 900 45,'6'-21'32,"-6"21"1,-21-4-13,-9-9-8,4 19-5,-11-2-4,1 3-1,-1 1-2,1 10 1,6-3 0,9 6-1,8-3 0,17 3 2,11-3-2,9 3 1,8-4 0,8-1-1,-1-1 1,-2 2-1,-3-4 0,-4 4 0,-30-17 2,15 26-2,-15-26 1,-34 24-1,0-16 0,-5-1 0,-2 1 0,-4-12 0,6 2-3,3-7 0,10 3-6,-2-20-12,28 26-12,-8-33-1,20 10 2</inkml:trace>
          <inkml:trace contextRef="#ctx0" brushRef="#br0" timeOffset="13291.2233">5841 892 32,'23'-5'33,"-23"5"1,22 7 0,-22-7-20,2 26-4,-11-7-5,5 9-1,-5 2-2,-1-1-2,1 5 0,-6-10-2,9 4-4,-14-17-15,20-11-12,-4 19-3,4-19 2,0 0 0</inkml:trace>
          <inkml:trace contextRef="#ctx0" brushRef="#br0" timeOffset="13462.8237">5987 777 44,'-15'-17'32,"-2"2"1,17 15-1,-28-13-28,28 13-2,0 0-9,8 17-20,-8-17-5,28 20 0,-9-5 0</inkml:trace>
          <inkml:trace contextRef="#ctx0" brushRef="#br0" timeOffset="13930.8245">6416 944 25,'0'0'33,"0"0"1,-8-20-1,-14 5-18,22 15-4,-32-13-7,10 7-1,-8 3-1,0 3-1,0 1-1,6 1 0,-5 8 1,13 3-1,4 3 0,7 3 0,7 2 1,9 3-1,0-2 0,6 2 1,5-1-2,3-1 1,-5-1 0,-1-1-1,0-5 2,-19-15-1,18 30 1,-18-30-2,-9 24 3,-8-16-2,-5-5 1,-3-1 0,-4 0-1,-3-6 1,2-3-3,0-4 2,5 1-3,1-8-1,24 18-10,-34-28-12,34 28-8,-3-23-1,3 23 2</inkml:trace>
          <inkml:trace contextRef="#ctx0" brushRef="#br0" timeOffset="14336.4252">6775 605 33,'0'0'33,"0"0"1,-5-17 0,5 17-22,2 19-2,1 0-4,-4 1-3,1 6 0,-4 4-1,2 2 0,-4-2-2,1-4-1,-1-2-4,6-24-2,-4 33-16,4-33-11,0 0-1,0 0 0</inkml:trace>
          <inkml:trace contextRef="#ctx0" brushRef="#br0" timeOffset="14523.6255">6918 633 25,'0'0'32,"0"0"0,0 0 0,0 0-20,5 45-3,-12-23-5,3 4-1,-3 4-4,-6-4-2,7 4-7,-13-13-10,10 0-13,9-17 1,-13 16 0</inkml:trace>
          <inkml:trace contextRef="#ctx0" brushRef="#br0" timeOffset="15100.8265">7079 527 11,'0'0'32,"0"0"1,0 0 2,13 26-16,-11-9-3,20 26-5,-14 3-4,7 14-1,-10 1-2,-1 10-1,-8-4-2,-7 4-1,-6-9 1,-11-3-1,2-7-1,-6-7-3,6-4 0,-12-18-14,20 3-16,-10-10-1,7-1-1,0-11 1</inkml:trace>
        </inkml:traceGroup>
        <inkml:traceGroup>
          <inkml:annotationXML>
            <emma:emma xmlns:emma="http://www.w3.org/2003/04/emma" version="1.0">
              <emma:interpretation id="{19030E95-3BAE-483C-A89B-FC3F65CA5922}" emma:medium="tactile" emma:mode="ink">
                <msink:context xmlns:msink="http://schemas.microsoft.com/ink/2010/main" type="inkWord" rotatedBoundingBox="21333,2050 22071,2028 22088,2577 21349,2599"/>
              </emma:interpretation>
              <emma:one-of disjunction-type="recognition" id="oneOf7">
                <emma:interpretation id="interp35" emma:lang="en-US" emma:confidence="0">
                  <emma:literal>it</emma:literal>
                </emma:interpretation>
                <emma:interpretation id="interp36" emma:lang="en-US" emma:confidence="0">
                  <emma:literal>It</emma:literal>
                </emma:interpretation>
                <emma:interpretation id="interp37" emma:lang="en-US" emma:confidence="0">
                  <emma:literal>is</emma:literal>
                </emma:interpretation>
                <emma:interpretation id="interp38" emma:lang="en-US" emma:confidence="0">
                  <emma:literal>Is</emma:literal>
                </emma:interpretation>
                <emma:interpretation id="interp39" emma:lang="en-US" emma:confidence="0">
                  <emma:literal>IT</emma:literal>
                </emma:interpretation>
              </emma:one-of>
            </emma:emma>
          </inkml:annotationXML>
          <inkml:trace contextRef="#ctx0" brushRef="#br0" timeOffset="16676.4293">7957 1086 25,'0'0'29,"-13"-20"3,13 20-14,0 0-2,-17 1-5,17 18-4,0-19 0,-8 41-3,5-13 1,14 11-2,-4-2 1,16 8-2,-1-4 1,10-5-1,6-7 1,3-1-2,5-13 0,5-5 0,-4-10 0,5-10 0,1-1-1,-5-8 0,-3-1 0,0-2 0,-7-3-1,-1 3-1,-3 1 0,-10 1-3,0 12-5,-16-12-18,-8 20-7,15-22 1,-15 22-1</inkml:trace>
          <inkml:trace contextRef="#ctx0" brushRef="#br0" timeOffset="15927.628">8262 885 25,'0'0'32,"0"0"1,0 0-2,0 0-20,4 18-2,-2 5-1,-12-5-4,6 8 0,-5 4 1,2 4-2,-5-6-2,3-2 1,2-2 0,-5-5-5,7 1-1,5-20-9,0 0-12,-13 19-9,13-19 0,0 0-1</inkml:trace>
          <inkml:trace contextRef="#ctx0" brushRef="#br0" timeOffset="16192.8284">8447 928 23,'0'0'30,"28"-26"-4,-24 7-4,-4 19-4,0 0-5,0 0-3,0 0-3,-6 28-3,-5-8 0,4 10-2,-6 2-1,3 1 0,1-1 1,3 5-2,1-11 0,3-1-3,0-3-1,2-22-9,-4 26-16,4-26-6,0 0 1,0 0 1</inkml:trace>
        </inkml:traceGroup>
      </inkml:traceGroup>
    </inkml:traceGroup>
  </inkml:traceGroup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1-02-25T17:22:16.816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0DB875DD-E699-4006-B2EA-D397F443CAF6}" emma:medium="tactile" emma:mode="ink">
          <msink:context xmlns:msink="http://schemas.microsoft.com/ink/2010/main" type="writingRegion" rotatedBoundingBox="8992,16294 8710,19078 8045,19011 8327,16227"/>
        </emma:interpretation>
      </emma:emma>
    </inkml:annotationXML>
    <inkml:traceGroup>
      <inkml:annotationXML>
        <emma:emma xmlns:emma="http://www.w3.org/2003/04/emma" version="1.0">
          <emma:interpretation id="{C3E84BCF-5410-468D-9C2B-4AE7AB75113F}" emma:medium="tactile" emma:mode="ink">
            <msink:context xmlns:msink="http://schemas.microsoft.com/ink/2010/main" type="paragraph" rotatedBoundingBox="8992,16294 8710,19078 8045,19011 8327,1622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9D8C6D8-B2B0-4C1F-AE79-D5DBDDAA061B}" emma:medium="tactile" emma:mode="ink">
              <msink:context xmlns:msink="http://schemas.microsoft.com/ink/2010/main" type="line" rotatedBoundingBox="8992,16294 8710,19078 8045,19011 8327,16227"/>
            </emma:interpretation>
          </emma:emma>
        </inkml:annotationXML>
        <inkml:traceGroup>
          <inkml:annotationXML>
            <emma:emma xmlns:emma="http://www.w3.org/2003/04/emma" version="1.0">
              <emma:interpretation id="{96764016-5877-424F-AD7E-77EE462459DA}" emma:medium="tactile" emma:mode="ink">
                <msink:context xmlns:msink="http://schemas.microsoft.com/ink/2010/main" type="inkWord" rotatedBoundingBox="8992,16294 8710,19078 8045,19011 8327,16227"/>
              </emma:interpretation>
              <emma:one-of disjunction-type="recognition" id="oneOf0">
                <emma:interpretation id="interp0" emma:lang="en-US" emma:confidence="0">
                  <emma:literal>ini</emma:literal>
                </emma:interpretation>
                <emma:interpretation id="interp1" emma:lang="en-US" emma:confidence="0">
                  <emma:literal>i'!</emma:literal>
                </emma:interpretation>
                <emma:interpretation id="interp2" emma:lang="en-US" emma:confidence="0">
                  <emma:literal>ids;</emma:literal>
                </emma:interpretation>
                <emma:interpretation id="interp3" emma:lang="en-US" emma:confidence="0">
                  <emma:literal>i'',</emma:literal>
                </emma:interpretation>
                <emma:interpretation id="interp4" emma:lang="en-US" emma:confidence="0">
                  <emma:literal>'i'!</emma:literal>
                </emma:interpretation>
              </emma:one-of>
            </emma:emma>
          </inkml:annotationXML>
          <inkml:trace contextRef="#ctx0" brushRef="#br0">5300 6515 12,'0'0'24,"0"0"-4,8-28-4,-8 28 0,0 0-4,28-12 0,-28 12-2,0 0 0,0 0-3,0 0-1,0 0-2,6 27-1,-15-4 0,7 10 0,-6 2-1,-1 20 0,3 0 1,0 13-1,-1 3 1,1 4-1,0-10-1,2 3 0,-1-8 1,1-12-2,0-10-1,4-38 0,0 35-1,0-35-8,13-23-24,-13-7-1,0 30-2,12-57 1</inkml:trace>
          <inkml:trace contextRef="#ctx0" brushRef="#br0" timeOffset="-1950.0034">5378 6480 16,'0'0'14,"0"0"-1,0 0-2,0 0-2,0 0 0,0 0 0,-17-3 0,17 3 0,0 0-1,0 0 0,0 0 0,0 0-1,0 0-1,0 0-1,0 0 0,0 0-3,0 0 2,0 0-1,0 0-1,2-35 1,4 8 0,5-14 1,-1-9-1,7-5 1,-4-8-2,2 3 0,-1 2 0,1-2-1,-4 4 0,1 19-1,-1 4 0,-11 33-1,8-33 1,-8 33 1,0 0-2,0 0 1,0 0-1,0 0-1,0 0-1,0 0-4,0 0-15,0 0-13,15 30-1,-15-30 0,0 0 2</inkml:trace>
          <inkml:trace contextRef="#ctx0" brushRef="#br0" timeOffset="-920.4016">5859 5151 17,'2'-50'30,"-2"50"0,-2-53-3,2 53-10,2-23-4,-2 23-3,0 0-4,4 58 0,-10-8-2,4 8 0,-7 15 0,3 5 0,-2-3-2,1 0 0,1-4-1,2-8 0,-1-21-2,3 1 0,9-13-4,-7-30-6,4 28-23,-4-28-1,0 0-1,0 0 0</inkml:trace>
          <inkml:trace contextRef="#ctx0" brushRef="#br0" timeOffset="-1341.6022">5665 5010 3,'0'0'22,"0"0"1,0 0-5,0 0 1,0 0-3,0 0-2,-15 38-1,15-38-2,-2 58-2,-2-26-3,4 21-2,-9 0 0,5 10-2,-4-1 0,3 4-1,-3-14-1,4 4 1,-3-11-1,1-10 0,0-7 0,6-28 0,-5 37-1,5-37-1,0 0-2,0 0-6,0 0-18,5-27-6,-5 27 0,6-33 0</inkml:trace>
          <inkml:trace contextRef="#ctx0" brushRef="#br0" timeOffset="-1138.802">5576 5490 21,'0'0'31,"17"-33"2,-17 33-2,25-22-18,13 22-3,-8-20-5,6 5-2,-3-6-3,-3 4-1,2 7-3,-20-18-4,12 21-9,-20-19-7,-4 26-9,8-35 3,-8 35 5</inkml:trace>
          <inkml:trace contextRef="#ctx0" brushRef="#br0" timeOffset="1076.4019">5835 7110 23,'0'0'32,"0"0"2,0 0-2,-9 36-18,9-36-6,0 57-1,-4-29-1,4 30-2,-8-10 0,8 14-1,-11-1 0,11-4-1,-6 1 0,6-5-1,-2 0 0,4-13-1,-2-2-1,2-16 1,2 3-2,-4-25 0,5 26-2,-5-26-2,0 0-11,0 0-17,0 0-1,0 0-1,6-28 2</inkml:trace>
          <inkml:trace contextRef="#ctx0" brushRef="#br0" timeOffset="764.4013">5572 7291 25,'0'0'32,"-25"-25"2,2 10-2,23 15-21,-55-5-2,30 18-4,-17-1-2,2 18 0,0 3 0,0 7-1,0 5 0,10 8 0,3 0 0,12-8 0,7 0 1,12-4-2,9-14 0,12 1-1,6-13 1,7-10-1,9-5 0,1-5 0,2-8-1,-1-4-1,-1-1-3,-6-14 0,9 22-12,-26-23-18,11 13 0,-15-13 0,0 13 1</inkml:trace>
        </inkml:traceGroup>
      </inkml:traceGroup>
    </inkml:traceGroup>
  </inkml:traceGroup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1-02-25T17:18:33.872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590346E5-5111-4602-A6E1-D01E82F52AFC}" emma:medium="tactile" emma:mode="ink">
          <msink:context xmlns:msink="http://schemas.microsoft.com/ink/2010/main" type="writingRegion" rotatedBoundingBox="2891,11244 3869,11244 3869,12025 2891,12025"/>
        </emma:interpretation>
      </emma:emma>
    </inkml:annotationXML>
    <inkml:traceGroup>
      <inkml:annotationXML>
        <emma:emma xmlns:emma="http://www.w3.org/2003/04/emma" version="1.0">
          <emma:interpretation id="{8C2840D9-5C5C-4CB5-8D69-8342BB360DCF}" emma:medium="tactile" emma:mode="ink">
            <msink:context xmlns:msink="http://schemas.microsoft.com/ink/2010/main" type="paragraph" rotatedBoundingBox="2891,11244 3869,11244 3869,12025 2891,1202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8680105-E992-4106-B94B-87D9E11F71DF}" emma:medium="tactile" emma:mode="ink">
              <msink:context xmlns:msink="http://schemas.microsoft.com/ink/2010/main" type="line" rotatedBoundingBox="2891,11244 3869,11244 3869,12025 2891,12025"/>
            </emma:interpretation>
          </emma:emma>
        </inkml:annotationXML>
        <inkml:traceGroup>
          <inkml:annotationXML>
            <emma:emma xmlns:emma="http://www.w3.org/2003/04/emma" version="1.0">
              <emma:interpretation id="{84D028FD-6C4B-499D-BE8D-05B6517C0883}" emma:medium="tactile" emma:mode="ink">
                <msink:context xmlns:msink="http://schemas.microsoft.com/ink/2010/main" type="inkWord" rotatedBoundingBox="2891,11244 3869,11244 3869,12025 2891,12025"/>
              </emma:interpretation>
              <emma:one-of disjunction-type="recognition" id="oneOf0">
                <emma:interpretation id="interp0" emma:lang="en-US" emma:confidence="0">
                  <emma:literal>H.</emma:literal>
                </emma:interpretation>
                <emma:interpretation id="interp1" emma:lang="en-US" emma:confidence="0">
                  <emma:literal>H -</emma:literal>
                </emma:interpretation>
                <emma:interpretation id="interp2" emma:lang="en-US" emma:confidence="0">
                  <emma:literal>H _</emma:literal>
                </emma:interpretation>
                <emma:interpretation id="interp3" emma:lang="en-US" emma:confidence="0">
                  <emma:literal>It</emma:literal>
                </emma:interpretation>
                <emma:interpretation id="interp4" emma:lang="en-US" emma:confidence="0">
                  <emma:literal>H .</emma:literal>
                </emma:interpretation>
              </emma:one-of>
            </emma:emma>
          </inkml:annotationXML>
          <inkml:trace contextRef="#ctx0" brushRef="#br0">0 86 39,'15'-33'32,"-15"11"-2,0 22-9,4-33-6,-4 33-5,0 0-3,0 0-2,-13 43-2,13-6 0,-2 14 0,2 9 0,2 8-2,3 2 0,1 3 0,0-8 0,5-12-1,-9-3 0,4-12 0,-2-13 0,-4-25-1,4 20-1,-4-20 0,0 0-4,0 0-3,-23-30-10,23 30-16,-10-38-1,10 38 1</inkml:trace>
          <inkml:trace contextRef="#ctx0" brushRef="#br0" timeOffset="390.0007">-8 445 27,'12'-25'33,"-12"25"2,0 0-2,44-3-21,-44 3-4,33 3-3,-10-3-2,8 0-2,-1-3-2,-3-4-1,4-3-3,-31 10-5,41-33-4,-34 1-3,16 11 0,-28-14-1,18 10 4,-15-13 5,8 8 6,-6 3 6,-4-11 7,4 38 4,0-45 3,0 45-1,0 0-1,0 0-3,0 0-3,27 47-1,-31-6-3,10 19 0,-6 8-2,4-3 0,-6 8 0,4-3-2,0 3 0,-2-15-1,7-8-2,-7-20-3,12 11-7,-12-41-23,2 27-1,-2-27 0,0 0 0</inkml:trace>
          <inkml:trace contextRef="#ctx0" brushRef="#br0" timeOffset="748.8013">564 347 31,'0'0'35,"28"3"2,-28-3-3,29-5-21,0 15-7,-8-13-1,13 3-3,0 0-1,6-7-1,4 4-2,-8-15-2,4 16-4,-17-18-13,6 17-13,-10-2-2,-19 5 1</inkml:trace>
        </inkml:traceGroup>
      </inkml:traceGroup>
    </inkml:traceGroup>
  </inkml:traceGroup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1-02-26T01:11:43.402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A1142AD-CDF6-4961-9FF5-F4F36EAA8BAA}" emma:medium="tactile" emma:mode="ink">
          <msink:context xmlns:msink="http://schemas.microsoft.com/ink/2010/main" type="writingRegion" rotatedBoundingBox="816,11078 2595,9534 3156,10180 1377,11724"/>
        </emma:interpretation>
      </emma:emma>
    </inkml:annotationXML>
    <inkml:traceGroup>
      <inkml:annotationXML>
        <emma:emma xmlns:emma="http://www.w3.org/2003/04/emma" version="1.0">
          <emma:interpretation id="{A5EA8478-1557-4300-A8EC-4BB06F8756B9}" emma:medium="tactile" emma:mode="ink">
            <msink:context xmlns:msink="http://schemas.microsoft.com/ink/2010/main" type="paragraph" rotatedBoundingBox="816,11078 2595,9534 3156,10180 1377,1172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31CBBA6-8F5C-4A49-8E22-69E1A4C55D10}" emma:medium="tactile" emma:mode="ink">
              <msink:context xmlns:msink="http://schemas.microsoft.com/ink/2010/main" type="line" rotatedBoundingBox="816,11078 2595,9534 3156,10180 1377,11724"/>
            </emma:interpretation>
          </emma:emma>
        </inkml:annotationXML>
        <inkml:traceGroup>
          <inkml:annotationXML>
            <emma:emma xmlns:emma="http://www.w3.org/2003/04/emma" version="1.0">
              <emma:interpretation id="{8D7B0B73-C6CD-4302-944B-FA6AF8105CF9}" emma:medium="tactile" emma:mode="ink">
                <msink:context xmlns:msink="http://schemas.microsoft.com/ink/2010/main" type="inkWord" rotatedBoundingBox="816,11078 2595,9534 3156,10180 1377,11724"/>
              </emma:interpretation>
              <emma:one-of disjunction-type="recognition" id="oneOf0">
                <emma:interpretation id="interp0" emma:lang="en-US" emma:confidence="0">
                  <emma:literal>is</emma:literal>
                </emma:interpretation>
                <emma:interpretation id="interp1" emma:lang="en-US" emma:confidence="0">
                  <emma:literal>as</emma:literal>
                </emma:interpretation>
                <emma:interpretation id="interp2" emma:lang="en-US" emma:confidence="0">
                  <emma:literal>cist</emma:literal>
                </emma:interpretation>
                <emma:interpretation id="interp3" emma:lang="en-US" emma:confidence="0">
                  <emma:literal>dies</emma:literal>
                </emma:interpretation>
                <emma:interpretation id="interp4" emma:lang="en-US" emma:confidence="0">
                  <emma:literal>is"</emma:literal>
                </emma:interpretation>
              </emma:one-of>
            </emma:emma>
          </inkml:annotationXML>
          <inkml:trace contextRef="#ctx0" brushRef="#br0">-1424-33 7,'0'0'23,"21"7"-2,-21-7-3,0 0-1,0 0-2,24-11-3,-24 11-2,0 0-2,-2-33-1,2 33-1,-11-26-2,11 26-1,-32-34-1,11 19 0,-7-2-1,4 6 0,-6 6-1,0 5 1,0 13-1,-2 5 1,2 14-1,8 9 0,-3 9 1,11 6-1,2 0 1,10 2-1,6-6 0,11-2 0,8-9 1,3-7-1,8-10 0,3-6-1,-1-6 1,-1-5 0,-1-9 0,-6-2 0,-4-1 0,-1-3-1,-3-1 1,-20 9 0,32-39-1,-17 15 0,0 1 0,2-10 0,0-1 0,3-3-1,-3-2 1,4-4 0,-4 0 0,-4-3 0,2-4 0,-10 5 1,1-4 0,0 5 0,-6 1 1,-6 6-1,0 3 1,3 10-1,-5 3 0,8 21 0,-9-20 1,9 20-1,0 0 0,-13 19 1,11 1-1,2 2 1,0 8 0,2 6-1,0 8 1,3-3 0,3 6 0,1-3-1,4-1 1,4-4 0,-4-7-1,2-6 0,-15-26 0,32 21-1,-32-21 1,32-8 0,-21-16 0,2 0 0,0-12 0,-4-3 0,5-7 0,-5-1 1,0-5-1,-1-2 1,-1 4 0,3-1-1,-3 3 0,4 1 2,-3 5-1,3-1 0,0 6-1,1 3 1,-1 4 0,-2 6 0,1 5 1,-7 3-2,-3 16 0,13-21 0,-13 21 0,0 0 1,25 8-1,-25-8 0,32 22 0,-10-7 0,-3 5 0,7 1 0,-4 1-1,-7 6-1,0 6 1,-5 1 0,-7 0 0,-3 1-1,-5 1 1,-3-3 1,-3-1-1,-4-5 1,0-4 1,-4-11-1,-1-3 0,-3-10 0,-1-2 0,-2-2 0,3-3 1,7-1-1,16 8 0,-25-13 0,25 13 1,0 0-1,0 0 1,30 11-1,-7-9 1,10-4 0,1-7 0,7-6 1,4-6-1,0-6 0,0-7 1,0-3 0,-4-2-1,-7 0 0,-6 5-1,-9 1-2,-6 8-2,-19-8-9,4 16-22,-17 6-1,-5 2 0,-10 3 0</inkml:trace>
          <inkml:trace contextRef="#ctx0" brushRef="#br0" timeOffset="249.6004">-1381-726 47,'-32'0'33,"32"0"2,-20-6-4,20 6-29,0 0-15,33-18-18,-8 7-2,6-6 0,7-2 0</inkml:trace>
          <inkml:trace contextRef="#ctx0" brushRef="#br0" timeOffset="546.0009">-323-951 36,'28'-12'36,"-9"-6"0,5 1 0,2-9-16,8 11-12,-6-13-3,11 4-2,-1-4-1,-3 2-2,1 4-2,-4 1-1,-2 10-3,-15-15-14,7 18-16,-22 8-2,21-9 2,-21 9 1</inkml:trace>
        </inkml:traceGroup>
      </inkml:traceGroup>
    </inkml:traceGroup>
  </inkml:traceGroup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1-02-26T01:12:30.781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  <inkml:brush xml:id="br1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2ABE1EA8-3E2A-4226-97EC-C97D8F0EC710}" emma:medium="tactile" emma:mode="ink">
          <msink:context xmlns:msink="http://schemas.microsoft.com/ink/2010/main" type="writingRegion" rotatedBoundingBox="2849,16906 5798,14877 6343,15670 3394,17698"/>
        </emma:interpretation>
      </emma:emma>
    </inkml:annotationXML>
    <inkml:traceGroup>
      <inkml:annotationXML>
        <emma:emma xmlns:emma="http://www.w3.org/2003/04/emma" version="1.0">
          <emma:interpretation id="{12DDF42C-6107-4C57-ACAB-FBB0D4A7D2C4}" emma:medium="tactile" emma:mode="ink">
            <msink:context xmlns:msink="http://schemas.microsoft.com/ink/2010/main" type="paragraph" rotatedBoundingBox="2849,16906 5798,14877 6343,15670 3394,1769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B9ADBEC-E43C-497F-9810-574EC9B16788}" emma:medium="tactile" emma:mode="ink">
              <msink:context xmlns:msink="http://schemas.microsoft.com/ink/2010/main" type="line" rotatedBoundingBox="2849,16906 5798,14877 6343,15670 3394,17698"/>
            </emma:interpretation>
          </emma:emma>
        </inkml:annotationXML>
        <inkml:traceGroup>
          <inkml:annotationXML>
            <emma:emma xmlns:emma="http://www.w3.org/2003/04/emma" version="1.0">
              <emma:interpretation id="{B6D7AD72-6F7D-43EA-BBFD-33B5B162341D}" emma:medium="tactile" emma:mode="ink">
                <msink:context xmlns:msink="http://schemas.microsoft.com/ink/2010/main" type="inkWord" rotatedBoundingBox="2849,16906 4469,15792 4974,16526 3355,17640"/>
              </emma:interpretation>
              <emma:one-of disjunction-type="recognition" id="oneOf0">
                <emma:interpretation id="interp0" emma:lang="en-US" emma:confidence="0">
                  <emma:literal>is</emma:literal>
                </emma:interpretation>
                <emma:interpretation id="interp1" emma:lang="en-US" emma:confidence="0">
                  <emma:literal>is.</emma:literal>
                </emma:interpretation>
                <emma:interpretation id="interp2" emma:lang="en-US" emma:confidence="0">
                  <emma:literal>as</emma:literal>
                </emma:interpretation>
                <emma:interpretation id="interp3" emma:lang="en-US" emma:confidence="0">
                  <emma:literal>his</emma:literal>
                </emma:interpretation>
                <emma:interpretation id="interp4" emma:lang="en-US" emma:confidence="0">
                  <emma:literal>cist</emma:literal>
                </emma:interpretation>
              </emma:one-of>
            </emma:emma>
          </inkml:annotationXML>
          <inkml:trace contextRef="#ctx0" brushRef="#br0">213 482 23,'0'-17'22,"0"17"-4,0 0-3,0 0-2,0 0-2,0 0-3,0 0 0,0 0-3,0 0 0,0 0 0,-3-18-1,3 18-1,-4-19-1,4 19 0,-11-22 0,11 22-1,-19-24 0,19 24 0,-26-25 1,26 25-1,-32-9-1,15 13 0,0 5 0,-5 10 1,7 7-1,-4 11 0,10 8-1,1 13 1,4 1 0,6 5 0,4 1 0,11-4 0,0-9 0,11-5 0,2-12-1,3-12 2,3-10-1,1-13 0,3-4 1,-7-14-1,3-9 1,-6-14-1,0-5 1,-6-4 0,-5-8 0,-2-2 0,-4-5-1,-4 7 0,-3-2 1,-6 8-1,-2 8 0,-2 4 0,-3 7 0,-1 9 0,1 5 0,7 19 1,0 0-1,-17-2 0,13 25 1,0 6 0,8 12-1,-2 6 0,4 9 1,1-4-1,4 2 0,4-7 0,2-4-1,4-10 2,-1-9-2,3-14 1,3-10 0,-3-6 0,-3-11 0,1-3 0,-2-14 0,-5-1 1,-2-12-1,-1 8 0,-5-4 1,-3-2 0,1-5-1,0 4 1,0 3-1,5-8 0,2 9 0,4-1 1,4 4-2,3 12 2,5 9-1,-1 3 1,2 15-1,-2 20 0,-5 10 0,-3 4-1,-5 3 1,-5 4-1,-6-2 1,-6 8-2,-3-12 1,-8-3 1,0-8-1,-6-2 1,4-7-1,-5-5 1,-1-3 0,1-7 0,-1-2 0,3-5 0,-1 5 0,4-6 0,17 8 1,-20 0-1,20 0 1,0 0 0,17 21 0,3-12-1,6-7 2,10 2-1,1-12 2,8-3-2,-2-17 1,6-3-1,-6-9 0,2-4 0,-8-5-2,3 1 1,-10 3-1,-8-3-2,1 20-1,-16-10-4,-7 38-12,2-37-15,-2 37 0,-37-13 0,12 9 1</inkml:trace>
          <inkml:trace contextRef="#ctx0" brushRef="#br0" timeOffset="234.0004">318-161 45,'0'0'34,"0"0"1,0 0-1,0 0-27,0 0-11,28-5-27,-1-1-2,-1-1-2,7-1 2</inkml:trace>
          <inkml:trace contextRef="#ctx0" brushRef="#br0" timeOffset="670.801">1292-153 38,'0'0'34,"0"0"3,0 0-3,37 0-20,-26-21-6,19 8-1,-3-11-3,6 0-1,3-6-1,1 2-2,-5 2-2,-7 2-1,4 22-11,-29 2-22,19-4 1,-19 4-3,-7 17 2</inkml:trace>
        </inkml:traceGroup>
        <inkml:traceGroup>
          <inkml:annotationXML>
            <emma:emma xmlns:emma="http://www.w3.org/2003/04/emma" version="1.0">
              <emma:interpretation id="{53FA7F2E-9DB6-487D-AA01-B12D30F5AAE1}" emma:medium="tactile" emma:mode="ink">
                <msink:context xmlns:msink="http://schemas.microsoft.com/ink/2010/main" type="inkWord" rotatedBoundingBox="5442,15494 5971,15130 6343,15670 5813,16034"/>
              </emma:interpretation>
              <emma:one-of disjunction-type="recognition" id="oneOf1">
                <emma:interpretation id="interp5" emma:lang="en-US" emma:confidence="0">
                  <emma:literal>It</emma:literal>
                </emma:interpretation>
                <emma:interpretation id="interp6" emma:lang="en-US" emma:confidence="0">
                  <emma:literal>it</emma:literal>
                </emma:interpretation>
                <emma:interpretation id="interp7" emma:lang="en-US" emma:confidence="0">
                  <emma:literal>H</emma:literal>
                </emma:interpretation>
                <emma:interpretation id="interp8" emma:lang="en-US" emma:confidence="0">
                  <emma:literal>at</emma:literal>
                </emma:interpretation>
                <emma:interpretation id="interp9" emma:lang="en-US" emma:confidence="0">
                  <emma:literal>At</emma:literal>
                </emma:interpretation>
              </emma:one-of>
            </emma:emma>
          </inkml:annotationXML>
          <inkml:trace contextRef="#ctx0" brushRef="#br1" timeOffset="-9313.2163">2542-1299 3,'0'0'28,"0"-19"-4,0 19-2,0 0-4,0 0-3,0 0-4,0 0-3,0 0-1,4 30-3,-6-2-1,4 11-2,-6 4 0,4 9-1,-5 2 2,3 4-3,0-1 2,0-4-2,-2-10 2,4-6 0,0-2-1,0-12 0,-1-5 0,1-18 0,0 23-1,0-23 1,0 0-2,0 0-2,0 0-2,-2-32-5,2 32-6,7-32-11,1 14-3,-5-7 1</inkml:trace>
          <inkml:trace contextRef="#ctx0" brushRef="#br1" timeOffset="-8751.6154">2864-1348 8,'-11'-24'29,"11"24"1,0 0-1,-11-28-15,11 28-4,0 0-2,0 0-3,0 0-1,0 0-1,0 0-1,-9 20 2,1 3-2,2 16 0,-1 7-1,1 9 0,3-1-1,3 9 0,0-7 1,2 2-2,1-4 1,-1-13 0,0 0-1,4-6 1,-6-5 0,1-10 0,-1 1-1,0-21-4,4 28-11,-4-28-16,0 0-2,0 0 1</inkml:trace>
          <inkml:trace contextRef="#ctx0" brushRef="#br1" timeOffset="-9094.8158">2587-1007 14,'0'0'26,"0"0"-3,0 0-3,21-4-3,-21 4-3,0 0-3,19 2-3,3 6-2,-22-8-3,38-8-1,-16 1 0,2 1-1,-1-1-2,-4-1-1,7 3-1,-9-6-2,7 11-3,-15-25-8,8 20-16,-6-14 1,-11 19-1</inkml:trace>
        </inkml:traceGroup>
      </inkml:traceGroup>
    </inkml:traceGroup>
  </inkml:traceGroup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1-02-25T17:22:40.326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C862A09E-9F61-465B-A3B8-4C9338246B85}" emma:medium="tactile" emma:mode="ink">
          <msink:context xmlns:msink="http://schemas.microsoft.com/ink/2010/main" type="writingRegion" rotatedBoundingBox="17330,16191 16910,19094 16393,19019 16812,16116"/>
        </emma:interpretation>
      </emma:emma>
    </inkml:annotationXML>
    <inkml:traceGroup>
      <inkml:annotationXML>
        <emma:emma xmlns:emma="http://www.w3.org/2003/04/emma" version="1.0">
          <emma:interpretation id="{61D00836-B154-468B-AD96-B4CE72A0E7CE}" emma:medium="tactile" emma:mode="ink">
            <msink:context xmlns:msink="http://schemas.microsoft.com/ink/2010/main" type="paragraph" rotatedBoundingBox="17330,16191 16910,19094 16393,19019 16812,1611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CAA3095-1C8A-49CA-BE5E-378E1C5E0362}" emma:medium="tactile" emma:mode="ink">
              <msink:context xmlns:msink="http://schemas.microsoft.com/ink/2010/main" type="line" rotatedBoundingBox="17330,16191 16910,19094 16393,19019 16812,16116"/>
            </emma:interpretation>
          </emma:emma>
        </inkml:annotationXML>
        <inkml:traceGroup>
          <inkml:annotationXML>
            <emma:emma xmlns:emma="http://www.w3.org/2003/04/emma" version="1.0">
              <emma:interpretation id="{8F78EE7D-21CF-421A-9858-132F273B59B3}" emma:medium="tactile" emma:mode="ink">
                <msink:context xmlns:msink="http://schemas.microsoft.com/ink/2010/main" type="inkWord" rotatedBoundingBox="17330,16191 16910,19094 16393,19019 16812,16116"/>
              </emma:interpretation>
              <emma:one-of disjunction-type="recognition" id="oneOf0">
                <emma:interpretation id="interp0" emma:lang="en-US" emma:confidence="0">
                  <emma:literal>init</emma:literal>
                </emma:interpretation>
                <emma:interpretation id="interp1" emma:lang="en-US" emma:confidence="0">
                  <emma:literal>is'</emma:literal>
                </emma:interpretation>
                <emma:interpretation id="interp2" emma:lang="en-US" emma:confidence="0">
                  <emma:literal>ini'</emma:literal>
                </emma:interpretation>
                <emma:interpretation id="interp3" emma:lang="en-US" emma:confidence="0">
                  <emma:literal>ini.</emma:literal>
                </emma:interpretation>
                <emma:interpretation id="interp4" emma:lang="en-US" emma:confidence="0">
                  <emma:literal>i'</emma:literal>
                </emma:interpretation>
              </emma:one-of>
            </emma:emma>
          </inkml:annotationXML>
          <inkml:trace contextRef="#ctx0" brushRef="#br0">-4655 6771 21,'0'0'25,"0"0"-1,0 0-8,0 23-3,0-23-2,0 0 0,19 22-2,-19-22-2,0 0 0,0 0-2,0 0-1,0 0 1,0 0-1,0 0-2,0 0 0,0 0-1,0 0 2,0 0-3,19-17 2,-19 17-1,0 0 0,13-48 1,-7 15 1,2 3-1,-1-18-1,-3-7 1,4 0-1,-1-3 0,1-5-1,0 3 0,1 10 0,-1 2 0,1 13 1,-5 12-1,-4 23 0,8-25 0,-8 25 0,0 0-2,0 0-2,0 28-9,0-28-21,-10 22 0,10-22-2,0 0 0</inkml:trace>
          <inkml:trace contextRef="#ctx0" brushRef="#br0" timeOffset="2199.6039">-4339 5620 24,'19'-30'29,"-19"30"3,8-40-2,-8 40-13,-2-35-5,2 35-5,-6-23-2,6 23-3,-21-15 1,21 15-2,-32 0 1,13 10-1,-4 3 0,2 9 1,-11 11 1,5 5-1,-7 4-1,9 11 1,0 5 0,6-8 0,13 3-1,4-5 0,10-11-1,9-1 0,2-16 1,14-13-1,1-9-1,2-1-1,0-7 1,-3-7-1,3-1-3,-13-17-12,7 20-16,-30 15-1,33-35 0,-22 12 1</inkml:trace>
          <inkml:trace contextRef="#ctx0" brushRef="#br0" timeOffset="2480.4044">-4085 5392 47,'0'0'32,"0"0"2,0 0-1,-27-3-24,33 38 0,-16-4-5,10 14 1,-9-5-2,11 3 0,-2-11-2,7 9 0,-7-16 1,10 7-1,-10-32-1,6 41 1,1-16-2,-7-25-1,8 47-2,-8-47-13,0 0-17,6 25 0,-6-25-2,-2 23 2</inkml:trace>
          <inkml:trace contextRef="#ctx0" brushRef="#br0" timeOffset="3213.6057">-4592 6819 10,'0'0'28,"13"-33"2,-11 10-4,-2 23-6,0 0-4,15 26-4,-15-26-2,-2 42-3,-5-9 0,7 22-2,-10-4-1,8 11-2,-7-6 0,3-6 0,-2-2-1,1 2-1,3-7 1,-2-6-1,-5-9-1,11-3 0,0-25-1,-6 35-1,12-5-9,-6-30-22,0 0-1,-8 23-1,8-23 2</inkml:trace>
          <inkml:trace contextRef="#ctx0" brushRef="#br0" timeOffset="4290.0076">-4758 7874 54,'0'0'35,"15"-28"-1,-15 28 0,12-22-25,14 24-1,-5-9-5,12 4 0,-5 1-2,3 2-1,-1 0-1,-3-5 0,-4 2-1,-23 3-2,34-17-3,-34 17-2,31-18-6,-35-15-4,27 28-1,-29-25-2,27 18 4,-27-21 4,16 10 7,-10 23 7,0-55 9,0 55 7,-10-30 2,10 30 1,0 0 0,0 0-2,-23 38-4,23 12-4,-13 0-3,9 20 0,-7 1-2,3 4 0,2-5-3,3 3 1,-3-10-1,4-8 0,0-17-2,2-5 1,-2-8-1,2-25-1,0 35-3,0-35-16,0 0-13,-13-35-2,13 35 1,-8-30-1</inkml:trace>
          <inkml:trace contextRef="#ctx0" brushRef="#br0" timeOffset="3853.2067">-4825 7663 23,'4'-33'29,"-4"33"1,4-30-8,-4 30-4,0 0-5,28-12-2,-28 12-3,0 0-2,0 37-2,-3 3 0,-7 1 0,-1 14-2,-1 0 0,-1 8 0,-2-10-1,3 7 1,1-7-2,3-10 1,0-8-2,3-8 2,5-4-1,0-23-1,5 25 1,-5-25-1,0 0-1,0 0-1,0 0-2,0 0-10,0 0-17,8-38-3,-8 38 1,10-47 0</inkml:trace>
        </inkml:traceGroup>
      </inkml:traceGroup>
    </inkml:traceGroup>
  </inkml:traceGroup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1-02-26T01:12:33.496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  <inkml:brush xml:id="br1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260CA517-0530-46B5-AEF4-B8F8E1779736}" emma:medium="tactile" emma:mode="ink">
          <msink:context xmlns:msink="http://schemas.microsoft.com/ink/2010/main" type="writingRegion" rotatedBoundingBox="11479,15211 16660,15082 16724,17647 11543,17776"/>
        </emma:interpretation>
      </emma:emma>
    </inkml:annotationXML>
    <inkml:traceGroup>
      <inkml:annotationXML>
        <emma:emma xmlns:emma="http://www.w3.org/2003/04/emma" version="1.0">
          <emma:interpretation id="{324C1E87-2AA7-4277-AEDF-A4352DE31D80}" emma:medium="tactile" emma:mode="ink">
            <msink:context xmlns:msink="http://schemas.microsoft.com/ink/2010/main" type="paragraph" rotatedBoundingBox="11479,15211 16660,15082 16724,17647 11543,1777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12C7B45-B8F0-421D-A015-5F6DA86A1214}" emma:medium="tactile" emma:mode="ink">
              <msink:context xmlns:msink="http://schemas.microsoft.com/ink/2010/main" type="line" rotatedBoundingBox="11479,15211 16660,15082 16724,17647 11543,17776"/>
            </emma:interpretation>
          </emma:emma>
        </inkml:annotationXML>
        <inkml:traceGroup>
          <inkml:annotationXML>
            <emma:emma xmlns:emma="http://www.w3.org/2003/04/emma" version="1.0">
              <emma:interpretation id="{FD654478-1FBB-4374-B61B-5FEE0B41C9F1}" emma:medium="tactile" emma:mode="ink">
                <msink:context xmlns:msink="http://schemas.microsoft.com/ink/2010/main" type="inkWord" rotatedBoundingBox="11371,16641 13412,15662 13785,16440 11743,17418"/>
              </emma:interpretation>
              <emma:one-of disjunction-type="recognition" id="oneOf0">
                <emma:interpretation id="interp0" emma:lang="en-US" emma:confidence="0">
                  <emma:literal>irons</emma:literal>
                </emma:interpretation>
                <emma:interpretation id="interp1" emma:lang="en-US" emma:confidence="0">
                  <emma:literal>Fans</emma:literal>
                </emma:interpretation>
                <emma:interpretation id="interp2" emma:lang="en-US" emma:confidence="0">
                  <emma:literal>ions</emma:literal>
                </emma:interpretation>
                <emma:interpretation id="interp3" emma:lang="en-US" emma:confidence="0">
                  <emma:literal>irons.</emma:literal>
                </emma:interpretation>
                <emma:interpretation id="interp4" emma:lang="en-US" emma:confidence="0">
                  <emma:literal>ious</emma:literal>
                </emma:interpretation>
              </emma:one-of>
            </emma:emma>
          </inkml:annotationXML>
          <inkml:trace contextRef="#ctx0" brushRef="#br0">0 299 19,'0'0'33,"0"0"1,24-29-1,2 16-19,-5-25-3,16 8-4,-3-7-3,7 2-1,2 1-3,-3 4 0,-1 16-2,-9-7-1,0 21-6,-30 0-19,32-11-6,-32 11 1,22-9 0</inkml:trace>
          <inkml:trace contextRef="#ctx0" brushRef="#br0" timeOffset="-343.2006">153 70 10,'4'-18'26,"-4"18"-5,2-19-3,-2 19-4,0-17-2,0 17-3,0 0-2,0 0-2,0 0 0,0 0-2,-9 26 0,5-7-1,10 18-1,-8 6 1,7 4-1,-1 5-1,4 11 1,-3-1 0,6 7 0,1-6 0,-1-9 0,4-7-1,0-3 0,2-6 0,3-16 1,-3-11-1,0-9 0,2-8 0,-19 6 1,31-26-1,-17-5 2,-3-7-1,0-3 0,-2-7 0,-1-2 0,-2-1 0,-3-1 0,3-4 0,-4 8 0,-4 1-1,2 12 0,-2 3 0,-2 8 1,4 3-1,0 21 1,-2-20-2,2 20 2,0 0-1,0 0 1,10 18-1,-10-18-1,15 19 2,-15-19-1,22 21 0,-22-21 0,30 11 1,-13-7-2,-2-1 2,4 8-1,-19-11 0,33 40 0,-21-20 0,6 8 1,-8 0-1,5 6 0,0-7 0,0 0 1,3-13-1,3-6 0,1-6 1,-5-8-2,8-7 1,-5-5-2,3-3-1,-16-11-5,16 16-12,-23-9-13,2 9-1,-17-7 1</inkml:trace>
          <inkml:trace contextRef="#ctx0" brushRef="#br0" timeOffset="1653.6027">977-2 18,'0'0'29,"-17"-30"-5,17 30-4,-18-23-5,18 23-4,-27-11-3,27 11-4,-33 8-1,14 5-1,-5 5-1,1 5-1,1 3 1,-1 5-2,8 9 2,2-7-1,9 3 0,8-1 0,9-3 0,8-4 0,1-8 0,3-5 1,1-4-1,-4 0 0,-1-11 1,-6-5 0,-15 5-1,22-30 1,-18 8 1,0-5-1,-2-8 0,1 0 1,-1-4-2,0 1 1,-2-1-1,2 6 1,-2 3-1,2 7 0,-2 23 1,4-16-1,-4 16 1,5 16-1,-3 5 1,2 5-2,3 4 2,1 0-1,3-8 1,4-2-1,-4-3 1,6-9 0,2-3 0,-2-14 0,2-4-1,-3-2 2,-1-2-2,2-5 1,-6-4-1,3 0 0,-7-4 0,-1 0 0,-1 2 0,-1-4 1,-2-1-1,2 5-1,-1 2 1,5 3 0,-1 1 0,-7 22 0,23-17 0,-23 17 0,22 25 1,-12-3-1,-3 4 1,1 11-1,-3 4 1,-1-7 0,-2-2-1,-2-1 0,0-8 0,0-23 0,0 20 0,0-20 0,0 0 0,0 0-1,4-32 1,-3 10 1,-1-8-2,0 0 2,0 1-1,0-9 0,2-5 0,2 6-1,2-6 2,5 10-2,2 1 2,-2 2-1,4 6 0,4 13 1,-2 9-1,0 6 1,-17-4-1,28 28 1,-17-2-1,4 4 0,-8-1 0,7-3 1,-5 4-1,0-7 0,2-3 0,-11-20 0,21 17 0,-21-17 0,24-8 0,-24 8 0,25-29 0,-12 6 0,0-5 0,-6-1 1,5-9-1,-3 1 0,0-2 0,-1-2 0,-1-2 2,7 4-2,-3 2 0,4-3 0,0 12 0,3 4 1,-18 24-1,32-28 0,-32 28 0,26 10 0,-26-10 1,19 33-1,-15-7-1,3 4 1,1-4 0,-2 6 0,-5-6-1,1 4-1,2-4 2,-8 2 0,1-4-1,-11-3 1,-2-3 0,-5 3-1,-3-5 1,1-3 0,-3-3-1,3-3 1,3 1 0,20-8 0,-24 5 0,24-5 0,0 0 0,0 0 1,0-22-1,0 22 1,18-24 0,-18 24 1,36-26-1,-14 11 0,3-2 0,3-2 0,-2-5 1,10 4-2,-3-3 1,5-1-1,-1-6 0,-7 6 0,-4 0-2,-3-1-2,1 18-8,-20-15-20,-4 22-3,4-30-1,-4 30 1</inkml:trace>
          <inkml:trace contextRef="#ctx0" brushRef="#br0" timeOffset="3307.2057">182-178 4,'0'0'15,"0"0"-2,0 0-2,0 0-1,0 0 0,0 0-2,0 0 0,0 0 1,0 0-1,0 0-2,0 0 0,0 0-2,0 0 0,0 0-1,9 25 0,-9-25-1,0 22-1,0-5 0,4 3 0,-4 1 0,3 1-1,-3 4 0,0 0 1,4 2 0,-2-4 0,0 1 0,2-3-1,-4 0 1,0-3 0,0-19-1,3 28 0,-3-28 1,2 28-2,-2-28 1,-4 19 0,4-19 0,-5 16 0,5-16 1,0 0-2,0 0 1,0 0-1,0 0 0,0 0 0,-2 19 0,2-19 0,0 0 0,0 0-1,0 0-2,0 0-3,0 0-9,9 17-13,-9-17-1,0 0 2</inkml:trace>
        </inkml:traceGroup>
        <inkml:traceGroup>
          <inkml:annotationXML>
            <emma:emma xmlns:emma="http://www.w3.org/2003/04/emma" version="1.0">
              <emma:interpretation id="{C2E78065-F3D8-4FF6-A507-797AC739FB4E}" emma:medium="tactile" emma:mode="ink">
                <msink:context xmlns:msink="http://schemas.microsoft.com/ink/2010/main" type="inkWord" rotatedBoundingBox="15953,14959 16736,17640 14401,18321 13619,15640"/>
              </emma:interpretation>
              <emma:one-of disjunction-type="recognition" id="oneOf1">
                <emma:interpretation id="interp5" emma:lang="en-US" emma:confidence="0">
                  <emma:literal>fit</emma:literal>
                </emma:interpretation>
                <emma:interpretation id="interp6" emma:lang="en-US" emma:confidence="0">
                  <emma:literal>fit.</emma:literal>
                </emma:interpretation>
                <emma:interpretation id="interp7" emma:lang="en-US" emma:confidence="0">
                  <emma:literal>fit,</emma:literal>
                </emma:interpretation>
                <emma:interpretation id="interp8" emma:lang="en-US" emma:confidence="0">
                  <emma:literal>far</emma:literal>
                </emma:interpretation>
                <emma:interpretation id="interp9" emma:lang="en-US" emma:confidence="0">
                  <emma:literal>fir,</emma:literal>
                </emma:interpretation>
              </emma:one-of>
            </emma:emma>
          </inkml:annotationXML>
          <inkml:trace contextRef="#ctx0" brushRef="#br1" timeOffset="-2.81982E7">3889-1221 33,'16'-25'32,"-16"25"1,28-20-1,-28 20-17,33-15-7,-33 15-4,38-10-1,-38 10-2,36-15-1,-17 12-1,-19 3-1,29-15-2,-29 15-1,28-13-1,-28 13-1,23-12 0,-23-11 1,0 23 1,19-30 0,-19 30 3,19-40 3,-15 12 1,-4 28 3,6-42 0,-6 42 1,-4-33 1,4 33 0,0 0-1,0 0 1,-27 33-2,25-3 0,-13 2 0,15 19-2,-9-1 0,9-2-1,0-3-1,0 5 0,0-10-1,0-4-2,2-6 0,-2-30-3,13 42-14,-13-42-16,0 0 2,0 0-3,-6 28 2</inkml:trace>
          <inkml:trace contextRef="#ctx0" brushRef="#br1" timeOffset="-2.81986E7">3903-1477 11,'0'0'28,"4"-38"1,-4 38 1,-4-30-15,4 30-2,0 0-2,0 0 0,0 0-3,17 43-2,-23-18 0,6 15 0,-7 0-2,3 8-1,-2 0-1,0-1-1,4-1 0,-5-14 0,5 3 0,0-9-2,4-1 1,-2-25-2,0 0 0,0 0-3,17 15-4,-17-15-15,0-28-10,0 28-2,0 0 2,-13-30 1</inkml:trace>
          <inkml:trace contextRef="#ctx0" brushRef="#br1" timeOffset="-2.81978E7">3945-924 50,'0'0'33,"0"0"2,-6 27-1,17 1-24,-11-28-4,-7 40-2,5-12-3,2-28-3,4 57-21,-4-57-11,-6 26-1,6-26-1</inkml:trace>
          <inkml:trace contextRef="#ctx0" brushRef="#br1" timeOffset="-8736.0154">2569-795 14,'-6'-16'19,"6"16"-3,0 0-3,0 0-1,2-19 1,-2 19-4,0 0 0,0 0-2,0 0-1,0 0-1,0 0-1,0 0-1,0 21-1,-2-5 1,0 5-2,4 12 1,-4-1 0,2 7 0,-2 0-1,2 12-1,-4-1 2,-5-2-1,3-3-1,-3-6 0,3 2 0,-3-7 1,5-8-1,-3-9 0,7-17 0,0 24 0,0-24 0,0 0-1,17 2 0,-17-2-2,0 0-4,3-30-9,-3 30-14,12-22-2,-12 22 1</inkml:trace>
          <inkml:trace contextRef="#ctx0" brushRef="#br1" timeOffset="-8143.2143">2797-821 10,'6'-16'27,"-6"-3"0,1 0-6,-1 19-6,0 0-5,0 0-3,0 0 0,10 19-2,-14 5-1,6 17 0,-6-4-1,4 16 1,-4-3-2,4 4 0,0 0 0,4-2-1,-4-5-1,2-10 1,2-5-2,-2-1 1,0-8-1,-2-23-2,3 32-3,-3-32-14,0 0-12,0 0-1,0 0 1</inkml:trace>
          <inkml:trace contextRef="#ctx0" brushRef="#br1" timeOffset="-8470.8149">2559-513 24,'0'0'28,"0"0"1,0 0-11,0 0-5,17-8-5,4 7-2,-21 1-3,35-4-1,-16-5 0,5 7 0,-1-8-1,1 7 0,-3-9-1,-1 11 0,-1-3 0,-19 4-2,30-4-2,-30 4-5,17 4-8,-17-4-14,0 0 2,0 0-1</inkml:trace>
          <inkml:trace contextRef="#ctx0" brushRef="#br1" timeOffset="-6708.0118">3010 1367 4,'2'-24'26,"-2"24"1,0 0-1,0 0-12,0 0-5,-17-7 0,17 7-2,0 0-1,0 16-2,0-16 1,0 0 0,0 0-2,0 0 2,0 0-4,-16 17 0,16-17 1,0 0-1,0 0-1,-14 17-1,14-17 2,-7 17-2,7-17 3,0 0-2,-8 18 1,8-18-1,0 0 2,0 0-2,2 26 0,-2-26 1,6 32-1,-4-4 1,0 9 0,0 3 0,-4 4-2,0 10 2,-2 4-1,2-4 1,-3-5-1,3-7 0,-2-6 0,0 1 0,4-13 0,-2-3 1,2-21-2,-2 18 1,2-18 0,0 0-2,0 0 0,0 0-4,0 0-14,0 0-13,0 0-1,-13-22 1,8 3-1</inkml:trace>
          <inkml:trace contextRef="#ctx0" brushRef="#br1" timeOffset="-2.8195E7">3937-834 16,'0'0'27,"0"0"2,0 0-6,0 0-7,0 0-3,0 0-2,0 0-4,0 0-1,-27 20-1,27-20 0,0 0-2,0 0 1,0 0-1,0 0 1,-3-23-1,3 23-1,3-40 0,-3 40 0,14-50 0,-10 15-1,1-3-1,5 8 1,-1-3-1,-1 1 0,0 7 1,1 2-2,-9 23 2,0 0-1,8-25-1,-8 25-1,-8 22-2,8-22-23,-21 33-7,21-33-2,-19 48 0</inkml:trace>
          <inkml:trace contextRef="#ctx0" brushRef="#br1" timeOffset="-2.82037E7">2585 656 16,'0'0'19,"0"0"-1,0 0-2,0 0 0,0 0-2,0 0-2,0 0-2,0 0-3,0 0-1,4-20-3,-4 20 0,0 0 0,17-25-1,-17 25 0,25-33-1,-8 3 1,8-3-1,6-5 1,5-7 0,4-8-1,6 1 1,-4-9-1,5 6 1,-3 0-2,4 0 1,-6 4 0,3-4 0,-1 2-1,0 3 0,6 2 1,-8-2-1,3 2 0,-3 1 0,8-1 0,-6 3 0,0 2 1,-6-5-1,0 0 0,-2 11 1,-2-3-1,-5-1 3,-4 4-3,-2 7 1,-4-3-1,-19 33 1,34-43 0,-19 18-1,-3 2 0,-12 23 0,28-30 1,-28 30 0,0 0-1,23-25 1,-23 25-1,0 0 0,0 0 1,0 0-1,0 0 0,0 0 0,0 0 0,0 0 0,0 0 0,0 0 0,0 0 0,0 0 0,0 0 0,0 0 0,0 0 0,0 0 0,0 0 0,0 0 0,0 0 0,17 20 0,-17-20 0,0 0 0,0 0 1,0 0-2,0 0 2,0 0-1,0 0 0,0 0 0,0 0 0,0 0 0,0 0 0,0 0 1,2 23-1,-2-23 0,0 0 0,0 0 1,0 0-1,0 0 0,0 0 0,0 0 0,0 0 1,0 0-1,0 0-1,0 0 1,0 0 0,-2 22 0,2-22 0,0 0 0,0 0 0,0 0 1,0 0-2,0 0 2,0 0-1,0 0 0,0 0 0,14 23 0,-14-23 1,0 0-1,0 0 0,9 25 0,-9-25 0,0 0 0,0 0 0,0 0 1,8 25-1,-8-25 0,0 0 0,0 0 0,9 25 0,-9-25 0,0 0 1,0 0-2,14 26 2,-14-26-2,0 0 0,0 0 1,0 0 0,0 0 0,0 0 0,0 0 0,0 0 0,0 0 1,0 0-1,0 0 0,0 0-1,0 0-4,17 35-22,-17-35-9,0 0-1,-25 20 1</inkml:trace>
          <inkml:trace contextRef="#ctx0" brushRef="#br1" timeOffset="-2.82022E7">3855-696 11,'2'-22'23,"-2"22"-2,0 0-2,13-43-2,-13 43-1,4-23-3,-4 23-2,0 0-2,0 0-2,0 0-1,0 0-2,0 0-1,21 13 0,-21-13 0,0 0-1,19 12 1,-19-12-1,25 15 0,-4-5-1,-21-10 1,32 33-2,-13-10 1,2-3-1,-5 2 1,3 4-1,0-4 1,6-2-1,3-2 0,-1-1 1,0 4-1,3-4 1,-5 8 0,3-5 0,-3 0 0,-4 3-2,-4-5 2,4 2-1,-21-20 1,33 42-1,-33-42 1,30 41-1,-30-41 0,35 35 1,-20-13 0,-15-22-1,30 41 1,-30-41 0,27 37-2,-12-12 2,-7 1-1,5 1 1,-3-2-1,7-2 1,-8 0-1,5 4 0,-14-27 0,32 35 0,-32-35 0,31 36 0,-31-36-1,30 40 2,-30-40-1,27 47 0,-18-24 0,5 0 0,-7 4 1,1 1-1,2-3 0,-1 3 1,-1-11-1,7 6 0,-4 5 0,-1-3 0,5 0 0,-15-25 1,29 45-1,-29-45 0,30 45 0,-30-45 1,29 38-2,-29-38 2,25 35-1,-25-35 0,34 33 1,-34-33-1,27 25 0,-27-25-1,26 35 2,-26-35-1,23 33 0,-23-33 0,19 27 0,-19-27 0,0 0 0,21 13 1,-21-13-1,0 0 0,23 0 1,-23 0-1,0 0 0,0 0 0,19 5 0,-19-5-2,0 0-1,0 0-4,0 0-26,-32 20-4,13-15-1,-10-15 0</inkml:trace>
        </inkml:traceGroup>
      </inkml:traceGroup>
    </inkml:traceGroup>
  </inkml:traceGroup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1-02-25T17:22:46.316"/>
    </inkml:context>
    <inkml:brush xml:id="br0">
      <inkml:brushProperty name="width" value="0.05833" units="cm"/>
      <inkml:brushProperty name="height" value="0.05833" units="cm"/>
      <inkml:brushProperty name="fitToCurve" value="1"/>
    </inkml:brush>
    <inkml:brush xml:id="br1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D896F50-9812-4931-9142-511560E60118}" emma:medium="tactile" emma:mode="ink">
          <msink:context xmlns:msink="http://schemas.microsoft.com/ink/2010/main" type="writingRegion" rotatedBoundingBox="13844,18724 13599,15433 14339,15377 14584,18669"/>
        </emma:interpretation>
      </emma:emma>
    </inkml:annotationXML>
    <inkml:traceGroup>
      <inkml:annotationXML>
        <emma:emma xmlns:emma="http://www.w3.org/2003/04/emma" version="1.0">
          <emma:interpretation id="{145CD062-FE8B-4E4C-A0E0-7F6EFF763649}" emma:medium="tactile" emma:mode="ink">
            <msink:context xmlns:msink="http://schemas.microsoft.com/ink/2010/main" type="paragraph" rotatedBoundingBox="13844,18724 13599,15433 14339,15377 14584,1866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4DF5E26-4A5F-4F04-8075-B6437E8A4AAC}" emma:medium="tactile" emma:mode="ink">
              <msink:context xmlns:msink="http://schemas.microsoft.com/ink/2010/main" type="line" rotatedBoundingBox="13844,18724 13599,15433 14339,15377 14584,18669"/>
            </emma:interpretation>
          </emma:emma>
        </inkml:annotationXML>
        <inkml:traceGroup>
          <inkml:annotationXML>
            <emma:emma xmlns:emma="http://www.w3.org/2003/04/emma" version="1.0">
              <emma:interpretation id="{6931A631-0B06-49D5-8351-B2C350D33E91}" emma:medium="tactile" emma:mode="ink">
                <msink:context xmlns:msink="http://schemas.microsoft.com/ink/2010/main" type="inkWord" rotatedBoundingBox="13844,18724 13599,15433 14339,15377 14584,18669"/>
              </emma:interpretation>
              <emma:one-of disjunction-type="recognition" id="oneOf0">
                <emma:interpretation id="interp0" emma:lang="en-US" emma:confidence="0">
                  <emma:literal>icily</emma:literal>
                </emma:interpretation>
                <emma:interpretation id="interp1" emma:lang="en-US" emma:confidence="0">
                  <emma:literal>ini</emma:literal>
                </emma:interpretation>
                <emma:interpretation id="interp2" emma:lang="en-US" emma:confidence="0">
                  <emma:literal>jit</emma:literal>
                </emma:interpretation>
                <emma:interpretation id="interp3" emma:lang="en-US" emma:confidence="0">
                  <emma:literal>if,</emma:literal>
                </emma:interpretation>
                <emma:interpretation id="interp4" emma:lang="en-US" emma:confidence="0">
                  <emma:literal>i</emma:literal>
                </emma:interpretation>
              </emma:one-of>
            </emma:emma>
          </inkml:annotationXML>
          <inkml:trace contextRef="#ctx0" brushRef="#br0">-7164 6507 5,'0'0'25,"0"0"-3,0 0-2,0 0-1,0 0-3,4-25-1,-4 25-3,0 0-3,0 0-1,0 0-3,0 0-2,0 0 0,0 0-1,0 0 0,0 0 2,-12-28-2,12 28-1,6-52 1,0 14 0,-2-10-1,7-17 0,-1-8-1,1 3 0,2 7 0,-3-2 0,-1 12 0,-1 8-1,-4 12 0,-4 33-2,0 0 0,0 0-5,0 0-9,0 0-17,19 23-1,-19-23 1,0 0 0</inkml:trace>
          <inkml:trace contextRef="#ctx0" brushRef="#br0" timeOffset="-13183.0232">-7076 6545 16,'-23'2'26,"23"-2"-4,0 0-1,-29-10-4,29 10-3,0 0-2,0 0-1,0 0-4,23-2 0,-23 2-2,0 0-1,0 0-1,23 10-1,-23-10-1,25 5 2,-2-5-2,7-5 1,-3-3-2,1 1 2,5 2-1,1 2 0,-3 1 1,-5 2-1,-3-5 0,0 10-1,-4 2 2,0 1-2,4 2 1,0-3-1,7-2 0,-3 3 0,15-5 1,-6 2-1,8-3 1,0 1-1,2 2 0,-4-3 0,-2-2 0,-2 3 0,-8 7 0,1-3 1,-4-4-1,-3 2 0,-3-3 0,6 6-1,-4-6 1,2 3 0,1-7 0,3 2 0,3 0 0,-3 2 0,0 1 0,-1-3 1,1 5 0,-8 0-1,0 0 1,0 0-1,0 5 1,-4-5-1,2-2 0,-19-3 0,38 7 0,-13-7 0,3 0 0,-3 0 1,4 0-1,-3-5 0,1 10 0,-2-5 0,-2 0 0,-4 5 0,-19-5 1,36 5-2,-36-5 2,34 5-1,-15-7 0,-1-1 0,3 1 1,-2-1-1,5 1 0,-3-1 0,0 3 0,2 0 0,-6 10 0,-17-10 1,33 10-1,-33-10 0,34 13 1,-34-13-2,31 15 2,-31-15-2,40 0 2,-40 0-2,32 0 1,-13-3 0,-2 1-1,-17 2 2,31-3-1,-31 3 0,25 3 0,-25-3 0,28 15 0,-28-15 0,27 20 1,-27-20-1,21 20 1,-21-20-1,32 15 1,-32-15-2,25-7 2,-25 7-1,25 0 0,-25 0 0,25 7 0,-25-7-1,0 0 2,24 20-2,-24-20 1,0 0 0,27 8 0,-27-8 0,17-10 0,-17 10 2,21-18-3,-21 18 1,19-7 0,-19 7 1,0 0-2,23 2 1,-23-2 0,0 0 0,8 25 0,-8-25 0,0 0-1,9 20 0,-9-20 2,0 0-2,14 28 1,-14-28-1,0 0 1,0 0 0,0 0 0,17 0 0,-17 0 0,0 0-1,0 0 1,0 0 0,0 0 0,0 0 0,0 0 0,0 0 1,0 0-1,0 0 1,15-33-2,-15 33 2,0 0-2,0 0 0,0 0 1,-6-25 0,6 25-1,0 0 1,-28-20-1,28 20 1,-21-23-1,21 23 2,-27-20-3,27 20-1,-25-5 0,8-10-8,17 15-23,-28 3-1,28-3-2,-42 15 0</inkml:trace>
          <inkml:trace contextRef="#ctx0" brushRef="#br0" timeOffset="2.81799E7">-7145 7365 5,'0'0'24,"0"0"2,11-22-8,-18 5-3,7 17-4,-17-26-2,17 26-1,-26-25-2,26 25-1,-36-24-1,10 21-1,4 1-1,-3 7-1,1 10 0,2 8-1,-1 8 0,6 16 0,0 3 0,10 6 0,-4 4 1,14-1 1,7-3-1,7-5 1,3-14-1,10-4 0,2-18 0,5-4 0,3-11 0,1-7 0,-2-8-2,2-4-1,-5-3-1,-2-11-6,5 19-11,-13-19-12,-3 1 0,-5 4 1</inkml:trace>
          <inkml:trace contextRef="#ctx0" brushRef="#br0" timeOffset="-9735.4172">-6020 5163 23,'0'0'28,"0"0"3,-4-28-9,4 28-4,0 0-5,13 38-4,-13-38-1,0 53-5,-9-20 1,18 7-2,-16-8 1,14 6-2,-7-8 0,0-5 0,0-25 0,2 43 1,-2-43-2,6 35 1,-6-35-2,0 28 1,0-28 0,0 25 0,0-25-3,0 0 1,4 28-4,-4-28-19,0 0-8,9-23-1,-9 23 0</inkml:trace>
          <inkml:trace contextRef="#ctx0" brushRef="#br0" timeOffset="-9173.8162">-6106 5688 24,'0'0'30,"0"-40"2,0 40-1,0 0-19,0 0 0,0 0-6,0 0 0,15 40-2,-13-5-1,-9 3 0,7 2-1,-8 3 0,4 5-1,-9-11 1,5 4-1,-3-6-1,5-10-1,6-25-2,-13 30-1,13-30-5,0 0-12,0 0-12,13-28-1,-13 28 1,15-37 1</inkml:trace>
          <inkml:trace contextRef="#ctx0" brushRef="#br0" timeOffset="1778.4031">-7135 6525 4,'0'0'24,"0"0"1,0 0-6,-12-33-4,12 33-1,0 0-2,0 0-1,0 0-1,10 35-2,-10-35-1,-4 41-1,0-11 0,4 20-1,-6-7 0,-1 12-4,-1 0 2,2 5-2,-3-4 0,3-9-1,2-4 1,0-8-2,-1-7 0,5-28 0,5 33-2,-5-33-11,0 0-20,0 0 1,0 0-3,0 0 1</inkml:trace>
          <inkml:trace contextRef="#ctx0" brushRef="#br0" timeOffset="-8783.8154">-6123 5894 18,'0'0'30,"0"0"0,19-22 2,11 27-15,-30-5-5,44-23-5,-15 18-2,5-8-2,-7-2-3,0 0 0,-1 5-2,-26 10-3,35-12-3,-35 12-5,17-23-2,-17 23-1,0 0 1,-4-38 3,4 38 4,0-22 6,0 22 6,4-25 7,-10-1 5,6 26 0,0 0 0,0 0-1,0 0-3,10 51-3,-18-21-3,8 23-1,-6-1-2,4 6 0,-5-5-1,5 5-2,0-11 0,2-19-2,2 2-5,-2-30-17,0 0-10,-2-22-1,2 22 1</inkml:trace>
          <inkml:trace contextRef="#ctx0" brushRef="#br1" timeOffset="2.81892E7">-7710 4938 40,'-10'21'34,"10"-21"1,21-13-1,-6-15-22,17 9-6,0-14-2,9 1 1,2-5-4,2 1 1,2-1-1,-2 2-1,-6 10-1,-9-4-2,0 23-6,-30-13-14,0 19-12,0 0-1,-15 23 2</inkml:trace>
        </inkml:traceGroup>
      </inkml:traceGroup>
    </inkml:traceGroup>
  </inkml:traceGroup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1-02-25T17:31:59.516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D0BD08AD-E5E5-4AE8-A219-FA35CB5868C9}" emma:medium="tactile" emma:mode="ink">
          <msink:context xmlns:msink="http://schemas.microsoft.com/ink/2010/main" type="writingRegion" rotatedBoundingBox="1904,4568 4415,4539 4427,5561 1915,5590"/>
        </emma:interpretation>
      </emma:emma>
    </inkml:annotationXML>
    <inkml:traceGroup>
      <inkml:annotationXML>
        <emma:emma xmlns:emma="http://www.w3.org/2003/04/emma" version="1.0">
          <emma:interpretation id="{732A2195-9751-4AA2-BAB6-E8534DC8AB9C}" emma:medium="tactile" emma:mode="ink">
            <msink:context xmlns:msink="http://schemas.microsoft.com/ink/2010/main" type="paragraph" rotatedBoundingBox="1904,4568 4415,4539 4427,5561 1915,559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CAC27E1-5ABD-45F6-A595-1C84C7B4B7F0}" emma:medium="tactile" emma:mode="ink">
              <msink:context xmlns:msink="http://schemas.microsoft.com/ink/2010/main" type="line" rotatedBoundingBox="1904,4568 4415,4539 4427,5561 1915,5590"/>
            </emma:interpretation>
          </emma:emma>
        </inkml:annotationXML>
        <inkml:traceGroup>
          <inkml:annotationXML>
            <emma:emma xmlns:emma="http://www.w3.org/2003/04/emma" version="1.0">
              <emma:interpretation id="{FAAED260-C323-4913-8852-C7735C0CF48E}" emma:medium="tactile" emma:mode="ink">
                <msink:context xmlns:msink="http://schemas.microsoft.com/ink/2010/main" type="inkWord" rotatedBoundingBox="1904,4568 4415,4539 4427,5561 1915,5590"/>
              </emma:interpretation>
              <emma:one-of disjunction-type="recognition" id="oneOf0">
                <emma:interpretation id="interp0" emma:lang="en-US" emma:confidence="1">
                  <emma:literal>trans</emma:literal>
                </emma:interpretation>
                <emma:interpretation id="interp1" emma:lang="en-US" emma:confidence="0">
                  <emma:literal>trams</emma:literal>
                </emma:interpretation>
                <emma:interpretation id="interp2" emma:lang="en-US" emma:confidence="0">
                  <emma:literal>burans</emma:literal>
                </emma:interpretation>
                <emma:interpretation id="interp3" emma:lang="en-US" emma:confidence="0">
                  <emma:literal>furans</emma:literal>
                </emma:interpretation>
                <emma:interpretation id="interp4" emma:lang="en-US" emma:confidence="0">
                  <emma:literal>brains</emma:literal>
                </emma:interpretation>
              </emma:one-of>
            </emma:emma>
          </inkml:annotationXML>
          <inkml:trace contextRef="#ctx0" brushRef="#br0">75 179 26,'-34'22'34,"11"3"1,4-7 0,23 7-20,-4-25-4,23-5-4,9-15-3,21 0-1,1-18-2,11-2 0,3 0-2,-1-3 1,-6 10-1,-4 11 1,-15 14-2,-9 13 2,-9 20 0,-10 18 0,-3 10 2,-7 15-1,2 0 0,1 7 0,-5-5 0,4-2 0,5-8 0,-3-12 0,-4-10 1,9-11-1,-13-27 0,0 0 1,0 0 0,0 0-1,10-52 0,-10 4 0,0-10-1,7-10 1,-5 1-1,6-1 0,1 5 0,7 5-1,3 15 1,-2 8 0,8 10 0,1 10-1,-5 10 1,4 7-1,2 4 0,3-4-1,-3 6-1,0-3-1,7 7-2,-11-17-6,15 23-14,-15-16-10,2 6-1,-8-3 2</inkml:trace>
          <inkml:trace contextRef="#ctx0" brushRef="#br0" timeOffset="-499.2009">199-369 32,'0'0'33,"4"35"2,-12 25-1,-18 11-24,22 24-3,-11-2 0,13 10-3,0-5 0,6-2 0,7-18-3,10-16 0,0-21-1,0-11 1,9-15-2,-9-8 1,10-9-2,-12-21-2,6 6-1,-14-34-6,10 26-14,-11-20-9,-5-5-2,-5 7 2</inkml:trace>
          <inkml:trace contextRef="#ctx0" brushRef="#br0" timeOffset="811.2014">1408 40 31,'0'0'34,"21"-25"0,-21 25-9,0 0-10,-42-2-4,21 29-5,-15 6-2,-1 22-1,-8 13-1,7 5 0,5-5-1,8 7 1,1-12-1,20 0 0,6-25-1,15-13 1,8-25-1,7-8 1,2-14 0,3-16-1,-7-12 2,1-11-2,-3 1 1,-5-8-1,-6 10 0,-9 3 0,7 7 0,-11 16-1,-2 9 1,-2 23 0,0 0 0,2 53 0,3-5 0,-3 12 0,4-2 1,4 5 0,3-8-1,8-12 1,-2-16 0,4-4-1,-2-21 1,7-14-1,-5-11 0,-2-7 0,0-10 0,2-8 0,-2 0-1,-4-4 1,0-6-1,-5 5 0,3 13 1,-7 7-2,-8 33 2,9-25 0,-9 25-1,0 43 2,0-1-1,0 14 1,0-1-1,4 5 1,-2-7 0,0-8-1,4-15 1,-3-7 0,-3-23-1,0 0 1,0 0-1,10-23 1,-8-4-1,4-13 0,-1-6-1,-1-1 0,4-6 1,7-7-1,2 9 0,0 9 0,0 14 1,1 10-1,1 26 1,-19-8 0,30 53 1,-24-1-1,3 19 1,-3-6 0,-4-2-1,2-8 1,-2-15-2,7-9 0,1-4-3,-10-27-2,34-5-15,-34 5-16,38-40 0,-24 12 1,10-4 0</inkml:trace>
          <inkml:trace contextRef="#ctx0" brushRef="#br0" timeOffset="1170.002">2487-181 44,'0'-22'35,"-17"-6"1,-4 26-8,-25-11-13,21 31-7,-19-1-1,6 13-4,-4 8 1,10 12-2,9-2 0,23 5-2,0-3 0,8-7-1,20-16 1,3 4-1,11-9 1,7-4-1,-3-6 1,-14 3 0,3 5 0,-7 3 0,-20 12 1,-2-2-1,-20 0 0,-14 7 1,-3-5 0,-5-5-1,-2-5-1,-12-17-1,18-3-1,-8-20-5,40 15-24,-38-33-4,32-2-2,-5-5 1</inkml:trace>
        </inkml:traceGroup>
      </inkml:traceGroup>
    </inkml:traceGroup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1-02-25T17:11:21.249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6F703E1D-0810-4DBF-9F03-5872DA141713}" emma:medium="tactile" emma:mode="ink">
          <msink:context xmlns:msink="http://schemas.microsoft.com/ink/2010/main" type="writingRegion" rotatedBoundingBox="6394,13040 5209,18430 2650,17867 3836,12477"/>
        </emma:interpretation>
      </emma:emma>
    </inkml:annotationXML>
    <inkml:traceGroup>
      <inkml:annotationXML>
        <emma:emma xmlns:emma="http://www.w3.org/2003/04/emma" version="1.0">
          <emma:interpretation id="{B4042D64-998B-433B-AF6D-FBFDC06E87B9}" emma:medium="tactile" emma:mode="ink">
            <msink:context xmlns:msink="http://schemas.microsoft.com/ink/2010/main" type="paragraph" rotatedBoundingBox="6090,14421 5209,18430 3618,18080 4499,1407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AD5D9E1-B9CA-43EF-B857-D0BABFC1E04D}" emma:medium="tactile" emma:mode="ink">
              <msink:context xmlns:msink="http://schemas.microsoft.com/ink/2010/main" type="line" rotatedBoundingBox="6090,14421 5209,18430 3618,18080 4499,14071"/>
            </emma:interpretation>
          </emma:emma>
        </inkml:annotationXML>
        <inkml:traceGroup>
          <inkml:annotationXML>
            <emma:emma xmlns:emma="http://www.w3.org/2003/04/emma" version="1.0">
              <emma:interpretation id="{E1FDFB8C-9F06-4AB1-A8F7-C390DA597730}" emma:medium="tactile" emma:mode="ink">
                <msink:context xmlns:msink="http://schemas.microsoft.com/ink/2010/main" type="inkWord" rotatedBoundingBox="4628,15808 4720,14162 5284,14193 5192,15840"/>
              </emma:interpretation>
              <emma:one-of disjunction-type="recognition" id="oneOf0">
                <emma:interpretation id="interp0" emma:lang="en-US" emma:confidence="0">
                  <emma:literal>rid"</emma:literal>
                </emma:interpretation>
                <emma:interpretation id="interp1" emma:lang="en-US" emma:confidence="0">
                  <emma:literal>rig"</emma:literal>
                </emma:interpretation>
                <emma:interpretation id="interp2" emma:lang="en-US" emma:confidence="0">
                  <emma:literal>i"</emma:literal>
                </emma:interpretation>
                <emma:interpretation id="interp3" emma:lang="en-US" emma:confidence="0">
                  <emma:literal>"'Z!"</emma:literal>
                </emma:interpretation>
                <emma:interpretation id="interp4" emma:lang="en-US" emma:confidence="0">
                  <emma:literal>"t!""</emma:literal>
                </emma:interpretation>
              </emma:one-of>
            </emma:emma>
          </inkml:annotationXML>
          <inkml:trace contextRef="#ctx0" brushRef="#br0">32 1594 36,'0'0'31,"-5"22"2,5-22-9,0 0-11,0 0-2,-13 22-4,13-22-2,0 0-1,-14-28-1,13 10 1,-4-9-2,5-3 0,-4-15-1,4 4 0,-1-8 0,2-5 1,3-1-2,-1 2 1,5 2-1,4 6 1,4 5-1,2 7 1,6 1-1,2 15 0,2 5 1,3 6-1,-3 6 1,0 12-1,-3 8 1,-7 7-1,-6 9 0,-11 1 1,-4 4-2,-17 6 2,-1-1-1,-16-13 1,1-7-2,-3-7 1,4-7 0,4-8 0,8-2 0,6-6-1,17 4 1,0 0-1,0 0 1,33-2 0,-5 12 0,7 12 0,8-1 0,3 7 1,2 5-1,-1-3 0,-1-2 0,-4-5-1,-3 7-1,-16-30-14,2 15-19,-25-15-1,25-2-1,-25 2 0</inkml:trace>
          <inkml:trace contextRef="#ctx0" brushRef="#br0" timeOffset="-1513.2027">327 42 20,'0'0'19,"0"0"0,0 0-1,0 0 0,0 0-2,0-24-3,0 24-2,-23-10-2,9 12-2,-14-12-3,9 18 0,-14-6-1,5 12-1,-10 2 0,5 9-1,1 7 1,4 5 0,5 1-1,5 1 0,8 0-1,14 1 0,6-15 0,11-1 1,10-8-1,12-7 0,3-9 0,2-4-1,5-3 0,-10-7-2,8 8-2,-22-16-9,3 16-20,-13-1-2,-19 7 3,15 7-3</inkml:trace>
          <inkml:trace contextRef="#ctx0" brushRef="#br0" timeOffset="-842.4015">193 551 22,'10'-17'31,"-10"17"2,13-18-1,-13 18-18,18-10-2,-18 10-4,17 2-3,-17-2-1,20 22 0,-15-3-1,-1 13 1,-5 1-2,-1 7 0,-3-1-2,2 4 0,0-5-2,-7-11-4,16 7-10,-6-34-18,5 33-1,-5-33 0,0 0 1</inkml:trace>
        </inkml:traceGroup>
        <inkml:traceGroup>
          <inkml:annotationXML>
            <emma:emma xmlns:emma="http://www.w3.org/2003/04/emma" version="1.0">
              <emma:interpretation id="{C1090976-7576-48EB-B84E-03A37AA75C69}" emma:medium="tactile" emma:mode="ink">
                <msink:context xmlns:msink="http://schemas.microsoft.com/ink/2010/main" type="inkWord" rotatedBoundingBox="5633,16501 5209,18430 3618,18080 4042,16151"/>
              </emma:interpretation>
            </emma:emma>
          </inkml:annotationXML>
          <inkml:trace contextRef="#ctx0" brushRef="#br0" timeOffset="23103.6406">671 2269 64,'0'0'37,"0"0"0,0 0 1,7 30-33,1 1-1,-8 1-2,1 3-2,4 3-3,-10-20-8,10 11-26,-6-11 0,1-18 0,-5 21 0</inkml:trace>
          <inkml:trace contextRef="#ctx0" brushRef="#br0" timeOffset="22916.4402">552 2295 29,'5'-24'33,"-5"24"1,0 0 1,-1 34-18,1-34-6,-10 51-4,5-21-2,1 11-2,-2-6-2,-1 7 0,4-11-2,-4-5-2,11 3-13,-4-29-18,0 0 0,0 0-3,0 0 2</inkml:trace>
          <inkml:trace contextRef="#ctx0" brushRef="#br0" timeOffset="22573.2394">99 2515 7,'0'0'29,"0"0"1,-10-19 1,10 19-14,0 0-2,-10-20-4,10 20-2,0 0-3,4 22 0,-4-22-2,-5 49 1,0-18-1,5 13-2,-7-1 0,11 8-1,-3 0-1,3 1 1,0-11-1,5-8 0,-3-7 0,1-6 0,-1-1 0,-6-19 0,0 0 0,0 0 0,0 0 1,0 0 0,2-19-1,-2 19 0,-11-46 0,4 21 1,-1-7-1,3-5 0,5-12 0,1-1 0,8-5 0,1-2 0,8 2 1,-2 8-2,11 2 1,-1 11 0,2 11 0,2 11 0,-4 8 0,2 16 0,-7 9 1,1 5-1,-12 1 1,-4 11-1,-12 3 0,-8-1 0,-10 1-1,-8-4 1,-4-7-1,-2-3 1,0-3 0,2-10 0,10-8 0,8-2 0,18-4 0,0 0 0,0 0 0,19 0 0,9 0 0,5 5 0,5-1-1,5 2 1,2 0 0,-4 4 0,-2-6 0,-7 4-1,-3 2-1,-11-8-3,4 15-9,-22-17-21,0 0 0,0 0-1,15-11 1</inkml:trace>
          <inkml:trace contextRef="#ctx0" brushRef="#br0" timeOffset="24195.6424">300 3098 10,'0'-22'32,"0"5"0,0 17 2,0 0-17,0 0-1,0 0-5,0 0-4,-1 45-1,-3-14 0,8 13-4,-3-15 0,3 11 0,0-3 0,3-2-2,1-1 0,-3-11 1,7-3-1,-12-20 0,10 32-2,-10-32 0,0 0-4,0 0-14,14-2-16,-14 2 0,0 0-1,-1-20 2</inkml:trace>
          <inkml:trace contextRef="#ctx0" brushRef="#br0" timeOffset="27034.8475">-524 3216 37,'0'0'33,"-1"-22"2,1 22-1,-17 4-24,21 18 0,-4-22-7,-10 39-1,10-11-2,0-28-8,-4 41-26,4-41 1,4 30-3,-4-30 1</inkml:trace>
          <inkml:trace contextRef="#ctx0" brushRef="#br0" timeOffset="24632.4432">467 3521 42,'0'0'34,"-27"-25"1,11 25-2,-12-8-24,6 20-2,-9-9-4,3 23-1,-3 2 0,3 9 1,0-4-2,10 5 0,8-1 1,10-3-1,6 3 0,16-15 0,6-5 0,10-11-1,4-4 1,1-4-1,2-2-1,-6-5 0,1 3-2,-12-8-4,15 22-18,-27-18-11,2 4 0,-18 6 0</inkml:trace>
          <inkml:trace contextRef="#ctx0" brushRef="#br0" timeOffset="26785.247">-990 3484 1,'0'0'29,"-1"-20"1,1 20 2,0 0-14,0 0-4,1 37-3,-1-17-5,7 16 0,-6 1-2,8 6-2,-8-5 0,8 7 0,-8-10-2,4 5 1,-5-13 0,2 3-1,-4-11 0,2 1 1,-1-2-1,1-18 0,-4 23 1,4-23-1,0 0 0,0 0 1,5-29-1,-3 5 2,-1-7-2,3-3 1,-8-9 0,8 2-1,-4-8 1,3-1-1,4-3 0,-1 2 0,11 4 0,2 2 0,1 3 0,7 7 0,-1 15 0,0-2 0,1 17 1,-6 7-1,-1 7 0,-5 13 0,-9 4 2,-1 5-2,-10 7 0,-1 5 0,-11-2 0,-4-2 1,-6 1-2,1-15 2,-2-3-1,3-6 0,2 0-1,4-12 1,2 5 1,17-9-1,-16 12 0,16-12 0,-4 34 0,8-15 0,5 1 0,10 0 0,4-5 0,5-3-1,5 2 1,3-10 1,0 2-1,4-4 0,-7 2-1,-5-2 1,-5 6-3,-8-8-2,-1 19-12,-14-19-17,0 0-2,0 0 1,0 0 1</inkml:trace>
          <inkml:trace contextRef="#ctx0" brushRef="#br0" timeOffset="25365.6445">-24 3631 22,'0'0'30,"0"0"1,19 12-11,-19-12-3,0 0-4,0 0-2,0 0-3,0 0-1,-23-12-2,5 3 1,-2 7-2,-8-8-2,4 4 0,-17 4-1,1 6 0,0-2-1,6 2 0,-1 4-1,7-5-2,9 9-2,-6-22-15,25 10-15,0 0-1,0 0 0,0 0-1</inkml:trace>
        </inkml:traceGroup>
      </inkml:traceGroup>
    </inkml:traceGroup>
    <inkml:traceGroup>
      <inkml:annotationXML>
        <emma:emma xmlns:emma="http://www.w3.org/2003/04/emma" version="1.0">
          <emma:interpretation id="{E54CA6E3-3A7E-489D-8D8A-467A05B0AAAD}" emma:medium="tactile" emma:mode="ink">
            <msink:context xmlns:msink="http://schemas.microsoft.com/ink/2010/main" type="paragraph" rotatedBoundingBox="5772,13372 3766,15111 3126,14373 5132,1263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4A82DAC-F5B5-4710-BC36-EFB60B7B1458}" emma:medium="tactile" emma:mode="ink">
              <msink:context xmlns:msink="http://schemas.microsoft.com/ink/2010/main" type="line" rotatedBoundingBox="5772,13372 3766,15111 3126,14373 5132,12634"/>
            </emma:interpretation>
          </emma:emma>
        </inkml:annotationXML>
        <inkml:traceGroup>
          <inkml:annotationXML>
            <emma:emma xmlns:emma="http://www.w3.org/2003/04/emma" version="1.0">
              <emma:interpretation id="{D236F7EE-0974-4E1C-814F-CBE37CA9B9D1}" emma:medium="tactile" emma:mode="ink">
                <msink:context xmlns:msink="http://schemas.microsoft.com/ink/2010/main" type="inkWord" rotatedBoundingBox="5772,13372 3766,15111 3126,14373 5132,12634"/>
              </emma:interpretation>
              <emma:one-of disjunction-type="recognition" id="oneOf1">
                <emma:interpretation id="interp5" emma:lang="en-US" emma:confidence="0">
                  <emma:literal>Riot</emma:literal>
                </emma:interpretation>
                <emma:interpretation id="interp6" emma:lang="en-US" emma:confidence="0">
                  <emma:literal>kit</emma:literal>
                </emma:interpretation>
                <emma:interpretation id="interp7" emma:lang="en-US" emma:confidence="0">
                  <emma:literal>II</emma:literal>
                </emma:interpretation>
                <emma:interpretation id="interp8" emma:lang="en-US" emma:confidence="0">
                  <emma:literal>Kit</emma:literal>
                </emma:interpretation>
                <emma:interpretation id="interp9" emma:lang="en-US" emma:confidence="0">
                  <emma:literal>Rd-it</emma:literal>
                </emma:interpretation>
              </emma:one-of>
            </emma:emma>
          </inkml:annotationXML>
          <inkml:trace contextRef="#ctx0" brushRef="#br0" timeOffset="795.6014">-113 219 36,'-22'8'33,"22"-8"1,-33 6-12,19 9-5,-28-15-6,13 18-3,-16-14-2,2 8-1,-8-10-2,2 12-2,-7-13 1,6 5-2,6-2 0,3-4-1,9 4-4,-1-14-23,33 10-7,-19-9-1,19 9-1</inkml:trace>
          <inkml:trace contextRef="#ctx0" brushRef="#br0" timeOffset="2012.4035">-1234 134 20,'-6'-20'31,"6"20"1,0 0 1,-23-23-19,24 41-3,-1-18-3,-6 37-3,6-11-2,6 15 1,-2 0-2,2 10 1,-1-1-1,2 3 1,-1-8-1,-1 0-2,0-3 2,-1-9-1,-4-9 0,3-5-1,-3-19 0,0 0 1,0 0-1,0 0 0,0 0-1,-12-39 1,12 9 0,0-9 1,-1-4-2,-4-6 1,3-5 0,-1-3 0,6 0-1,-1 4 1,4-2 0,8 10-1,0 2 1,6 7 0,2 3 0,4 17-1,0 6 1,-3 10 0,0 10-1,-3 6 1,-7 9 1,-6 11-1,-7 9 0,-10-8 0,-5 7 0,-6-3 0,-6-2 1,-4-7-1,3-7 0,2-3 0,4-8 0,4-4-1,18-10 1,-16 7 0,16-7 0,0 0 0,28 20 0,-5-12 0,6 4 0,4 4 0,4-1 2,2 3-2,1-6 0,-6 11 0,-1-7 1,-6-6-2,-9 0 0,-18-10-7,28 2-23,-28-2-4,1-22-1,-2-1 1</inkml:trace>
          <inkml:trace contextRef="#ctx0" brushRef="#br0" timeOffset="2340.0041">-909-370 44,'0'0'34,"-10"36"0,3-11-1,14 21-23,-10-7-4,6 4-2,-6-1-2,3-7-4,6 0-19,-6-35-12,5 28-2,-5-28-1</inkml:trace>
          <inkml:trace contextRef="#ctx0" brushRef="#br0" timeOffset="3775.2065">175-1318 20,'0'0'31,"-16"8"1,16-8-1,-4 41-19,-2-10 0,7 17-5,-1-3-2,7 10 0,-7-6-2,3 2-1,-3-7 0,8-5-1,-8-11 0,-8-1 0,8-27-1,0 30 0,0-30-1,0 0-3,0 0-5,0 0-18,0 0-6,18-16-3,-18 16 2</inkml:trace>
          <inkml:trace contextRef="#ctx0" brushRef="#br0" timeOffset="4024.807">276-1039 41,'24'-23'34,"-7"13"0,7 8-3,-5-22-21,17 18-3,-8-9-4,6 3-1,-6 0 0,-1 4-3,-4 2 1,-7 0-2,1 12-2,-17-6-7,16 2-17,-16-2-5,0 0-2,0 0 2</inkml:trace>
          <inkml:trace contextRef="#ctx0" brushRef="#br0" timeOffset="4243.2072">575-1348 22,'-1'-23'32,"1"23"2,0 0-3,-18-14-14,24 45-4,-12-3-5,9 23-2,-6 2-2,6 16 0,-1-12-2,-1 8-1,-4-6 1,3 0-2,-2-10-1,-3-11-4,18 1-25,-17-17-5,8-1-1,-4-21-1</inkml:trace>
          <inkml:trace contextRef="#ctx0" brushRef="#br0" timeOffset="3354.0059">269-285 0,'0'0'29,"-7"18"1,7-18 1,5 23-13,-5-23-4,0 0-3,0 0-2,-10 20-3,10-20 0,0 0-2,0 0 0,0 0-1,-16-10-1,16 10 1,-7-31-1,2 7-1,5-7 0,0-7 0,5-9-1,2-2 1,0 0-1,1-1 0,-2 5-1,1 6 1,-5 7-1,-2 9-2,0 23-2,-15-22-9,15 22-21,0 0 0,0 0-1,-22 8 1</inkml:trace>
        </inkml:traceGroup>
      </inkml:traceGroup>
    </inkml:traceGroup>
  </inkml:traceGroup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1-02-25T17:32:15.756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9DFF5403-878B-4EAA-BD4D-0F0A8BC527A2}" emma:medium="tactile" emma:mode="ink">
          <msink:context xmlns:msink="http://schemas.microsoft.com/ink/2010/main" type="writingRegion" rotatedBoundingBox="5609,3537 9152,6315 7984,7805 4441,5028"/>
        </emma:interpretation>
      </emma:emma>
    </inkml:annotationXML>
    <inkml:traceGroup>
      <inkml:annotationXML>
        <emma:emma xmlns:emma="http://www.w3.org/2003/04/emma" version="1.0">
          <emma:interpretation id="{8C67FAC7-052F-4344-A847-D2B661DA9AC4}" emma:medium="tactile" emma:mode="ink">
            <msink:context xmlns:msink="http://schemas.microsoft.com/ink/2010/main" type="paragraph" rotatedBoundingBox="5609,3537 9152,6315 7984,7805 4441,502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9406F7E-D75D-42AA-95FB-28D281CFACF3}" emma:medium="tactile" emma:mode="ink">
              <msink:context xmlns:msink="http://schemas.microsoft.com/ink/2010/main" type="line" rotatedBoundingBox="5609,3537 9152,6315 7984,7805 4441,5027"/>
            </emma:interpretation>
          </emma:emma>
        </inkml:annotationXML>
        <inkml:traceGroup>
          <inkml:annotationXML>
            <emma:emma xmlns:emma="http://www.w3.org/2003/04/emma" version="1.0">
              <emma:interpretation id="{490F6C49-A945-4916-96E2-7BAF9CF9CBF4}" emma:medium="tactile" emma:mode="ink">
                <msink:context xmlns:msink="http://schemas.microsoft.com/ink/2010/main" type="inkWord" rotatedBoundingBox="6922,4446 8877,6800 7928,7588 5973,5234"/>
              </emma:interpretation>
              <emma:one-of disjunction-type="recognition" id="oneOf0">
                <emma:interpretation id="interp0" emma:lang="en-US" emma:confidence="0">
                  <emma:literal>ikon</emma:literal>
                </emma:interpretation>
                <emma:interpretation id="interp1" emma:lang="en-US" emma:confidence="0">
                  <emma:literal>thon</emma:literal>
                </emma:interpretation>
                <emma:interpretation id="interp2" emma:lang="en-US" emma:confidence="0">
                  <emma:literal>-from</emma:literal>
                </emma:interpretation>
                <emma:interpretation id="interp3" emma:lang="en-US" emma:confidence="0">
                  <emma:literal>-iron</emma:literal>
                </emma:interpretation>
                <emma:interpretation id="interp4" emma:lang="en-US" emma:confidence="0">
                  <emma:literal>-ikon</emma:literal>
                </emma:interpretation>
              </emma:one-of>
            </emma:emma>
          </inkml:annotationXML>
          <inkml:trace contextRef="#ctx0" brushRef="#br0">5104 1402 10,'0'0'32,"0"0"2,0 0-1,-30-20-19,51 50 0,-21-30-6,34 56-1,-5-29-2,15 18-1,3-4-1,9 1 0,-5-4 0,1 2-1,-7-12-1,-5-3-1,-11-5 0,-6-2-2,-23-18-1,23 15-3,-2 0-21,-21-15-9,0 0-2,0 0 2</inkml:trace>
          <inkml:trace contextRef="#ctx0" brushRef="#br0" timeOffset="483.6009">5850 1598 36,'0'0'34,"-36"5"1,7 5-9,8 25-19,-6 3-1,10 20-3,-2-3 1,8 8-2,9-8-1,13-5 1,6-7-2,10-10 1,0-16 0,9-12 1,4-12-2,6-8 1,-8-13-1,2-2 1,-2-10-1,-9-3 0,-1-2-1,-7 0 1,-11-1-1,-6 6 1,-18 0-1,-1 10 0,-12 5 0,-7 2-2,-2 16-1,-14-11-8,18 23-21,-4-2-2,15 4 1,21-7 1</inkml:trace>
          <inkml:trace contextRef="#ctx0" brushRef="#br0" timeOffset="733.2013">6166 1475 34,'19'48'34,"-24"-11"3,10 6-2,-24 7-25,29 13-4,-1-5-2,-3 0-1,2-5-2,5-8 0,-5-5-2,-1-5 1,-1-5-2,-6-30-2,-6 30-5,-11-35-18,17 5-8,-17-25-1,15 3 0</inkml:trace>
          <inkml:trace contextRef="#ctx0" brushRef="#br0" timeOffset="1107.6018">6210 1734 10,'2'-25'33,"-2"25"1,0 0 1,23-20-16,-2 27-10,-21-7-3,48-7-4,-16-3-1,4-3-2,0 5-3,-3-19-1,11 12-3,-16-13 0,14 13 0,-28-20 0,12 20 2,-22-13 3,6 6 4,-10 22 2,-4-41 4,4 41 1,0 0 2,0 0 0,-27 5 0,29 33-2,-10-3-1,14 28-1,-10-10-1,12 27-1,-4-9 0,7 4-1,-3-10-1,1-7-1,-1-8-1,0-15 0,3 1-3,-11-36-3,23 20-28,-23-20-4,0 0-1,-6-41 1</inkml:trace>
          <inkml:trace contextRef="#ctx0" brushRef="#br0" timeOffset="-1731.603">4961-316 17,'-36'-33'32,"8"33"0,-1 3 0,-15 9-21,14 28-2,-10 6-2,15 11-3,-6 4 0,14 14-2,2-2 1,15 0 0,4-16-2,15-9 0,9-20 0,11-23 0,1-23 0,9-12 0,1-20 0,-1-8-1,-11-17 0,-5-3 1,-10 0-3,-10 13 3,-13 7-2,-13 10 1,-10 13-3,-13 20 0,1 22-3,-20 1-25,11 22-2,4-5-3,8 8 2</inkml:trace>
          <inkml:trace contextRef="#ctx0" brushRef="#br0" timeOffset="-2449.2043">4641 973 41,'0'0'33,"-23"-3"-10,23 3-4,-2-30-5,2 30-4,6-63-2,2 18-3,-8-15-1,11 7-1,-3-18 0,1 1-2,-1 0 1,0 12-1,-1 0 0,-1 21-1,0 6 0,-3 4-1,-3 27-1,0 0-2,0 0-2,0 0-14,0 0-15,-7 25 0,7-25 0</inkml:trace>
          <inkml:trace contextRef="#ctx0" brushRef="#br0" timeOffset="-2152.8038">4872 892 15,'0'35'34,"0"-35"0,0 0 2,0 0-21,0-25-2,6 3-5,-12-21-3,10-2-1,-6-16-2,6-1 0,-4-14 0,3 11-2,1-5 0,2 4 0,0 8 0,1 8-2,3 7 0,-3 11-1,-7 32-2,12-48-7,7 41-22,-19 7-2,0 0 1,0 0 1</inkml:trace>
          <inkml:trace contextRef="#ctx0" brushRef="#br0" timeOffset="2808.0049">1808 2699 16,'0'0'27,"0"0"-5,0 0-1,0 0-3,0 0-3,-28-8-2,28 8-4,-44-13 0,19 3-3,-13-15-1,2 5-1,-8-15 1,6 0-3,-6-13 0,6 3-1,-4-10 0,11 14-1,-5-1 1,7 7-1,-1 7-1,5 10 0,-2 13-2,6-7-4,21 12-16,0 0-13,0 0-1,0 0 0</inkml:trace>
        </inkml:traceGroup>
      </inkml:traceGroup>
    </inkml:traceGroup>
  </inkml:traceGroup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1-02-25T17:32:36.457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A0B08D8D-BBC2-4892-A547-6BA3925A0A86}" emma:medium="tactile" emma:mode="ink">
          <msink:context xmlns:msink="http://schemas.microsoft.com/ink/2010/main" type="writingRegion" rotatedBoundingBox="10108,7531 14029,2520 18465,5991 14544,11002"/>
        </emma:interpretation>
      </emma:emma>
    </inkml:annotationXML>
    <inkml:traceGroup>
      <inkml:annotationXML>
        <emma:emma xmlns:emma="http://www.w3.org/2003/04/emma" version="1.0">
          <emma:interpretation id="{F860D65C-168B-41E3-8D4A-069F05CDEABF}" emma:medium="tactile" emma:mode="ink">
            <msink:context xmlns:msink="http://schemas.microsoft.com/ink/2010/main" type="paragraph" rotatedBoundingBox="12073,4504 14117,4366 14182,5323 12137,5461" alignmentLevel="3"/>
          </emma:interpretation>
        </emma:emma>
      </inkml:annotationXML>
      <inkml:traceGroup>
        <inkml:annotationXML>
          <emma:emma xmlns:emma="http://www.w3.org/2003/04/emma" version="1.0">
            <emma:interpretation id="{A3FA4CE8-1688-40DB-8649-2AF2CD63EC23}" emma:medium="tactile" emma:mode="ink">
              <msink:context xmlns:msink="http://schemas.microsoft.com/ink/2010/main" type="line" rotatedBoundingBox="12073,4504 14117,4366 14182,5323 12137,5461"/>
            </emma:interpretation>
          </emma:emma>
        </inkml:annotationXML>
        <inkml:traceGroup>
          <inkml:annotationXML>
            <emma:emma xmlns:emma="http://www.w3.org/2003/04/emma" version="1.0">
              <emma:interpretation id="{30BD9687-AE95-4C92-B6FD-0CEEDBAF415A}" emma:medium="tactile" emma:mode="ink">
                <msink:context xmlns:msink="http://schemas.microsoft.com/ink/2010/main" type="inkWord" rotatedBoundingBox="12073,4504 14117,4366 14182,5323 12137,5461"/>
              </emma:interpretation>
              <emma:one-of disjunction-type="recognition" id="oneOf0">
                <emma:interpretation id="interp0" emma:lang="en-US" emma:confidence="0">
                  <emma:literal>cist</emma:literal>
                </emma:interpretation>
                <emma:interpretation id="interp1" emma:lang="en-US" emma:confidence="0">
                  <emma:literal>cists</emma:literal>
                </emma:interpretation>
                <emma:interpretation id="interp2" emma:lang="en-US" emma:confidence="0">
                  <emma:literal>(is</emma:literal>
                </emma:interpretation>
                <emma:interpretation id="interp3" emma:lang="en-US" emma:confidence="0">
                  <emma:literal>Cist</emma:literal>
                </emma:interpretation>
                <emma:interpretation id="interp4" emma:lang="en-US" emma:confidence="0">
                  <emma:literal>dist</emma:literal>
                </emma:interpretation>
              </emma:one-of>
            </emma:emma>
          </inkml:annotationXML>
          <inkml:trace contextRef="#ctx0" brushRef="#br0">1021 512 74,'0'0'38,"0"0"-1,17 10 2,8-7-35,5-14 1,8 1-3,8-2-1,6-3-1,7 2-1,-4 1-2,0 9-4,-26-4-29,7 9-2,-17-2 1,-19 0-1</inkml:trace>
          <inkml:trace contextRef="#ctx0" brushRef="#br0" timeOffset="-842.4015">190 331 40,'0'0'34,"0"0"2,0 0-1,-35 18-15,35 29-9,-15 1-5,15 20-3,0-5 0,6 0-1,5-3-2,8-5 1,-5-10-2,5-12-1,-4 0-2,-15-33-8,17 5-25,-17-5 2,4-23-2,-8-10 1</inkml:trace>
          <inkml:trace contextRef="#ctx0" brushRef="#br0" timeOffset="-249.6005">725 180 26,'-7'-22'33,"7"22"2,-31-20 0,1 32-13,-16-7-10,15 28-4,-16 0-3,7 9-1,5 3-1,18 1-1,8-4 0,16-4-1,12-5-1,14-6-1,11-7 1,5-2 0,3 0-1,-8 2 1,-8 5 0,-8 5 0,-14 3 0,-7 4 1,-14-1-1,-12 6 1,-6-4-2,-9-8 2,5-10-2,-7-12-1,3-3-1,-3-30-7,17 7-26,-8-20 1,12 3-1,2-8 0</inkml:trace>
          <inkml:trace contextRef="#ctx0" brushRef="#br0" timeOffset="-1060.8019">-180 344 26,'0'0'27,"26"-3"-2,-26 3-4,0 0-3,2-38-4,-2 38-2,-13-30-5,13 30-1,-36-37-4,13 29 1,-8-2-3,1 13 0,-10 9 3,7 21-2,-7 4 0,0 21 0,2 5 2,4 20-2,11-8 1,8 11 0,11-11-1,10-10-1,15-7 1,11-13 0,6-12 0,6-10-1,4-16 0,-4-2-1,9-2-1,-7-18-2,5 12-8,-18-29-16,10-4-6,-8-1-1,-1-1 1</inkml:trace>
          <inkml:trace contextRef="#ctx0" brushRef="#br0" timeOffset="-686.401">138 75 56,'-30'-30'35,"-3"2"-1,3 15 0,-3 11-31,33 2-5,-11 30-26,11-30-6,19 45 0,6-25-1</inkml:trace>
        </inkml:traceGroup>
      </inkml:traceGroup>
    </inkml:traceGroup>
    <inkml:traceGroup>
      <inkml:annotationXML>
        <emma:emma xmlns:emma="http://www.w3.org/2003/04/emma" version="1.0">
          <emma:interpretation id="{FA6E8D69-3EC0-4DD9-8C01-645FFEC19AEB}" emma:medium="tactile" emma:mode="ink">
            <msink:context xmlns:msink="http://schemas.microsoft.com/ink/2010/main" type="paragraph" rotatedBoundingBox="13218,6055 15154,7565 14706,8139 12770,662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D34DFD5-7218-49B9-95FE-D76FAD644AA6}" emma:medium="tactile" emma:mode="ink">
              <msink:context xmlns:msink="http://schemas.microsoft.com/ink/2010/main" type="line" rotatedBoundingBox="13218,6055 15154,7565 14706,8139 12770,6629"/>
            </emma:interpretation>
          </emma:emma>
        </inkml:annotationXML>
        <inkml:traceGroup>
          <inkml:annotationXML>
            <emma:emma xmlns:emma="http://www.w3.org/2003/04/emma" version="1.0">
              <emma:interpretation id="{3B62BD7C-477D-4275-81E7-A7E0FA560F65}" emma:medium="tactile" emma:mode="ink">
                <msink:context xmlns:msink="http://schemas.microsoft.com/ink/2010/main" type="inkWord" rotatedBoundingBox="13218,6055 15154,7565 14706,8139 12770,6629"/>
              </emma:interpretation>
              <emma:one-of disjunction-type="recognition" id="oneOf1">
                <emma:interpretation id="interp5" emma:lang="en-US" emma:confidence="0">
                  <emma:literal>the</emma:literal>
                </emma:interpretation>
                <emma:interpretation id="interp6" emma:lang="en-US" emma:confidence="0">
                  <emma:literal>HIC</emma:literal>
                </emma:interpretation>
                <emma:interpretation id="interp7" emma:lang="en-US" emma:confidence="0">
                  <emma:literal>HPC</emma:literal>
                </emma:interpretation>
                <emma:interpretation id="interp8" emma:lang="en-US" emma:confidence="0">
                  <emma:literal>Hic</emma:literal>
                </emma:interpretation>
                <emma:interpretation id="interp9" emma:lang="en-US" emma:confidence="0">
                  <emma:literal>H\C</emma:literal>
                </emma:interpretation>
              </emma:one-of>
            </emma:emma>
          </inkml:annotationXML>
          <inkml:trace contextRef="#ctx0" brushRef="#br0" timeOffset="6561.4172">413 1836 8,'-8'-23'30,"8"23"1,0 0 0,-25-5-17,31 35 0,-6-30-4,0 63-2,0-25-1,15 20-3,-15-3 0,4 8 0,-4-8-2,4 3-1,-4-8 2,4-7-2,-8-10-1,8-6 0,-4-27-1,0 33-2,0-33 0,0 0-5,0 0-9,0 0-17,0 0-1,0 0 1,0-33 1</inkml:trace>
          <inkml:trace contextRef="#ctx0" brushRef="#br0" timeOffset="7029.418">392 2251 25,'9'-38'32,"-9"38"2,0 0-2,21-35-18,2 42-4,4-12-3,9 10-3,0-10-2,4 8-1,0-8-1,4-3 0,-4-2-2,-7-5-1,5 5-1,-19-15-4,13 17-3,-28-22-2,17 20-1,-25-15-2,4 25-1,-6-35 1,6 35 1,-19-28 3,19 28 3,-26-30 3,26 30 5,-16-35 5,16 35 5,-5-40 4,1 17 3,4 23 2,9-35 2,-9 35-1,10-23-3,-10 23-3,4 23-4,0 17-1,-8-7-3,6 22-1,-4-5 0,4 21-2,5-4 0,-3-1 0,0-8-1,11-6 0,-9-14-1,3 0 0,5-13-1,-14-25-1,19 25-2,-19-25-12,0 0-19,0 0 0,0 0-1,0-30 1</inkml:trace>
          <inkml:trace contextRef="#ctx0" brushRef="#br0" timeOffset="8402.2204">1137 2278 20,'0'0'29,"-13"-27"-4,13 27-2,0 0-4,21 15-3,-21-15-4,32 52-3,-15-16-2,14 19-1,-3-2-1,12 12-1,-5-2-2,9 0 0,-8-13 0,2-5-1,-4-10 0,-7 0-1,0-12 1,-27-23-1,30 33 0,-30-33 0,0 0-1,0 0-1,0 0-3,0 0-20,0 0-10,0 0-2,-15-23 1</inkml:trace>
          <inkml:trace contextRef="#ctx0" brushRef="#br0" timeOffset="10055.8233">2226 2964 7,'0'0'29,"0"0"2,5-28 2,-5 28-15,0 0-4,-24-45-3,24 45-4,-31-22-1,31 22-1,-49-13-3,14 21 1,-1 9-1,-6 6 1,-6 9-2,-5 16 1,-4 0-1,11 10 0,6-3 1,15 5-3,10-12 2,17 2-2,15-15 2,14-4-2,16-11 1,3-10-1,7-5 1,0-10-1,0-3 0,-5-9 0,-1 9-4,-11-12 0,8 17-23,-21-9-5,5 4-3,-13 1 2</inkml:trace>
        </inkml:traceGroup>
      </inkml:traceGroup>
    </inkml:traceGroup>
    <inkml:traceGroup>
      <inkml:annotationXML>
        <emma:emma xmlns:emma="http://www.w3.org/2003/04/emma" version="1.0">
          <emma:interpretation id="{343E001C-E054-41AD-B9F6-5DC4EEA65DA8}" emma:medium="tactile" emma:mode="ink">
            <msink:context xmlns:msink="http://schemas.microsoft.com/ink/2010/main" type="paragraph" rotatedBoundingBox="13262,9999 17183,4988 18465,5991 14544,1100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E575314-A31E-4BA3-B578-0B2CA739B892}" emma:medium="tactile" emma:mode="ink">
              <msink:context xmlns:msink="http://schemas.microsoft.com/ink/2010/main" type="line" rotatedBoundingBox="13262,9999 17183,4988 18465,5991 14544,11002"/>
            </emma:interpretation>
          </emma:emma>
        </inkml:annotationXML>
        <inkml:traceGroup>
          <inkml:annotationXML>
            <emma:emma xmlns:emma="http://www.w3.org/2003/04/emma" version="1.0">
              <emma:interpretation id="{98B6632D-C99A-49F1-9AA4-1301A985805B}" emma:medium="tactile" emma:mode="ink">
                <msink:context xmlns:msink="http://schemas.microsoft.com/ink/2010/main" type="inkWord" rotatedBoundingBox="15177,7552 17183,4988 18465,5991 16458,8555"/>
              </emma:interpretation>
              <emma:one-of disjunction-type="recognition" id="oneOf2">
                <emma:interpretation id="interp10" emma:lang="en-US" emma:confidence="0">
                  <emma:literal>riot.</emma:literal>
                </emma:interpretation>
                <emma:interpretation id="interp11" emma:lang="en-US" emma:confidence="0">
                  <emma:literal>ion.</emma:literal>
                </emma:interpretation>
                <emma:interpretation id="interp12" emma:lang="en-US" emma:confidence="0">
                  <emma:literal>inions</emma:literal>
                </emma:interpretation>
                <emma:interpretation id="interp13" emma:lang="en-US" emma:confidence="0">
                  <emma:literal>init</emma:literal>
                </emma:interpretation>
                <emma:interpretation id="interp14" emma:lang="en-US" emma:confidence="0">
                  <emma:literal>iota</emma:literal>
                </emma:interpretation>
              </emma:one-of>
            </emma:emma>
          </inkml:annotationXML>
          <inkml:trace contextRef="#ctx0" brushRef="#br0" timeOffset="10913.8249">2676 3215 28,'0'0'30,"0"0"4,0 0-3,17 23-19,0-33-2,27 15-2,-10-10-2,18 5-1,-5-13-3,5 11 0,-1-3 1,-1 7-2,-8-4-1,-6 2 0,0-5-1,-7 2-4,5 13-6,-34-10-22,32-5-1,-32 5-1,25-15 1</inkml:trace>
          <inkml:trace contextRef="#ctx0" brushRef="#br0" timeOffset="10586.2243">2609 2959 36,'0'0'33,"0"0"1,0 0-1,23 25-20,-23-25-6,49 0-2,-18-2-1,15 2-2,1 0 1,-1 2-3,4-2 0,-3 0 0,-5 5 0,-6-2-2,-7 4-1,-6-9 0,2 4-4,-25-2-3,34 5-5,-34-5-7,0 0-12,0 0 1,0 0 2</inkml:trace>
          <inkml:trace contextRef="#ctx0" brushRef="#br0" timeOffset="11397.4257">3837 2831 31,'0'0'32,"-27"-20"1,8 12-1,-15 3-20,16 20-3,-27-7-4,5 22-1,-12-2-1,1 19 1,-8 1-1,11 15-1,0-8 1,12 8-1,13-8 1,19-2-1,16-15 0,24-8-1,8-10 1,19-10-1,9-13 0,3-2 0,5-10-1,-4-2 1,-9-1-3,-8-4 0,-4 14-9,-21-7-25,-9 5 0,-25 10-2,23-33 2</inkml:trace>
          <inkml:trace contextRef="#ctx0" brushRef="#br0" timeOffset="12068.2269">4073 2512 22,'-19'20'30,"19"-20"3,0 0-12,-6-25-3,31 5-3,-6-31-4,21 4-4,0-21-1,17-5-3,-5-5-1,7 3 0,0 4-2,-6 9 1,-7 11-1,-6 11 0,-13 15-1,-8 10-1,-19 15-1,23-8-3,-23 8-15,19 21-11,-19-21-3,0 0 2,0 0 0</inkml:trace>
          <inkml:trace contextRef="#ctx0" brushRef="#br0" timeOffset="12739.0281">5059 1298 27,'-12'-25'30,"12"25"2,0 0-9,-28-27-9,28 27-1,0 0-4,0 0-1,-6 37-2,8 6-1,-8 2-1,10 18 0,-8 5-1,2 15-1,-7-3 0,3-2-1,2-8 0,-5-12-2,9-10 1,-2-15-3,2-8-1,0-25-7,0 0-17,0 0-6,11-28-2,-11 3 2</inkml:trace>
          <inkml:trace contextRef="#ctx0" brushRef="#br0" timeOffset="13191.4288">5419 1371 5,'-2'-32'12,"4"6"4,-2 4 1,-2-3 0,2 25-1,0-30 1,0 30-3,0 0 0,-9 62-1,-5-26-4,5 29-1,1 0-3,4 18 2,-9 2-3,13-4-1,0-6 1,2-7-3,2-5 1,-1-13-1,1-15-1,0-5 0,-4-30 0,0 28-2,0-28-5,0 0-18,0 0-10,0 0-1,-27-17 0</inkml:trace>
          <inkml:trace contextRef="#ctx0" brushRef="#br0" timeOffset="12941.8284">5015 1648 43,'0'0'31,"13"-26"3,-13 26-3,27 3-23,-8-13-3,15 5-2,4-10-3,2 0-1,8 2-4,-8-12-4,10 20-5,-24-20-3,14 17-3,-40 8-4,35-27 2,-35 27 2,7-28 5</inkml:trace>
          <inkml:trace contextRef="#ctx0" brushRef="#br0" timeOffset="309490.9523">2564 4584 11,'0'-18'25,"0"18"-3,-1-28-2,1 28-2,-9-25-4,9 25-3,-17-22-3,17 22 0,-34 2-3,14 7-1,-5 2-1,4 8 0,-3-1-1,1 16-1,8-5 0,3 1 0,8-3-1,5 4 1,10-3 0,7-5-1,7-1 0,8-6 0,2 0 0,5-3 1,1 3-1,-10-4 0,-1 10-1,-11 5 2,-10 8-1,-9 5 0,-7 3 0,-7-6 0,-4 3 0,-6-8 0,2-11-1,1-12 0,3-11 1,3-14-1,8-7 0,4-7 1,4-10 0,8 3-1,3-4 2,6-8-2,2 4 1,-2 3-1,2 4 1,-3 2-3,4 13-3,-12-6-11,7 13-14,-16 16-2,26-18 1,-26 18 1</inkml:trace>
          <inkml:trace contextRef="#ctx0" brushRef="#br0" timeOffset="309771.7526">2865 4209 28,'-4'-18'32,"4"18"1,0 0 0,0 0-19,1 32-4,2 2-3,6 14-5,0 2 1,3 6-3,0-3 1,1-4-3,1-3 0,-8-12-3,7 4-12,-13-19-15,0-19-2,-7 18 1,7-18 1</inkml:trace>
          <inkml:trace contextRef="#ctx0" brushRef="#br0" timeOffset="309943.3531">2843 4488 55,'-21'7'34,"21"-7"-1,0 0-1,-5-32-27,23 8-2,11-4-4,2-13-4,14 8-19,-9-2-7,1 6-3,-7 7 1</inkml:trace>
          <inkml:trace contextRef="#ctx0" brushRef="#br0" timeOffset="310832.5547">1568 5681 26,'-21'-11'30,"3"17"1,-4 10-7,-5-4-7,13 10-6,-11-4-4,8 5-2,-1-5-1,12 1-2,6-19 0,3 27-1,-3-27 0,30 22 0,-4-8-1,4 0 1,1 2 0,7 1 0,-1 8-1,-1-4 1,-2 4-1,-2 6 0,-5 1 0,-9 4 0,-5 3 0,-11 4 0,-7-4 0,-8-1 1,-5 1-1,-5-8 0,-1-10-1,3-7 1,-1-12 0,5-13-1,2-10 1,11-13-1,3-7 1,2-8 0,3-6 0,2 0-1,5 3 2,-2-2-2,10 11 0,-4 4 0,5 6-1,-7 7-2,5 18-4,-18 8-14,21-19-10,-21 19-2,0 0 2</inkml:trace>
          <inkml:trace contextRef="#ctx0" brushRef="#br0" timeOffset="311066.5551">1761 5665 48,'0'0'33,"0"0"0,12-27-1,14 7-28,-2-5-1,4-2-1,4-1-2,-5-1-2,1 10-3,-10-14-11,3 14-16,-3 1-1,-6 2 2,-12 16-1</inkml:trace>
        </inkml:traceGroup>
      </inkml:traceGroup>
    </inkml:traceGroup>
  </inkml:traceGroup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1-02-25T17:32:54.687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1B611A46-AB8E-47D8-B62E-BCA912B400F5}" emma:medium="tactile" emma:mode="ink">
          <msink:context xmlns:msink="http://schemas.microsoft.com/ink/2010/main" type="writingRegion" rotatedBoundingBox="14278,7997 15441,14506 13815,14797 12651,8288"/>
        </emma:interpretation>
      </emma:emma>
    </inkml:annotationXML>
    <inkml:traceGroup>
      <inkml:annotationXML>
        <emma:emma xmlns:emma="http://www.w3.org/2003/04/emma" version="1.0">
          <emma:interpretation id="{2D7D2FEA-EC3C-4686-BC5D-4DC65A6A33A9}" emma:medium="tactile" emma:mode="ink">
            <msink:context xmlns:msink="http://schemas.microsoft.com/ink/2010/main" type="paragraph" rotatedBoundingBox="14278,7997 15441,14506 13815,14797 12651,828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7D6E519-950B-4448-999F-AF746DEF93D4}" emma:medium="tactile" emma:mode="ink">
              <msink:context xmlns:msink="http://schemas.microsoft.com/ink/2010/main" type="line" rotatedBoundingBox="14278,7997 15441,14506 13815,14797 12651,8288"/>
            </emma:interpretation>
          </emma:emma>
        </inkml:annotationXML>
        <inkml:traceGroup>
          <inkml:annotationXML>
            <emma:emma xmlns:emma="http://www.w3.org/2003/04/emma" version="1.0">
              <emma:interpretation id="{EF185D3E-8740-4090-97FD-ACA2854DC549}" emma:medium="tactile" emma:mode="ink">
                <msink:context xmlns:msink="http://schemas.microsoft.com/ink/2010/main" type="inkWord" rotatedBoundingBox="14278,7997 15441,14506 13815,14797 12651,8288"/>
              </emma:interpretation>
              <emma:one-of disjunction-type="recognition" id="oneOf0">
                <emma:interpretation id="interp0" emma:lang="en-US" emma:confidence="0">
                  <emma:literal>it</emma:literal>
                </emma:interpretation>
                <emma:interpretation id="interp1" emma:lang="en-US" emma:confidence="0">
                  <emma:literal>is</emma:literal>
                </emma:interpretation>
                <emma:interpretation id="interp2" emma:lang="en-US" emma:confidence="0">
                  <emma:literal>"at</emma:literal>
                </emma:interpretation>
                <emma:interpretation id="interp3" emma:lang="en-US" emma:confidence="0">
                  <emma:literal>"'is</emma:literal>
                </emma:interpretation>
                <emma:interpretation id="interp4" emma:lang="en-US" emma:confidence="0">
                  <emma:literal>i,</emma:literal>
                </emma:interpretation>
              </emma:one-of>
            </emma:emma>
          </inkml:annotationXML>
          <inkml:trace contextRef="#ctx0" brushRef="#br0">1391 6215 9,'-10'-35'28,"10"35"2,-32-38 2,5 18-18,27 20 0,-44-2-6,21 22 0,-11-8-2,9 26-1,-13 7-1,11 13 0,-9 7-2,6 21 1,3-6 0,10 11-1,9-11-1,16 0-1,9-17 0,15-5 0,10-25 0,6-13 0,11-18 1,-2-17-1,-1-10 0,-3-15-1,-5-10 2,-5-13 0,-14-3-1,-6-4 1,-12 7-1,-7-2 0,-11 15 1,-11-1-2,-8 24 0,-14 2-3,7 20-3,-14-15-14,18 22-13,0-4-1,29 2 0,-24-16 1</inkml:trace>
          <inkml:trace contextRef="#ctx0" brushRef="#br0" timeOffset="-920.4016">651 5361 12,'0'0'32,"0"0"0,0 0 3,6 25-18,-10 0-2,27 38-4,-12-3-3,18 16-2,-1 1 0,5 6-3,-3-5-1,5-7 0,1-11-1,-13-7 0,3-16-1,-8-4 0,-9-10-1,-9-23-1,21 27-1,-21-27-9,0 0-23,0 0-1,0 0 0,-13-27-1</inkml:trace>
          <inkml:trace contextRef="#ctx0" brushRef="#br0" timeOffset="-2527.2043">786 4384 31,'0'0'30,"-23"-21"-1,-9 6-8,9 25-5,-21-20-6,4 30-2,-11-4-2,3 16-1,-13 1-1,12 12-1,-5-2 0,10 15 2,-1 2-3,10 8 0,7-8 0,7 10 0,15-7-1,10 2 0,9-9-1,12-8 1,15-16-1,13-17 0,-1-10 0,11-12-2,3-1 0,-5-27-2,4 22-17,-17-19-15,-12 12-1,-15 0 1,-21 20-1</inkml:trace>
          <inkml:trace contextRef="#ctx0" brushRef="#br0" timeOffset="-3369.6059">1602 3559 21,'0'0'29,"0"0"-5,4-22-5,-4 22-3,0 0-3,-21 45-4,-9-27-2,9 24-2,-23-6-1,0 21-1,-11-11 0,-8 16-1,-2-11 0,2 1-1,-4 4 1,8-11-1,0-2-1,8-6 0,7-2 0,11-12-2,12 5 0,21-28-2,-24 20-2,24-20-4,0 0-10,0 0-12,19-5-1,-19 5 1</inkml:trace>
          <inkml:trace contextRef="#ctx0" brushRef="#br0" timeOffset="44584.8783">1752 7658 1,'0'0'19,"0"0"-2,3-17-2,-3 17-1,-7 25-1,5 13 0,-11 16-1,11 30-1,-8 16-2,7 36-3,-5 9-1,8 25 0,3-6-1,6 21-1,-1-15 0,2 1-1,-4-15 1,0-7-1,-3-21 0,3-9 0,-6-12 0,0-11-1,0-15-1,5-15 1,-4-12-1,5-13 1,-4-11-1,4-6 0,-6-24-1,0 0 0,0 0-1,10-22-3,-2 6-3,-13-13-11,8 10-13,-6-4-2,3 23 1</inkml:trace>
          <inkml:trace contextRef="#ctx0" brushRef="#br0" timeOffset="45099.6792">1573 9586 18,'-5'-21'23,"5"21"-2,-10-20-2,10 20-3,-3 18-2,13 18-3,-7 3-2,11 18-2,-5 6-1,8 14-2,0-5 0,2 1 0,-1-7-1,0-7 0,-6-9-1,0-12 1,-3-13 0,5-11-2,-14-14 1,30-5-1,-12-22 0,6-5 0,4-20-1,4 0 0,1-7 1,8-4-1,-2 1 0,0 3-1,-1 14-2,-8-5-3,3 34-5,-18-15-23,4 21-1,-19 10-2,0 0 3</inkml:trace>
        </inkml:traceGroup>
      </inkml:traceGroup>
    </inkml:traceGroup>
  </inkml:traceGroup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1-02-25T17:37:50.316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B45FD4C9-58B5-4721-8C0C-07B1C78D30D3}" emma:medium="tactile" emma:mode="ink">
          <msink:context xmlns:msink="http://schemas.microsoft.com/ink/2010/main" type="writingRegion" rotatedBoundingBox="13960,12155 15400,8997 16318,9415 14878,12574"/>
        </emma:interpretation>
      </emma:emma>
    </inkml:annotationXML>
    <inkml:traceGroup>
      <inkml:annotationXML>
        <emma:emma xmlns:emma="http://www.w3.org/2003/04/emma" version="1.0">
          <emma:interpretation id="{D04245DD-53C1-470C-A1DB-B5FAC5178A4C}" emma:medium="tactile" emma:mode="ink">
            <msink:context xmlns:msink="http://schemas.microsoft.com/ink/2010/main" type="paragraph" rotatedBoundingBox="13960,12155 15400,8997 16318,9415 14878,1257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AD0EC9D-6241-4C43-8CDB-B162AB8AFC60}" emma:medium="tactile" emma:mode="ink">
              <msink:context xmlns:msink="http://schemas.microsoft.com/ink/2010/main" type="line" rotatedBoundingBox="13960,12155 15400,8997 16318,9415 14878,12574"/>
            </emma:interpretation>
          </emma:emma>
        </inkml:annotationXML>
        <inkml:traceGroup>
          <inkml:annotationXML>
            <emma:emma xmlns:emma="http://www.w3.org/2003/04/emma" version="1.0">
              <emma:interpretation id="{BE2D425E-819B-4E09-B582-393D92DC93D1}" emma:medium="tactile" emma:mode="ink">
                <msink:context xmlns:msink="http://schemas.microsoft.com/ink/2010/main" type="inkWord" rotatedBoundingBox="13960,12155 15400,8997 16318,9415 14878,12574"/>
              </emma:interpretation>
              <emma:one-of disjunction-type="recognition" id="oneOf0">
                <emma:interpretation id="interp0" emma:lang="en-US" emma:confidence="0">
                  <emma:literal>its</emma:literal>
                </emma:interpretation>
                <emma:interpretation id="interp1" emma:lang="en-US" emma:confidence="0">
                  <emma:literal>it' l</emma:literal>
                </emma:interpretation>
                <emma:interpretation id="interp2" emma:lang="en-US" emma:confidence="0">
                  <emma:literal>it" l</emma:literal>
                </emma:interpretation>
                <emma:interpretation id="interp3" emma:lang="en-US" emma:confidence="0">
                  <emma:literal>it"</emma:literal>
                </emma:interpretation>
                <emma:interpretation id="interp4" emma:lang="en-US" emma:confidence="0">
                  <emma:literal>init, l</emma:literal>
                </emma:interpretation>
              </emma:one-of>
            </emma:emma>
          </inkml:annotationXML>
          <inkml:trace contextRef="#ctx0" brushRef="#br0">2468-3808 33,'-15'14'30,"-7"-1"0,-2 1-9,3 18-10,-11-8-1,10 13-4,-6-6-1,5 8-1,2-7-2,8 7 0,1-8 0,7-1-1,5-5 0,12-3 0,5-3 0,5-2 1,4-8-2,8-1 1,-1 1 0,4 6-1,-8-1 1,-5 9-2,-8 2 2,-5 9-2,-8 2 1,-8 2 0,-4-4-1,-3-4 1,0-1-1,-3-13 2,15-16-2,-19 14 1,19-14-1,-18-9 2,18 9-2,-14-23 1,7 7 0,1-2-1,0-5 1,1-4-1,4-7 1,2 3 0,5-1 0,2 0 0,4 0 0,4 3 0,4 4-1,-2 5 1,4 13-6,-11-18-11,7 15-13,-2-7-2,-16 17 1,18-25-1</inkml:trace>
          <inkml:trace contextRef="#ctx0" brushRef="#br0" timeOffset="249.6004">2620-3874 43,'0'0'32,"0"0"3,0 0-3,-11 32-23,19 9-1,-8 6-3,7 6-2,-5 3 0,4 3-2,3-7-1,-3-9-1,6-11-4,-9-16-3,7 5-12,-10-21-13,0 0 0,0 0 0,0-18 1</inkml:trace>
          <inkml:trace contextRef="#ctx0" brushRef="#br0" timeOffset="452.4008">2593-3584 40,'-17'7'34,"17"-7"0,0 0 0,0 0-15,0 0-13,30-34 0,-4 10-5,1-6 0,5-2-2,0 9-3,-2-19-11,0 30-18,-11-6 0,-5 23-3,-14-5 1</inkml:trace>
          <inkml:trace contextRef="#ctx0" brushRef="#br0" timeOffset="-291931.5158">2211-4487 15,'0'0'30,"0"0"-1,0 0-7,0 0-4,0 0-4,40-2-2,-17-11-3,13 11-4,-5-11 0,12 6-1,-1-3-2,-2 7 0,-3-2 1,-3 5-2,-4 0-2,-9 3-2,2 2-2,-23-5-11,0 0-15,0 0-4,0 0 2,0 0 0</inkml:trace>
          <inkml:trace contextRef="#ctx0" brushRef="#br0" timeOffset="-291447.915">2697-4783 0,'0'0'23,"0"0"1,0 0-6,0 0-4,0 0 0,0 0-2,0 0-1,0 0 0,0 0-2,0 0 0,21 35-2,-21-35-1,-11 53-2,3-10-1,8 17-1,-10 0 1,7 8-2,-3 2 0,2 1 0,0-11-1,6-2 1,-2-3-1,-2-22 1,4-3-1,-2-30-1,2 33 0,-2-33-1,0 0-3,0 0-1,21-33-5,-25 0-6,27 18-7,-23-20-3,17 12 1,-15-14 1</inkml:trace>
          <inkml:trace contextRef="#ctx0" brushRef="#br0" timeOffset="-291276.3146">2764-4363 33,'9'-41'23,"12"31"0,-21 10-2,35-20-4,-35 20-2,45-15-5,-24 3-2,14 9-2,-14-5-3,9 1-1,-5-1-1,-2-9-3,5 14-8,-18-22-8,9 13-14,-19 12-2,25-31 2,-25 31 0</inkml:trace>
          <inkml:trace contextRef="#ctx0" brushRef="#br0" timeOffset="-291011.1142">3128-4700 34,'-6'-45'30,"6"45"0,-7-25-10,-5 2-6,12 23-5,0 0-2,0 0-1,0 0-1,0 55-2,-2-20 0,4 21-1,-2-1 0,4 20 0,-4-4 1,4-4-2,0 1 1,3-7-1,-5-4 0,2-14 0,-4-8-1,0-10 0,0-25-1,0 23-2,0-23-5,0 0-17,0 0-10,0-35 0,0 35 0</inkml:trace>
          <inkml:trace contextRef="#ctx0" brushRef="#br0" timeOffset="-9656.417">3473-6248 3,'-6'-22'27,"6"22"1,0 0-8,-10-16-2,10 16-4,-3 18-3,6 9-3,-6 3-1,10 15-2,-7 5-2,6 11 1,-6-2-2,6 3 0,-4-3-1,2-3 0,-4-13 0,3-4-2,0-8 1,-3-3 0,2-12 0,-2-16-1,4 25-1,-4-25 0,0 0-2,0 0-3,14-5-7,-17-13-3,3 18-4,9-32-1,1 14 1,-13-7 0</inkml:trace>
          <inkml:trace contextRef="#ctx0" brushRef="#br0" timeOffset="-9282.0163">3521-5867 26,'0'0'21,"0"0"-1,18-11 2,-18 11-3,26-4-2,-26 4-5,25-10-4,-25 10-3,36-27-2,-24 5-1,6 1-2,-5-4 0,1-4-2,2 4-2,-8-11-4,5 18-6,-10-12-4,8 14-2,-13-13-1,2 29 3,5-37 3,-5 37 6,-3-31 7,0 12 9,3 19 8,-3-18 3,3 18 3,-5 19-1,11 17-3,-7 0-3,7 27-3,-8-3-3,10 14-3,-5-6-2,-3 2-1,6-10-1,-5-6-1,5-15-2,-4-12-4,8 0-19,-10-27-8,11 22-2,-11-22 1</inkml:trace>
        </inkml:traceGroup>
      </inkml:traceGroup>
    </inkml:traceGroup>
  </inkml:traceGroup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1-02-25T17:34:03.346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3948BE7A-D7AC-4F6B-B351-1E70E4720B38}" emma:medium="tactile" emma:mode="ink">
          <msink:context xmlns:msink="http://schemas.microsoft.com/ink/2010/main" type="writingRegion" rotatedBoundingBox="9777,16392 19065,13517 19935,16327 10647,19202"/>
        </emma:interpretation>
      </emma:emma>
    </inkml:annotationXML>
    <inkml:traceGroup>
      <inkml:annotationXML>
        <emma:emma xmlns:emma="http://www.w3.org/2003/04/emma" version="1.0">
          <emma:interpretation id="{87D24B96-9F09-44D8-9C69-DFCAC12EAD5B}" emma:medium="tactile" emma:mode="ink">
            <msink:context xmlns:msink="http://schemas.microsoft.com/ink/2010/main" type="paragraph" rotatedBoundingBox="9828,16936 13833,14859 14472,16091 10467,1816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F497D37-C4CA-4A1F-9329-E655972FB1AF}" emma:medium="tactile" emma:mode="ink">
              <msink:context xmlns:msink="http://schemas.microsoft.com/ink/2010/main" type="inkBullet" rotatedBoundingBox="9936,17144 10391,16908 10617,17344 10162,17580"/>
            </emma:interpretation>
            <emma:one-of disjunction-type="recognition" id="oneOf0">
              <emma:interpretation id="interp0" emma:lang="en-US" emma:confidence="0">
                <emma:literal>•</emma:literal>
              </emma:interpretation>
            </emma:one-of>
          </emma:emma>
        </inkml:annotationXML>
        <inkml:trace contextRef="#ctx0" brushRef="#br0">-1940 1464 19,'-29'5'30,"2"8"0,-9 5-11,15 23-3,-11-3-4,13 22-4,-7-6-2,13 16-1,5-11-2,10 7 0,4-21-1,12 0 0,7-22-1,17-16 0,2-18 1,8-10-1,2-17 1,-3-5-1,-6-9 0,-9-5 0,-12 2 0,-14-1-1,-11 8 1,-13-4-1,-10 5-1,-3 8 1,-3 9-2,-9 5 0,11 21-4,-7-7-20,16 17-8,6-3-2,11 13 0</inkml:trace>
      </inkml:traceGroup>
      <inkml:traceGroup>
        <inkml:annotationXML>
          <emma:emma xmlns:emma="http://www.w3.org/2003/04/emma" version="1.0">
            <emma:interpretation id="{C5DB0A82-FF35-4417-B68C-18DB48A5187E}" emma:medium="tactile" emma:mode="ink">
              <msink:context xmlns:msink="http://schemas.microsoft.com/ink/2010/main" type="line" rotatedBoundingBox="10302,16691 13833,14859 14472,16091 10941,17922"/>
            </emma:interpretation>
          </emma:emma>
        </inkml:annotationXML>
        <inkml:traceGroup>
          <inkml:annotationXML>
            <emma:emma xmlns:emma="http://www.w3.org/2003/04/emma" version="1.0">
              <emma:interpretation id="{8132B68D-A475-463E-B6E3-F0E49E0A71CE}" emma:medium="tactile" emma:mode="ink">
                <msink:context xmlns:msink="http://schemas.microsoft.com/ink/2010/main" type="inkWord" rotatedBoundingBox="10302,16691 13833,14859 14472,16091 10941,17922"/>
              </emma:interpretation>
              <emma:one-of disjunction-type="recognition" id="oneOf1">
                <emma:interpretation id="interp1" emma:lang="en-US" emma:confidence="0">
                  <emma:literal>€</emma:literal>
                </emma:interpretation>
                <emma:interpretation id="interp2" emma:lang="en-US" emma:confidence="0">
                  <emma:literal>%</emma:literal>
                </emma:interpretation>
                <emma:interpretation id="interp3" emma:lang="en-US" emma:confidence="0">
                  <emma:literal>☺</emma:literal>
                </emma:interpretation>
                <emma:interpretation id="interp4" emma:lang="en-US" emma:confidence="0">
                  <emma:literal>¥</emma:literal>
                </emma:interpretation>
                <emma:interpretation id="interp5" emma:lang="en-US" emma:confidence="0">
                  <emma:literal>6</emma:literal>
                </emma:interpretation>
              </emma:one-of>
            </emma:emma>
          </inkml:annotationXML>
          <inkml:trace contextRef="#ctx0" brushRef="#br0" timeOffset="-4524.008">1820 39 21,'10'-21'31,"-10"21"-2,8-16-3,-17 0-10,9 16-3,-18-6-5,6 13-1,-14 2-3,2 9-1,-10 9 1,0 12-1,-1 1 0,7 12 0,2-8-1,19 10-1,4-11 2,12 5-3,10-15 1,14-8-2,6-11 1,6-7 0,6-7 1,-2-12-2,1 1 1,-2-9-2,0 4-1,-8-11-5,3 15-25,-19-4-1,-6 12-2,-18 4 1</inkml:trace>
          <inkml:trace contextRef="#ctx0" brushRef="#br0" timeOffset="-4960.8086">899 336 40,'0'0'33,"0"0"2,0 0-1,28-3-25,11 5-1,2-11-3,14 9-1,-4 0-1,3 3-2,-2 3-1,-7-3-2,-3 6-5,-15-13-7,7 13-20,-13-10-1,3 2 1,-7-10 0</inkml:trace>
          <inkml:trace contextRef="#ctx0" brushRef="#br0" timeOffset="-5226.0092">794 105 44,'0'0'34,"0"0"1,0 0-1,24 4-26,6 0-2,4-6-3,13 2 0,1 2-2,2-2-1,3 1-1,-5-1-1,-8 4-2,-8-6-5,2 13-17,-20-9-8,-1 5-1,-13-7 2</inkml:trace>
          <inkml:trace contextRef="#ctx0" brushRef="#br0" timeOffset="-5600.4099">352 27 26,'0'0'31,"-25"-20"1,4 13-2,1 18-18,-16-10-3,11 17-3,-13 2-2,4 18 0,-5-1-1,7 15 0,-1-4-1,12 11 1,4-8-1,6 6 1,11-12-2,12-2 0,9-13-1,13-5 1,8-12 0,9-8-2,8-5 0,-7-9-3,4 4-2,-16-17-21,9 15-7,-17-11-1,-2 14 0</inkml:trace>
          <inkml:trace contextRef="#ctx0" brushRef="#br0" timeOffset="-2901.6051">-91 723 2,'0'0'24,"0"0"-3,9-22-4,-9 22-2,0 0-2,0 0-2,6-17-1,-6 17-2,0 0 0,0 0-2,0 0-1,-15 28-1,1-6 0,-2 8-1,-7 11-1,-1 8 1,-9 1-1,6 5 0,-3-1-1,0-2 1,2-11-1,6-2 0,2-5 0,4-12-1,5-1-1,11-21 0,-16 25-4,16-25-10,0 0-17,0 0-3,0 0 1,9-23 0</inkml:trace>
          <inkml:trace contextRef="#ctx0" brushRef="#br0" timeOffset="-2137.2037">-436 1398 0,'-16'3'23,"16"-3"-7,0 0 1,-21 4-2,21-4 0,-26 3-1,26-3-2,-39 13-1,20 10-2,-17-10-1,7 17-2,-8 1-1,3 19-1,2-2 0,11 13-1,3-4 0,17 2 0,5-7-1,19-3 0,5-10-1,13-14 0,5-14-1,5-9 0,-3-10-1,-5-10-1,2 4-5,-18-18-19,8 10-9,-16-1-1,4 12 0</inkml:trace>
          <inkml:trace contextRef="#ctx0" brushRef="#br0" timeOffset="-873.6016">-1478 1632 27,'-14'4'29,"2"-4"2,12 0-16,-18 7 0,18-7-5,0 0-1,12 18-3,2-22-1,13 6-2,12-6 1,12 3-2,3-3 0,8 2 0,1 2-2,0 2 1,-7 3-1,-5-6-1,-17 6-2,-14-5-2,2 16-10,-22-16-17,0 0-3,-15 2 2,15-2-1</inkml:trace>
          <inkml:trace contextRef="#ctx0" brushRef="#br0" timeOffset="-592.8009">-1546 1894 24,'0'0'32,"-18"8"2,18-8-2,18-5-20,21 7-2,5-9-4,14 5-3,5-5 0,6-2-1,-5-2-2,-1 9 0,-7 2-1,-16-5-4,-4 21-22,-24-14-6,-12-2-2,6 16 1</inkml:trace>
        </inkml:traceGroup>
      </inkml:traceGroup>
    </inkml:traceGroup>
    <inkml:traceGroup>
      <inkml:annotationXML>
        <emma:emma xmlns:emma="http://www.w3.org/2003/04/emma" version="1.0">
          <emma:interpretation id="{1C9C4E67-B3F4-40D3-8DF1-D4D9E8771434}" emma:medium="tactile" emma:mode="ink">
            <msink:context xmlns:msink="http://schemas.microsoft.com/ink/2010/main" type="paragraph" rotatedBoundingBox="11791,17025 19420,14664 19935,16327 12306,1868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077CFFB-2CE5-4C9F-BF76-B3E60D5E1352}" emma:medium="tactile" emma:mode="ink">
              <msink:context xmlns:msink="http://schemas.microsoft.com/ink/2010/main" type="line" rotatedBoundingBox="11791,17025 19420,14664 19935,16327 12306,18689"/>
            </emma:interpretation>
          </emma:emma>
        </inkml:annotationXML>
        <inkml:traceGroup>
          <inkml:annotationXML>
            <emma:emma xmlns:emma="http://www.w3.org/2003/04/emma" version="1.0">
              <emma:interpretation id="{004DB60D-0E54-4F6A-B23F-CCD5F9F29490}" emma:medium="tactile" emma:mode="ink">
                <msink:context xmlns:msink="http://schemas.microsoft.com/ink/2010/main" type="inkWord" rotatedBoundingBox="11791,17025 15361,15920 15875,17579 12305,18684"/>
              </emma:interpretation>
              <emma:one-of disjunction-type="recognition" id="oneOf2">
                <emma:interpretation id="interp6" emma:lang="en-US" emma:confidence="0">
                  <emma:literal>horded.</emma:literal>
                </emma:interpretation>
                <emma:interpretation id="interp7" emma:lang="en-US" emma:confidence="0">
                  <emma:literal>worded.</emma:literal>
                </emma:interpretation>
                <emma:interpretation id="interp8" emma:lang="en-US" emma:confidence="0">
                  <emma:literal>lorded.</emma:literal>
                </emma:interpretation>
                <emma:interpretation id="interp9" emma:lang="en-US" emma:confidence="0">
                  <emma:literal>-one</emma:literal>
                </emma:interpretation>
                <emma:interpretation id="interp10" emma:lang="en-US" emma:confidence="0">
                  <emma:literal>corded.</emma:literal>
                </emma:interpretation>
              </emma:one-of>
            </emma:emma>
          </inkml:annotationXML>
          <inkml:trace contextRef="#ctx0" brushRef="#br0" timeOffset="1482.0026">-300 1967 9,'0'0'30,"0"0"2,-19-16 0,19 16-15,0 0-2,11 23-5,-11-23-3,26 43-2,-2-18-1,14 11-1,10 0 0,6 3-2,9-3 2,3 3-2,-5-5 0,-4-9-1,-9 2 0,-12-7-2,-12 5-2,-24-25-9,13 16-21,-13-16-1,0 0-1,0 0 0</inkml:trace>
          <inkml:trace contextRef="#ctx0" brushRef="#br0" timeOffset="2152.8038">661 2303 25,'-23'-5'31,"1"1"1,-7 3-1,4 19-20,-11-2-2,9 23-2,-9 2-1,10 24-1,4 1 0,5 11-1,10-2 1,13 0-2,12-14 1,9-9-3,13-25 1,11-9-1,0-24 0,6-15 0,-8-11 0,-1-11 1,-10-9-1,-11-11 0,-8 4-2,-13-9 0,-10 7 0,-13 0-1,-2 9-1,-13 4-1,2 19-7,-7-3-19,9 25-5,-4 0-2,16 11 1</inkml:trace>
          <inkml:trace contextRef="#ctx0" brushRef="#br0" timeOffset="3135.6055">878 2527 12,'0'0'29,"0"0"4,-9-20-1,30 13-15,-8-20-1,22 6-5,-2-15-3,19 2-2,-1-5 1,15 1-4,-5-7 1,2 4-2,-3 0 0,3 7-1,-11 2 0,-2 3 0,-8 8-1,-15 5-2,-3 12-2,-24 4-12,0 0-19,0 18 0,-6 3-3,-12-8 0</inkml:trace>
          <inkml:trace contextRef="#ctx0" brushRef="#br0" timeOffset="4976.4086">1895 855 31,'-5'-21'31,"5"1"2,-1-7-7,1 27-11,-3-25-3,3 25-4,0 0-2,0 0-1,0 29 0,4 9-2,5 3 0,8 18 0,4 2-1,4 3 0,2 2 0,1 2 0,4-1-1,-4-16-1,-2 0 1,-7-14-2,-13-5 1,5-1-2,-10-10 1,-1-21-2,-1 16-3,1-16-15,-6-18-15,1-1 1,5 3-2,0-15 1</inkml:trace>
          <inkml:trace contextRef="#ctx0" brushRef="#br0" timeOffset="3728.4065">2179 1673 33,'-21'-7'33,"-1"11"0,-13 1 0,10 17-23,-22-1-1,10 11-4,-5 10 0,8 4-1,8 8-1,10-2 1,7 0-2,15-2 1,9-7-2,10-2 0,10-13 0,8-10 0,6-10-1,5-10-1,2-9 1,-2-9-1,-2-3-1,-2-7-1,-3 3-4,-18-14-14,2 19-13,-14-1-2,-4 9 1,-13 14 0</inkml:trace>
          <inkml:trace contextRef="#ctx0" brushRef="#br0" timeOffset="10077.6177">2423 1758 26,'11'-17'31,"-11"17"2,19-19-2,2 22-18,2-17-3,14 12-2,4-7-3,8 9-2,-1-3 0,3 6-2,0 1 1,-5 3-2,-8 2 1,-11-5-2,-3 4 0,-11-4-2,-13-4-3,0 0-3,21 16-11,-21-16-12,0 0-2,-13 4 1</inkml:trace>
          <inkml:trace contextRef="#ctx0" brushRef="#br0" timeOffset="10904.419">3304 1689 29,'0'-21'33,"0"21"0,-7-25-2,7 25-19,-21 11-3,12 16-3,-11-4-2,2 18 0,-1 7-2,4 8 1,4 1-2,4-3 2,8-1-1,10-10-1,5-5-1,10-11 1,4-15 0,6-4 0,0-17 0,-1-6-1,-3-13 0,2-3 0,-5-8 1,-1-4-1,-2-4 0,-10 1 0,-10 1 0,-6 4-1,-4 9 1,-10-2-1,-8 19-2,-10-1-4,8 25-18,-9-16-9,5 12-2,2-5 1</inkml:trace>
          <inkml:trace contextRef="#ctx0" brushRef="#br0" timeOffset="10420.8182">2494 1987 28,'0'0'31,"0"0"2,0 0-2,19-8-19,11 14-3,3-19-3,11 12-1,-2-7-3,8 10 0,0-4-1,-1 6 0,-7 1 0,-7 4-3,-2-2 1,-11-5-3,2 5-2,-24-7-8,35-1-14,-35 1-5,23-13 0,-23 13 1</inkml:trace>
        </inkml:traceGroup>
        <inkml:traceGroup>
          <inkml:annotationXML>
            <emma:emma xmlns:emma="http://www.w3.org/2003/04/emma" version="1.0">
              <emma:interpretation id="{4924F9ED-606B-4690-9BFB-382DD82A59EA}" emma:medium="tactile" emma:mode="ink">
                <msink:context xmlns:msink="http://schemas.microsoft.com/ink/2010/main" type="inkWord" rotatedBoundingBox="16791,15718 19488,14883 19935,16327 17238,17162"/>
              </emma:interpretation>
              <emma:one-of disjunction-type="recognition" id="oneOf3">
                <emma:interpretation id="interp11" emma:lang="en-US" emma:confidence="0">
                  <emma:literal>*20</emma:literal>
                </emma:interpretation>
                <emma:interpretation id="interp12" emma:lang="en-US" emma:confidence="0">
                  <emma:literal>*120</emma:literal>
                </emma:interpretation>
                <emma:interpretation id="interp13" emma:lang="en-US" emma:confidence="0">
                  <emma:literal>+1120</emma:literal>
                </emma:interpretation>
                <emma:interpretation id="interp14" emma:lang="en-US" emma:confidence="0">
                  <emma:literal>not</emma:literal>
                </emma:interpretation>
                <emma:interpretation id="interp15" emma:lang="en-US" emma:confidence="0">
                  <emma:literal>+120</emma:literal>
                </emma:interpretation>
              </emma:one-of>
            </emma:emma>
          </inkml:annotationXML>
          <inkml:trace contextRef="#ctx0" brushRef="#br0" timeOffset="14336.4252">5660 433 41,'-7'-16'34,"7"16"2,0-22-1,13 26-17,5-13-9,15 7-4,6-5-2,4-4-3,13 2-1,-7-7-3,8 2-2,-11-11-4,7 11-2,-20-22-2,7 16 0,-22-16 4,3 6 4,-9-4 4,-10-2 4,1 9 5,-14-9 4,11 36 2,-18-34 0,18 34 0,-18 18-3,15 22-3,-3 6-1,9 24-3,-3 0 1,8 18-2,2-4 0,1 0-1,2-7 0,-1-13-1,0-5-1,-4-16-2,-2 0-7,-12-21-26,6-22-1,0 0-1,0 0 1</inkml:trace>
          <inkml:trace contextRef="#ctx0" brushRef="#br0" timeOffset="14898.0261">6398 746 43,'-18'4'33,"18"-4"1,-9-16-1,9 16-22,18-24-5,2 12-1,2-8-3,7 6 1,4 0-2,3 5 0,0 5 0,-5 9 0,-4 4 1,-9 11-1,-11 7 0,-8 14 0,-11 2-1,-10 7 1,-10 7-1,1-3 0,-7-2 0,4-2 1,4-9-1,4-10 1,7-8-1,5-9 2,14-14 0,0 0-1,14 4 1,7-9-1,4-1 0,5-1 0,8-4-1,-1 2-1,5 2 1,-6-2-2,1 2-1,-4-5-2,3 10-10,-12-14-20,6 8 0,-9-13-2,6 1 2</inkml:trace>
          <inkml:trace contextRef="#ctx0" brushRef="#br0" timeOffset="15334.8268">7269 152 41,'-14'-32'33,"-1"5"1,-3 9-1,18 18-24,-42 16 0,21 18-3,-13 11 1,5 16-3,-5 9 1,4 8-1,4-6-1,13 7 0,8-8-1,13-12 0,13-16-1,7-18 0,13-14-1,5-7 0,7-10 1,1-17-1,-3-15 0,-4-3-1,3-5 1,-10-10-1,-4 4 0,-9-9-1,-7-5 0,-16 7 0,-7 4 0,-18 6 1,-4 12-1,-14 6-1,-3 21-3,-11-3-21,12 24-8,-3 1-1,14 10 1</inkml:trace>
          <inkml:trace contextRef="#ctx0" brushRef="#br0" timeOffset="13634.4239">4661 580 62,'0'0'35,"10"-27"-1,5 23-3,6-15-22,17 8-4,4-3-2,10 3-2,5 0-1,2-5-2,2 9-3,-9-11-10,5 14-18,-9-6-1,-4 8-1,-11-9 1</inkml:trace>
          <inkml:trace contextRef="#ctx0" brushRef="#br0" timeOffset="13431.6236">4962 75 40,'-22'-18'32,"22"18"3,-30 31-2,22 17-18,-16-7-4,18 27-3,-6 4-3,8 8-2,1 1-1,3 3-1,3-13 0,3-4-1,3-6-1,-5-17-1,5-6 0,-9-13-3,0-2-3,0-23-9,0 0-17,-22-34-1,13 13 1,-9-10 1</inkml:trace>
          <inkml:trace contextRef="#ctx0" brushRef="#br0" timeOffset="13962.0245">5691-23 60,'0'0'36,"0"0"-1,-9 26 1,3 10-26,14 29-3,-5 3-1,4 12-3,-1 4 1,2 6-3,-8-6 1,0-3-2,0-12 0,-8-10 0,1-7-3,-4-14 0,5-1-3,-9-33-7,15-4-24,0 0 1,8-21-2,-5-10 3</inkml:trace>
        </inkml:traceGroup>
      </inkml:traceGroup>
    </inkml:traceGroup>
  </inkml:traceGroup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1-02-25T17:32:00.889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D78BF2B1-69E6-4790-AC28-E3E059682E5A}" emma:medium="tactile" emma:mode="ink">
          <msink:context xmlns:msink="http://schemas.microsoft.com/ink/2010/main" type="writingRegion" rotatedBoundingBox="4441,4980 5032,4980 5032,5028 4441,5028"/>
        </emma:interpretation>
      </emma:emma>
    </inkml:annotationXML>
    <inkml:traceGroup>
      <inkml:annotationXML>
        <emma:emma xmlns:emma="http://www.w3.org/2003/04/emma" version="1.0">
          <emma:interpretation id="{16553DC3-2F57-4580-ADA8-BA8C17881097}" emma:medium="tactile" emma:mode="ink">
            <msink:context xmlns:msink="http://schemas.microsoft.com/ink/2010/main" type="paragraph" rotatedBoundingBox="4441,4980 5032,4980 5032,5028 4441,502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71B948A-8FE6-42B1-BA48-5DD63A5670A1}" emma:medium="tactile" emma:mode="ink">
              <msink:context xmlns:msink="http://schemas.microsoft.com/ink/2010/main" type="line" rotatedBoundingBox="4441,4980 5032,4980 5032,5028 4441,5028"/>
            </emma:interpretation>
          </emma:emma>
        </inkml:annotationXML>
        <inkml:traceGroup>
          <inkml:annotationXML>
            <emma:emma xmlns:emma="http://www.w3.org/2003/04/emma" version="1.0">
              <emma:interpretation id="{D90098BD-E763-4B38-B5C4-B7CEFDE7DAFD}" emma:medium="tactile" emma:mode="ink">
                <msink:context xmlns:msink="http://schemas.microsoft.com/ink/2010/main" type="inkWord" rotatedBoundingBox="4439,5008 5030,4973 5032,5001 4441,5035"/>
              </emma:interpretation>
              <emma:one-of disjunction-type="recognition" id="oneOf0">
                <emma:interpretation id="interp0" emma:lang="en-US" emma:confidence="0">
                  <emma:literal>_</emma:literal>
                </emma:interpretation>
                <emma:interpretation id="interp1" emma:lang="en-US" emma:confidence="0">
                  <emma:literal>-</emma:literal>
                </emma:interpretation>
                <emma:interpretation id="interp2" emma:lang="en-US" emma:confidence="0">
                  <emma:literal>.</emma:literal>
                </emma:interpretation>
                <emma:interpretation id="interp3" emma:lang="en-US" emma:confidence="0">
                  <emma:literal>~</emma:literal>
                </emma:interpretation>
                <emma:interpretation id="interp4" emma:lang="en-US" emma:confidence="0">
                  <emma:literal>•</emma:literal>
                </emma:interpretation>
              </emma:one-of>
            </emma:emma>
          </inkml:annotationXML>
          <inkml:trace contextRef="#ctx0" brushRef="#br0">2530 93 40,'30'-5'36,"3"3"0,-1-3 1,20 7-27,-16-14-3,25 9-2,-2 1-2,2-6-1,0 3-2,-8-3-3,3 24-16,-22-16-16,-11 5-3,-23-5 2,0 0-2</inkml:trace>
        </inkml:traceGroup>
      </inkml:traceGroup>
    </inkml:traceGroup>
  </inkml:traceGroup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1-02-25T17:32:24.429"/>
    </inkml:context>
    <inkml:brush xml:id="br0">
      <inkml:brushProperty name="width" value="0.05833" units="cm"/>
      <inkml:brushProperty name="height" value="0.05833" units="cm"/>
      <inkml:brushProperty name="fitToCurve" value="1"/>
    </inkml:brush>
    <inkml:brush xml:id="br1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333FB3A-7D2C-4E24-9B3F-BBA500069CBC}" emma:medium="tactile" emma:mode="ink">
          <msink:context xmlns:msink="http://schemas.microsoft.com/ink/2010/main" type="writingRegion" rotatedBoundingBox="2002,8285 14904,7646 15325,16174 2424,16812"/>
        </emma:interpretation>
      </emma:emma>
    </inkml:annotationXML>
    <inkml:traceGroup>
      <inkml:annotationXML>
        <emma:emma xmlns:emma="http://www.w3.org/2003/04/emma" version="1.0">
          <emma:interpretation id="{E8A8C1A7-4964-474A-A43A-FF6DAC80314D}" emma:medium="tactile" emma:mode="ink">
            <msink:context xmlns:msink="http://schemas.microsoft.com/ink/2010/main" type="paragraph" rotatedBoundingBox="5702,8102 7054,8102 7054,9489 5702,9489" alignmentLevel="3"/>
          </emma:interpretation>
        </emma:emma>
      </inkml:annotationXML>
      <inkml:traceGroup>
        <inkml:annotationXML>
          <emma:emma xmlns:emma="http://www.w3.org/2003/04/emma" version="1.0">
            <emma:interpretation id="{003BE5A4-C67A-4C6C-8E5F-8C013B951EF3}" emma:medium="tactile" emma:mode="ink">
              <msink:context xmlns:msink="http://schemas.microsoft.com/ink/2010/main" type="line" rotatedBoundingBox="5702,8102 7054,8102 7054,9489 5702,9489"/>
            </emma:interpretation>
          </emma:emma>
        </inkml:annotationXML>
        <inkml:traceGroup>
          <inkml:annotationXML>
            <emma:emma xmlns:emma="http://www.w3.org/2003/04/emma" version="1.0">
              <emma:interpretation id="{97DBC220-64BD-45F0-8C72-547AFC722C07}" emma:medium="tactile" emma:mode="ink">
                <msink:context xmlns:msink="http://schemas.microsoft.com/ink/2010/main" type="inkWord" rotatedBoundingBox="6035,7732 7472,9023 6911,9647 5475,8356"/>
              </emma:interpretation>
              <emma:one-of disjunction-type="recognition" id="oneOf0">
                <emma:interpretation id="interp0" emma:lang="en-US" emma:confidence="0">
                  <emma:literal>+</emma:literal>
                </emma:interpretation>
                <emma:interpretation id="interp1" emma:lang="en-US" emma:confidence="0">
                  <emma:literal>x</emma:literal>
                </emma:interpretation>
                <emma:interpretation id="interp2" emma:lang="en-US" emma:confidence="0">
                  <emma:literal>*</emma:literal>
                </emma:interpretation>
                <emma:interpretation id="interp3" emma:lang="en-US" emma:confidence="0">
                  <emma:literal>t</emma:literal>
                </emma:interpretation>
                <emma:interpretation id="interp4" emma:lang="en-US" emma:confidence="0">
                  <emma:literal>X</emma:literal>
                </emma:interpretation>
              </emma:one-of>
            </emma:emma>
          </inkml:annotationXML>
          <inkml:trace contextRef="#ctx0" brushRef="#br0">2620 4230 17,'0'0'17,"0"-25"-2,0 25-2,0 0-1,0 0 0,0-26-3,0 26 0,0 0-2,0 0-2,0 0-1,0 0-1,0 0 0,8 23-1,-8-23 2,-4 48-1,0-10 0,8 24 1,-6 16-1,4 25 2,-8 18-2,6 20 1,-7 9-1,5 21 0,-6-7-1,8 7 0,-7-13 1,10 0-2,-8-19 0,5-4-1,-4-24 0,4-6 0,-4-17 0,-2-10-1,-1-12 1,-1-11-1,2-12 1,1-13 1,3-3-1,2-27 0,0 26 0,0-26 0,0 0 0,0 0 0,0 0-3,0 0 1,0 0-1,0 0-2,0 0-5,0 0-10,-2-26-13,2 26-4,-19-35 3</inkml:trace>
          <inkml:trace contextRef="#ctx0" brushRef="#br0" timeOffset="468.0008">2180 6185 20,'-15'-25'32,"15"25"2,0 0-14,-29-33-3,29 33-3,17 40-5,0 6-4,-7 4 0,15 18-2,-4-3-1,11 18 0,-5-8 0,7 6-1,-5-18-1,3 0 2,-7-16-2,0-1 2,-4-16 0,-2-13-1,2-9-1,-2-11 1,0-12 0,4-17-1,3-16 0,1-2 0,4-13 0,5-5 0,4 3 0,-8-11 0,-1 8 0,1 5 0,-3 13 0,-8 0 0,-4 17-1,-6 8 0,-11 25-2,19-25-1,0 43-9,-19-18-23,0 0-2,10 32 2,-10-32-2</inkml:trace>
          <inkml:trace contextRef="#ctx0" brushRef="#br0" timeOffset="-3915.6069">3793 3167 26,'0'0'26,"0"0"-2,0 0-5,0 0-4,0 0-3,0 0-3,-2 25-2,2-25-1,19 25-1,-19-25-1,44 53 1,-8-18-2,14 15 1,-1 0-2,8 3 2,-3 0-2,5 2 0,-6-10-1,-5-4 0,-12-4-1,0-9 0,-9-10 0,-4 4 0,-23-22 0,30 18 0,-30-18 0,0 0-1,0 0 0,0 0-1,0 0-6,-21 0-24,21 0-4,-26-13-2,26 13 1</inkml:trace>
          <inkml:trace contextRef="#ctx0" brushRef="#br0" timeOffset="-2823.605">4717 3629 25,'0'0'32,"0"0"1,0 0-18,0 33 0,-9-6-4,18 36-3,-9-5-1,0 32-2,0-7-2,6 10 0,-6-2-1,2-11 1,-2-9-2,0-19 0,6-4-1,-4-15-2,3-8 0,-5-25-3,0 0-13,0 0-17,0 0-1,-3-25 1</inkml:trace>
        </inkml:traceGroup>
      </inkml:traceGroup>
    </inkml:traceGroup>
    <inkml:traceGroup>
      <inkml:annotationXML>
        <emma:emma xmlns:emma="http://www.w3.org/2003/04/emma" version="1.0">
          <emma:interpretation id="{0E62C616-1219-40DD-9CCF-F6EC9C71C3B9}" emma:medium="tactile" emma:mode="ink">
            <msink:context xmlns:msink="http://schemas.microsoft.com/ink/2010/main" type="paragraph" rotatedBoundingBox="4009,11824 4143,9095 4943,9134 4809,1186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6C74635-4045-426C-94A8-6F12C063DBAC}" emma:medium="tactile" emma:mode="ink">
              <msink:context xmlns:msink="http://schemas.microsoft.com/ink/2010/main" type="line" rotatedBoundingBox="4009,11824 4143,9095 4943,9134 4809,11863"/>
            </emma:interpretation>
          </emma:emma>
        </inkml:annotationXML>
        <inkml:traceGroup>
          <inkml:annotationXML>
            <emma:emma xmlns:emma="http://www.w3.org/2003/04/emma" version="1.0">
              <emma:interpretation id="{45D912F4-6E8A-4891-A9DF-D06E9FC9CFA0}" emma:medium="tactile" emma:mode="ink">
                <msink:context xmlns:msink="http://schemas.microsoft.com/ink/2010/main" type="inkWord" rotatedBoundingBox="4009,11824 4143,9095 4943,9134 4809,11863"/>
              </emma:interpretation>
              <emma:one-of disjunction-type="recognition" id="oneOf1">
                <emma:interpretation id="interp5" emma:lang="en-US" emma:confidence="0">
                  <emma:literal>1</emma:literal>
                </emma:interpretation>
                <emma:interpretation id="interp6" emma:lang="en-US" emma:confidence="0">
                  <emma:literal>l</emma:literal>
                </emma:interpretation>
                <emma:interpretation id="interp7" emma:lang="en-US" emma:confidence="0">
                  <emma:literal>I</emma:literal>
                </emma:interpretation>
                <emma:interpretation id="interp8" emma:lang="en-US" emma:confidence="0">
                  <emma:literal>L</emma:literal>
                </emma:interpretation>
                <emma:interpretation id="interp9" emma:lang="en-US" emma:confidence="0">
                  <emma:literal>4</emma:literal>
                </emma:interpretation>
              </emma:one-of>
            </emma:emma>
          </inkml:annotationXML>
          <inkml:trace contextRef="#ctx0" brushRef="#br0" timeOffset="-2371.2041">5076 3699 18,'0'-22'32,"0"22"1,-17-40-10,17 40-5,0 0-5,-6 62-4,-4-24-2,12 32-1,-4-2-3,6 23 1,0-6 0,4 8-2,7-12 0,-2-1-1,1-20 0,-3-4-1,-1-9 0,-3-21-1,1 1-1,-8-27-3,6 33-10,-6-33-21,0 0-1,-21-20 0,21 20 1</inkml:trace>
          <inkml:trace contextRef="#ctx0" brushRef="#br0" timeOffset="-2636.4047">4689 4177 23,'0'-28'33,"0"28"1,0 0-1,21-37-24,13 39-1,-9-12-4,15 10-2,4-8-1,-2-2-2,2 10-3,-10-17-4,10 19-12,-23-14-14,-21 12 1,26-30 0</inkml:trace>
        </inkml:traceGroup>
      </inkml:traceGroup>
    </inkml:traceGroup>
    <inkml:traceGroup>
      <inkml:annotationXML>
        <emma:emma xmlns:emma="http://www.w3.org/2003/04/emma" version="1.0">
          <emma:interpretation id="{E21A6046-9DD5-4B9A-989D-EF7BF82D2367}" emma:medium="tactile" emma:mode="ink">
            <msink:context xmlns:msink="http://schemas.microsoft.com/ink/2010/main" type="paragraph" rotatedBoundingBox="2458,12269 13823,12449 13803,13683 2438,1350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31E3BB1-0954-4A60-A48B-0D42FCE79375}" emma:medium="tactile" emma:mode="ink">
              <msink:context xmlns:msink="http://schemas.microsoft.com/ink/2010/main" type="line" rotatedBoundingBox="2458,12269 13823,12449 13803,13683 2438,13503"/>
            </emma:interpretation>
          </emma:emma>
        </inkml:annotationXML>
        <inkml:traceGroup>
          <inkml:annotationXML>
            <emma:emma xmlns:emma="http://www.w3.org/2003/04/emma" version="1.0">
              <emma:interpretation id="{F036C2B0-88FD-49CA-8A20-6B10C154A70F}" emma:medium="tactile" emma:mode="ink">
                <msink:context xmlns:msink="http://schemas.microsoft.com/ink/2010/main" type="inkWord" rotatedBoundingBox="2458,12269 5099,12311 5079,13545 2438,13503"/>
              </emma:interpretation>
              <emma:one-of disjunction-type="recognition" id="oneOf2">
                <emma:interpretation id="interp10" emma:lang="en-US" emma:confidence="1">
                  <emma:literal>cannot</emma:literal>
                </emma:interpretation>
                <emma:interpretation id="interp11" emma:lang="en-US" emma:confidence="0">
                  <emma:literal>Cannot</emma:literal>
                </emma:interpretation>
                <emma:interpretation id="interp12" emma:lang="en-US" emma:confidence="0">
                  <emma:literal>connote</emma:literal>
                </emma:interpretation>
                <emma:interpretation id="interp13" emma:lang="en-US" emma:confidence="0">
                  <emma:literal>cannons</emma:literal>
                </emma:interpretation>
                <emma:interpretation id="interp14" emma:lang="en-US" emma:confidence="0">
                  <emma:literal>Connote</emma:literal>
                </emma:interpretation>
              </emma:one-of>
            </emma:emma>
          </inkml:annotationXML>
          <inkml:trace contextRef="#ctx0" brushRef="#br1" timeOffset="145343.4638">831 8077 23,'15'3'31,"-15"-3"2,10 16-2,-5 2-19,-5-18 0,0 0-5,0 0-2,0 0-1,0 0-1,0 0-1,-15-32 0,10 3-1,-2-3 0,-4 2 0,-2 3 1,-4 4-2,-4 3 1,-2 18-1,-7 15 1,0 21-1,-5 14 1,2 13 0,2 3 0,5 8 1,7 3-2,5-2 1,13-10 0,5-11-2,13-13 1,4-10-2,10-9 1,2-15-3,12-1-1,-7-22-2,18 3-2,-11-17-7,17 14-7,-13-14-10,2 2 1,-6-1 0</inkml:trace>
          <inkml:trace contextRef="#ctx0" brushRef="#br1" timeOffset="146794.2663">1235 8082 29,'5'-32'30,"-11"7"2,-12 0-13,18 25-1,-44 11-5,20 21-2,-9-5-4,7 26-3,2-4 0,12 8 0,7-7-3,7-5 1,11-10-2,5-11 1,6-10-1,6-16 0,0-9 0,-5-10 0,1-8 0,-2-8 0,-6-3-1,-3-1 0,-5 2 0,-5 3 0,2 4-2,-4 10 2,-3 22 1,0 0-1,0 0 0,-16 36 2,11 0-1,4 7 0,1 2 1,3-4-1,9-9 1,7-9-1,5-7 0,5-14 2,1-13-2,0-6-2,1-14 2,0-8 0,-5-1 0,-8-4-1,-2-1 1,-4-2-1,-4 8 0,-2-2 0,-6 12 0,-8 10 1,8 19 0,-18 1 0,9 17 0,3 15 1,0 1 0,6 17 1,0-2-1,5-1 1,2-5-1,-1-7 1,-1-6-1,-1-8 0,-4-22 0,8 19-1,-8-19 1,0 0-1,0-27 0,3 4-1,0-9 1,6 0-2,4-8 1,2-4 0,9 3-1,2 1-1,1 10 2,-2 7 1,-1 15-1,-3 16 2,-8 11-1,-1 15 2,-9 7 0,0 6-1,-3-2 0,5 1 0,-1-7-1,8-10 1,5-4-2,4-18 1,4-7-1,2-5 0,5-9-2,-5-8 1,4 1 0,-7-8-1,0-1 1,-10-3-1,-1 1 1,-5-5-1,-4 3 2,-4-7-1,0-1 2,-4 7-1,4 2 1,0 15 2,0 18 0,0 0 1,0 26 0,3 13 1,-6 7 0,6 8-1,-6 0 1,3 1-2,0-10-1,0-6 0,0-12 0,0-7-1,0-20 0,0 0 1,0 0-1,6-36-1,-2 6 1,-2-10-1,8-1 0,-1-7 1,3 1-1,1 3-1,8 8 2,-1 2-1,-1 11 1,-2 15-1,2 14 1,-8 15 0,-4 11 1,-5 10-1,1 2 0,0 6 1,-3-1-1,4-8 1,1-9-2,8-9 1,2-8-1,8-14 0,-5-6-1,6-13 0,1-5 0,5-8-1,1-6-1,-7-8 1,6-3 1,-4-4-1,1 7 1,-6-1 1,-8 10 0,-2 6 0,-11 30 3,0 0 0,-24 8 0,6 34 1,-6 2 0,6 15 1,0 2 0,9 2-1,4-9 0,11-6-1,6-16-1,9-14 0,5-13-1,1-10 0,3-9 0,-2-10 0,1-8-1,-5-7 0,-5-2 0,-5-2-2,-7-2 2,-11 2 0,-7 2-1,-7 9 0,-6 8-1,-7-2-2,5 22-14,-7-9-14,8 8-1,4-2 0,21 7 0</inkml:trace>
          <inkml:trace contextRef="#ctx0" brushRef="#br1" timeOffset="147059.4668">2922 7372 45,'0'0'37,"15"21"0,-20 15-3,8 30-22,-15 11-3,11 16-4,-11-3-1,7 8-1,2-14-1,3 4-1,0-15 0,0-8-1,5-15-1,-4-15-1,2-4-3,-3-31-3,0 32-10,-15-37-16,15 5-3,-19-27-1,4 5 3</inkml:trace>
          <inkml:trace contextRef="#ctx0" brushRef="#br1" timeOffset="147246.6671">2658 8079 27,'-24'-26'33,"17"9"2,8-7-1,19 14-17,5-17-7,23 7-5,3-3-2,13 5-1,2 0-1,2 2-1,-8 3-2,-6-3-3,-4 11-27,-23 0-2,-7 5-2,-20 0 1</inkml:trace>
        </inkml:traceGroup>
        <inkml:traceGroup>
          <inkml:annotationXML>
            <emma:emma xmlns:emma="http://www.w3.org/2003/04/emma" version="1.0">
              <emma:interpretation id="{A97AC2E8-917A-4A16-A516-A8B8160C0E05}" emma:medium="tactile" emma:mode="ink">
                <msink:context xmlns:msink="http://schemas.microsoft.com/ink/2010/main" type="inkWord" rotatedBoundingBox="5622,12344 7185,12368 7170,13266 5608,13242"/>
              </emma:interpretation>
              <emma:one-of disjunction-type="recognition" id="oneOf3">
                <emma:interpretation id="interp15" emma:lang="en-US" emma:confidence="1">
                  <emma:literal>form</emma:literal>
                </emma:interpretation>
                <emma:interpretation id="interp16" emma:lang="en-US" emma:confidence="0">
                  <emma:literal>tom</emma:literal>
                </emma:interpretation>
                <emma:interpretation id="interp17" emma:lang="en-US" emma:confidence="0">
                  <emma:literal>Form</emma:literal>
                </emma:interpretation>
                <emma:interpretation id="interp18" emma:lang="en-US" emma:confidence="0">
                  <emma:literal>farm</emma:literal>
                </emma:interpretation>
                <emma:interpretation id="interp19" emma:lang="en-US" emma:confidence="0">
                  <emma:literal>fm</emma:literal>
                </emma:interpretation>
              </emma:one-of>
            </emma:emma>
          </inkml:annotationXML>
          <inkml:trace contextRef="#ctx0" brushRef="#br1" timeOffset="151552.2747">3704 7900 30,'0'0'33,"0"0"1,0 0-1,39 0-24,-10-22-3,16 10-3,3-8-3,3 2 1,-3 7 0,-3 8-1,-9 5 2,-9 17 1,-15 4-1,-6 19 1,-14 1 0,1 10 0,-9-3 1,7 2-2,3-4-1,3-5 0,6-14 0,7-11-1,8-14 0,1-10 1,4-14-1,-2-3 0,3-9 0,-6-7 0,1-1 0,-7-4 0,-4 6 0,-8 2-1,-6 9 0,-8 4 0,-7 7 0,-4 3-1,-1 10-2,-2-1 0,7 8-2,3-9-1,18 5-1,0 0 0,0 0 1,27-24 2,3 19 3,3 0 3,0 1 3,6 18 2,-11-3 1,4 23 1,-13-5 0,7 17-1,-14-10-3,3 12 0,-8-8 0,-2-5-1,-4-2-1,-1-12 0,0-21-1,0 0 1,0 0-1,0 0 1,-12-21-1,11-10 0,-1-6-1,2-5 0,5 0 0,5-3-1,4-2 0,8 4 0,-1-1 0,1 10-1,1 9 0,1 7 0,-2 9-1,-8 3 0,2 12-2,-16-6-1,24 25 0,-24-25-2,14 27 1,-14-27 1,0 0 1,18 14 2,-18-14 2,0 0 3,0 0 2,18 2 3,-18-2-1,0 0 1,0 36 1,6-6-2,-11 0 0,10 11-1,-5 1-2,4 2 0,-7-2-1,3-3 0,-1-11-2,-4 3 1,2-15-1,3-16 0,0 0 1,0 0-2,-9-16 1,14-9 0,7-4-1,-6-8 1,10-3-1,4 1 0,-1 9 0,2-3 1,5 8-1,-6 15 0,-2 13 2,0 10-2,-4 10 2,-4 7-1,-5 4 1,-2 7 0,-3 1 1,-3-8-1,0-9 0,1 1 1,2-26-1,-4 22 0,4-22 0,0 0-1,0-34 0,6 7 0,4-12-1,4-4 1,4-5-1,6 1 1,1 6-1,1 3 0,2 10 0,-1 8 1,-1 22 0,-5 9 0,-8 17 1,1 8-1,-5 10 1,4 1 0,-4 3-1,7-3 0,-1-12 0,6-2-2,5-10-3,-10-29-16,11 6-16,-9-12-1,2-2-2,-5-15 1</inkml:trace>
          <inkml:trace contextRef="#ctx0" brushRef="#br1" timeOffset="150304.2725">3805 8309 20,'0'0'35,"15"-5"0,-15 5 1,-3-29-20,3 29-2,-12-44-6,2 15-4,-5-14 1,4-11-2,-1-5-2,4-7 0,2-4 0,7-5-1,6 2 0,2-2 0,11 5 0,-2 11 0,4 7 0,4 13-1,-1 10 0,1 11-1,4 13-1,-9 3-2,3 20-4,-24-18-12,18 34-15,-18-7 0,-6 5 0</inkml:trace>
        </inkml:traceGroup>
        <inkml:traceGroup>
          <inkml:annotationXML>
            <emma:emma xmlns:emma="http://www.w3.org/2003/04/emma" version="1.0">
              <emma:interpretation id="{B7C67C8A-A5B9-4D4B-88CF-E301DCB2B671}" emma:medium="tactile" emma:mode="ink">
                <msink:context xmlns:msink="http://schemas.microsoft.com/ink/2010/main" type="inkWord" rotatedBoundingBox="12460,12601 13820,12622 13806,13535 12445,13514"/>
              </emma:interpretation>
              <emma:one-of disjunction-type="recognition" id="oneOf4">
                <emma:interpretation id="interp20" emma:lang="en-US" emma:confidence="1">
                  <emma:literal>heat</emma:literal>
                </emma:interpretation>
                <emma:interpretation id="interp21" emma:lang="en-US" emma:confidence="0">
                  <emma:literal>treat</emma:literal>
                </emma:interpretation>
                <emma:interpretation id="interp22" emma:lang="en-US" emma:confidence="0">
                  <emma:literal>beat</emma:literal>
                </emma:interpretation>
                <emma:interpretation id="interp23" emma:lang="en-US" emma:confidence="0">
                  <emma:literal>neat</emma:literal>
                </emma:interpretation>
                <emma:interpretation id="interp24" emma:lang="en-US" emma:confidence="0">
                  <emma:literal>heart</emma:literal>
                </emma:interpretation>
              </emma:one-of>
            </emma:emma>
          </inkml:annotationXML>
          <inkml:trace contextRef="#ctx0" brushRef="#br0" timeOffset="76421.5425">10559 7876 11,'-3'-25'30,"3"5"1,-2 2 1,-5 0-20,7 18 1,3 24-4,9 10 0,-18 7-4,12 16-1,-6 6-1,4 12 0,-5 0-1,2 0-1,-1-9 0,2 2-1,-2-19 0,6-3 0,-2-12 0,-2-7 1,-1-11-1,-1-16 0,0 0 0,9-16 0,-6-7 0,2-17 1,1-4-1,0-5-1,6-8 1,1 3 0,4 6 0,1 9 0,1 8 0,0 17 0,1 16 0,-2 12 1,1 17 1,-8 10-2,-1 9 1,-2 3 0,-1 5-1,-2-3 1,2-8-2,-4-6-1,3-5-3,-6-36-6,12 26-24,-12-26 1,0 0-2,9-35 2</inkml:trace>
          <inkml:trace contextRef="#ctx0" brushRef="#br0" timeOffset="76827.1434">10893 8314 33,'4'18'34,"-4"-18"-1,14 7-1,4-3-24,-6-13-3,6 2-2,1-9-1,-1 0-1,-4-6-1,-1-3 0,-1-5 0,-3 5 0,-6 0 0,-3 3 0,-8 6 0,8 16 0,-29-13 0,11 21 1,-5 13 0,-1 4 0,-1 7 0,4 11 1,3 2 0,10 2 0,2-1-1,11-3 1,2-9-2,10-7 0,7-9-1,0-13-1,4-7-3,1-14-8,8 5-20,-12-14-1,5 6 0,-3-6 0</inkml:trace>
          <inkml:trace contextRef="#ctx0" brushRef="#br0" timeOffset="77263.9439">11336 8121 26,'-15'-20'32,"-4"20"3,-4 13-2,-8-4-19,11 27-5,-11-1-5,10 10-1,1 0 0,7 3-2,7-5 0,4-2-1,8-10 1,6-12-1,2-13 1,4-10-2,4-10 1,-1-11 1,-1-4-1,1-7 0,-3-3 0,-3 0 0,1 6 0,-7-2 0,2 6 0,-5 8 0,-6 21 1,9-17-1,-9 17 0,0 26 1,-3-5-1,3 11 2,3 9-2,0 0 1,4 1-1,0-3 2,4-3-4,2-11 1,4-5-2,-17-20-4,37 14-12,-37-14-15,32-27 0,-20-3 0,4-4 0</inkml:trace>
          <inkml:trace contextRef="#ctx0" brushRef="#br0" timeOffset="77763.145">11463 8218 47,'-9'-15'35,"26"17"0,-2-9-1,18 9-25,-3-9-4,9 3-3,0-5 1,1 4-2,2-4-1,-8 2 0,2 1-1,-4 1-3,-1 10-3,-11-8-24,2 12-4,-22-9 0,18 16 0</inkml:trace>
          <inkml:trace contextRef="#ctx0" brushRef="#br0" timeOffset="77529.1446">11598 7711 46,'0'-28'33,"0"28"2,0 0-5,15 41-13,-24-2-6,12 27-6,-10 6-1,7 10-2,-5 4 0,5 2-2,3-6 1,2-7-2,2-10 2,2-13-1,0-8-1,0-12 0,0-5-1,-9-27-2,17 22-4,-17-22-19,0-18-9,-5-2 0,5 4 0</inkml:trace>
        </inkml:traceGroup>
      </inkml:traceGroup>
    </inkml:traceGroup>
    <inkml:traceGroup>
      <inkml:annotationXML>
        <emma:emma xmlns:emma="http://www.w3.org/2003/04/emma" version="1.0">
          <emma:interpretation id="{573EFFED-789B-4E1B-86F4-39D4B0200F66}" emma:medium="tactile" emma:mode="ink">
            <msink:context xmlns:msink="http://schemas.microsoft.com/ink/2010/main" type="paragraph" rotatedBoundingBox="2373,13948 6278,13289 6476,14463 2571,1512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B4169C1-3D21-4CB8-8298-8BBCC71FCD36}" emma:medium="tactile" emma:mode="ink">
              <msink:context xmlns:msink="http://schemas.microsoft.com/ink/2010/main" type="line" rotatedBoundingBox="2373,13948 6278,13289 6476,14463 2571,15122"/>
            </emma:interpretation>
          </emma:emma>
        </inkml:annotationXML>
        <inkml:traceGroup>
          <inkml:annotationXML>
            <emma:emma xmlns:emma="http://www.w3.org/2003/04/emma" version="1.0">
              <emma:interpretation id="{49FE8E47-9B58-437F-AA15-BB5213D704F9}" emma:medium="tactile" emma:mode="ink">
                <msink:context xmlns:msink="http://schemas.microsoft.com/ink/2010/main" type="inkWord" rotatedBoundingBox="2373,13948 4319,13620 4517,14793 2571,15122"/>
              </emma:interpretation>
              <emma:one-of disjunction-type="recognition" id="oneOf5">
                <emma:interpretation id="interp25" emma:lang="en-US" emma:confidence="1">
                  <emma:literal>cyclic</emma:literal>
                </emma:interpretation>
                <emma:interpretation id="interp26" emma:lang="en-US" emma:confidence="0">
                  <emma:literal>cycling</emma:literal>
                </emma:interpretation>
                <emma:interpretation id="interp27" emma:lang="en-US" emma:confidence="0">
                  <emma:literal>Cyclic</emma:literal>
                </emma:interpretation>
                <emma:interpretation id="interp28" emma:lang="en-US" emma:confidence="0">
                  <emma:literal>cyclist</emma:literal>
                </emma:interpretation>
                <emma:interpretation id="interp29" emma:lang="en-US" emma:confidence="0">
                  <emma:literal>cyclists</emma:literal>
                </emma:interpretation>
              </emma:one-of>
            </emma:emma>
          </inkml:annotationXML>
          <inkml:trace contextRef="#ctx0" brushRef="#br1" timeOffset="152815.8769">698 9259 50,'15'-9'36,"-15"9"-1,9 22 0,-9-22-27,7 43 0,-4-16-4,5-1 0,-4-2-2,2-1-1,-6-23 0,8 16 0,-8-16-1,6-27 1,-3 0-1,-2-7 0,-1-10 1,0-8-2,-3 0 2,-4 5-2,-4 8 2,-2 7-1,-4 10 0,-7 15 0,2 27 0,-4 17 1,1 17-1,1 14 1,6 7 0,1 8 0,11 4 0,6-8 0,9-15 0,8-10-1,4-17 1,6-11-1,3-16-1,7-15 0,-1-11 0,0-6 0,2-6 0,-7-10 0,3-3-1,-8-2 1,-1-3-1,-2-3 2,-5-1-1,-8 4 1,-1 6-1,-1 10 1,-4 7 0,-4 23 1,0 0 0,-12 35 0,6 5 1,0 6-1,0 3 1,3 1 0,3-2-1,8-16 0,5-12 0,4-13-1,8-12 1,1-6 0,-1-16-1,4-3 0,-7-8 0,-1 2 0,-7-5 0,-2 0 0,-3-7 0,-6 16-1,3 3 1,-6 11 0,0 18-1,0 0 1,0 23 1,1 18-1,3 18 0,2 8 1,0 6 0,0 4-1,-1 2 1,-2-1-1,-3-6 0,-3-6 0,-6-2 1,-5-8-2,-8-10 1,-2-10 0,-3-5-1,-1-21 0,-2-10-1,-2-12-1,13-10-2,-7-17-6,20 1-25,-9-12-1,9 2-1,2-7 1</inkml:trace>
          <inkml:trace contextRef="#ctx0" brushRef="#br1" timeOffset="153611.4783">1397 9236 39,'18'-2'36,"-18"2"1,15 34-1,-16-18-20,4 27-8,-6-11-3,6 8-1,-3-8-2,3-7 0,-3-25-2,9 20 1,-9-20-1,16-20 0,-10 0-1,2-6-1,4-8 1,-11 1-2,4-2 1,-5-3-1,-2 2 1,-2 6 0,-8 3-1,-2 9 2,-5 13 0,-4 12 2,-2 11 0,1 14 2,-3 16-1,6 6 0,3 5 1,10 0 1,1-5-1,19-4-1,1-9 0,7-11-1,7-12-1,0-12 0,7-6-2,-1-13 0,3-7 0,-3-12-1,2-7 1,-6-11-1,6-6 1,-8-10 0,1-5 2,-1-8-1,-4 0 1,-5 0-2,-5 4 2,-4 6-1,-4 18 2,-2 16 1,-14 13-1,11 22 2,-22 22-1,10 15 1,-5 22 1,8 15-1,0 8-1,6 2 1,3 2-2,6-6 0,0-12 0,6-10-1,5-19-1,1-12 0,6-18-1,-6-9 1,7-11-1,-4-12-1,5-6 1,-4-10 1,4-2-1,-8-8 1,-2-4 0,-4 1 0,-3 3 1,-2 8-1,-4 16 1,-3 25 1,0 0-1,0 0 1,-7 47 0,4-1 0,-1 4 0,2 2-1,2-5-1,-3-15-2,9 6-8,-6-38-24,3 25 0,-3-25-2,16-15 2</inkml:trace>
          <inkml:trace contextRef="#ctx0" brushRef="#br1" timeOffset="153751.8785">2014 9038 53,'-22'-49'37,"1"15"0,-10 6-2,5 19-24,-5 9-8,10 0-6,16 16-32,4 2 0,10 3-2,3-5 1</inkml:trace>
          <inkml:trace contextRef="#ctx0" brushRef="#br1" timeOffset="154017.079">2205 9046 42,'0'0'36,"0"0"1,-8 31-1,-8-19-21,7 28-7,-9 1-2,4 11-1,1 0-1,7 3-1,4-7 0,7-3 0,5-13-1,16-10-1,5-12 0,4-10-1,10-3 0,-2-19-2,6 6-2,-2-14-4,4 12-26,-26-11-5,-1 13 0,-18-11 0</inkml:trace>
        </inkml:traceGroup>
        <inkml:traceGroup>
          <inkml:annotationXML>
            <emma:emma xmlns:emma="http://www.w3.org/2003/04/emma" version="1.0">
              <emma:interpretation id="{AE8E1F30-29CC-4E8A-BBB8-1AE612726B5E}" emma:medium="tactile" emma:mode="ink">
                <msink:context xmlns:msink="http://schemas.microsoft.com/ink/2010/main" type="inkWord" rotatedBoundingBox="4905,13656 6300,13420 6418,14120 5023,14355"/>
              </emma:interpretation>
              <emma:one-of disjunction-type="recognition" id="oneOf6">
                <emma:interpretation id="interp30" emma:lang="en-US" emma:confidence="1">
                  <emma:literal>acid</emma:literal>
                </emma:interpretation>
                <emma:interpretation id="interp31" emma:lang="en-US" emma:confidence="0">
                  <emma:literal>aid</emma:literal>
                </emma:interpretation>
                <emma:interpretation id="interp32" emma:lang="en-US" emma:confidence="0">
                  <emma:literal>avid</emma:literal>
                </emma:interpretation>
                <emma:interpretation id="interp33" emma:lang="en-US" emma:confidence="0">
                  <emma:literal>arid</emma:literal>
                </emma:interpretation>
                <emma:interpretation id="interp34" emma:lang="en-US" emma:confidence="0">
                  <emma:literal>ad</emma:literal>
                </emma:interpretation>
              </emma:one-of>
            </emma:emma>
          </inkml:annotationXML>
          <inkml:trace contextRef="#ctx0" brushRef="#br1" timeOffset="154797.0803">3313 9098 40,'21'-18'34,"-17"1"2,-4 0-1,-13-17-24,7 20-4,-11-13-3,4 13-1,-8 1-1,0 5-2,-5 9 1,1 8 0,-5 13 0,7 10-1,-1 9 1,5 4 0,4 0-1,9 3 1,5-11 0,8 3 0,3-15 0,8-9-1,3-13 1,-1-13-1,-1-5 0,4-11 1,-2-3-1,-2-9 0,1 1-1,-4-6 0,1 5 1,-4 4 0,1 7 0,-7 10-1,-7 17 1,0 0 0,15 1 0,-10 21 0,-4 6 0,7 12 0,4-1-2,-2-1 1,5 1-4,-3-16-10,10 1-20,-8-14-1,4 3 0,-5-24 0</inkml:trace>
          <inkml:trace contextRef="#ctx0" brushRef="#br1" timeOffset="155265.081">3708 8875 61,'-4'-25'38,"4"25"-1,-29-4-3,11 29-27,-12 2-1,0 9-2,2 8-2,4 7 0,1 0 0,11 3-1,8-4 0,8-12 0,8-8 0,8-7-2,8-6 0,4-21 0,-1-3-2,-2-15-3,10 3-1,-14-17-5,17 13-2,-18-24-1,12 13 2,-18-16 3,13 5 5,-13 1 3,0-8 4,2 16 5,-19-12 5,16 26 1,-22-7 0,5 29-2,0 0-2,0 34-2,-7-3-3,5 19 0,-2-3-2,4 6-1,0-5-2,4-10-1,5 1-4,-9-39-15,14 25-16,-14-25 0,16-12-2,-11-10 2</inkml:trace>
          <inkml:trace contextRef="#ctx0" brushRef="#br1" timeOffset="155405.4812">3976 8705 50,'-24'-43'39,"-1"2"-3,5 17 0,-4 3-24,9 19-10,15 24-22,0-22-14,9 44-1,11-20-3,16 6 1</inkml:trace>
          <inkml:trace contextRef="#ctx0" brushRef="#br1" timeOffset="155904.6823">4372 8844 38,'0'0'33,"6"-18"1,-6 18-12,0 0-10,-29-16-3,5 23-2,-13-1-2,2 15-1,-7 6 0,3 11 0,-1 10-1,8 4 1,7 0-1,16 1-1,8-6-1,11-8 1,9-10-1,7-13-1,5-16 0,4-11-1,2-7 0,-2-14 1,-2-4-1,-3-8 0,-2-6 0,-8-9 0,-2-2 1,-5-2-1,-4 2 1,-6-1-1,0-3 0,-6 10 1,-3 10-1,-10 20 2,5 9 0,11 16-1,-21 20 2,17 15-1,-4 15 2,14 15-2,0 1 2,12 2-3,-4-2 2,5-3-2,-1-2 0,-2-11-2,1-9-2,-11-20-7,10 3-27,-16-24 0,9 16-1,-9-16 1</inkml:trace>
        </inkml:traceGroup>
      </inkml:traceGroup>
    </inkml:traceGroup>
    <inkml:traceGroup>
      <inkml:annotationXML>
        <emma:emma xmlns:emma="http://www.w3.org/2003/04/emma" version="1.0">
          <emma:interpretation id="{AF0640A6-45E3-47D2-B19F-8D7BC2FD0217}" emma:medium="tactile" emma:mode="ink">
            <msink:context xmlns:msink="http://schemas.microsoft.com/ink/2010/main" type="paragraph" rotatedBoundingBox="2327,14839 15228,14201 15325,16174 2424,1681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5121A6A-E9A1-4418-9F61-8C6EFF1EE3FB}" emma:medium="tactile" emma:mode="ink">
              <msink:context xmlns:msink="http://schemas.microsoft.com/ink/2010/main" type="line" rotatedBoundingBox="2327,14839 15228,14201 15293,15520 2392,16158"/>
            </emma:interpretation>
          </emma:emma>
        </inkml:annotationXML>
        <inkml:traceGroup>
          <inkml:annotationXML>
            <emma:emma xmlns:emma="http://www.w3.org/2003/04/emma" version="1.0">
              <emma:interpretation id="{2697C76C-A0A3-425A-975C-ABCB5124DE20}" emma:medium="tactile" emma:mode="ink">
                <msink:context xmlns:msink="http://schemas.microsoft.com/ink/2010/main" type="inkWord" rotatedBoundingBox="2330,14912 5839,14739 5900,15985 2392,16158"/>
              </emma:interpretation>
              <emma:one-of disjunction-type="recognition" id="oneOf7">
                <emma:interpretation id="interp35" emma:lang="en-US" emma:confidence="1">
                  <emma:literal>anhydride</emma:literal>
                </emma:interpretation>
                <emma:interpretation id="interp36" emma:lang="en-US" emma:confidence="0">
                  <emma:literal>anhydrides</emma:literal>
                </emma:interpretation>
                <emma:interpretation id="interp37" emma:lang="en-US" emma:confidence="0">
                  <emma:literal>•Anhydride</emma:literal>
                </emma:interpretation>
                <emma:interpretation id="interp38" emma:lang="en-US" emma:confidence="0">
                  <emma:literal>anhydrite</emma:literal>
                </emma:interpretation>
                <emma:interpretation id="interp39" emma:lang="en-US" emma:confidence="0">
                  <emma:literal>anhydrate</emma:literal>
                </emma:interpretation>
              </emma:one-of>
            </emma:emma>
          </inkml:annotationXML>
          <inkml:trace contextRef="#ctx0" brushRef="#br1" timeOffset="159945.0893">758 10537 31,'-15'16'31,"15"-16"1,-14-9-8,14 9-7,-15-20-5,15 20-5,-24-37-2,12 15-3,-7-1 1,2-2-2,2 2 0,-1 7 0,-4 10 0,5 12 1,-6 11-1,3 16 1,-3 4-2,5 19 2,-4 4-1,8 3 0,3-9 0,8-2 0,8-11 0,5-9-1,5-18 0,7-14 0,4-14 0,2-7 1,-4-12-2,1-4 2,-3-8-1,-5-3 0,1-6 0,-7 9 0,-1 6 0,-6 7-1,-3 12 2,-3 20-1,0 0 0,-9 18-1,2 16 2,1 7-1,6 6 0,0-3 0,4 1 0,5-6-1,9-13 1,5-12 0,0-9 0,6-10-1,1-8 1,-2-8-1,1-4 0,-4-9 1,-2 5-1,-4-5 0,-4 0 1,-1 2-1,-8 0 1,0 9-1,-5-1 0,-1 24 1,-7-18 0,7 18 1,-11 24-1,5 2 1,0 10 0,3 4 1,2 1-1,5 2 1,1-2-1,2-9-1,-1-2 1,3-15-1,-9-15 1,17 5-1,-17-5 1,13-28-2,-2-1 1,-5-3 1,6-9-2,0-1 1,3-4-1,-1-2 0,6 1 1,-1 2-1,2 10 0,-3 8 0,0 14 1,-18 13 0,23 18 0,-19 16 1,-2 11 1,-4 5-1,-2 5 0,4-3 0,0-5 0,3-6-1,0-7 0,3-16-1,-6-18-3,22 11-2,-2-3-14,-8-22-16,7 3 1,-4-10-1,0 5 2</inkml:trace>
          <inkml:trace contextRef="#ctx0" brushRef="#br1" timeOffset="160881.0911">1461 9964 53,'-1'-16'36,"1"16"0,-21 9 0,3 16-25,17 25-2,-5 9-5,7 9-1,-1 13 0,8-1-1,-2 1-2,-1-11 1,1-4 0,0-9-1,-3-16 0,2-7 0,-4-16 0,-1-18-1,0 0 1,0 0 0,0 0-1,5-32 0,-1 3 0,-2-5 0,4-5 1,0-4-1,1 0 0,2 2 0,0 12 1,2 2 0,-1 11 0,-10 16 0,21 2 0,-15 18 0,2 8 0,-2 12 0,0 1 0,-3 5 0,-2-1 0,1-6 0,2-3-2,-4-7 0,6-4-2,-6-25-2,12 16-8,-9-34-7,21 9-4,-12-19-1,18 8 4,-12-21 7,12 5 8,-7-7 6,-1-9 9,6 15 8,-17-12 8,8 19 1,-19-4-3,0 34-5,0 0-6,0 0-1,-18 34-4,12 12-2,-6 1-1,0 7 0,5-8-1,7 1-1,7-10-1,2-8 1,6-15-1,3-7 0,3-10 0,2-10 0,7-8-1,-3-4 0,-3-6 1,0-1 0,-8-2 0,-1-2-1,-3-5 0,-3 9 1,-4 0 0,-2 5 0,-3 7 0,0 20-1,0 0 1,0 0 1,-6 50 0,3-7 0,0 22 0,0 3 0,-3 9 0,1-4 0,-4 0 0,0-1 0,-7-6-1,-4-5 0,-5-11 0,-2-5-1,-3-11-1,-9-8 0,7-8-2,-5-18-1,12 0-3,-10-28-15,16 4-14,-5-11 1,10 1-1,-2-4 3</inkml:trace>
          <inkml:trace contextRef="#ctx0" brushRef="#br1" timeOffset="162019.8929">2279 10329 62,'0'0'35,"6"-21"-2,-6 21-10,-12-34-17,12 18-2,-12-4-2,12 20-1,-30-25 0,11 21 0,-8 10 2,0 15-1,-8 10 0,3 15 0,-1 4 0,6 0 1,6 4-2,4-6 1,13-1-1,8-15-1,10-12 0,8-13 1,1-11-1,2-6 0,2-12 1,-2-7-1,1-10 0,-2 3-1,-3-8 2,1-3-2,-2-5 1,-5-5 0,1-2-1,-7 0 0,2 3 1,-5 4 0,-6 13 0,-3 11 0,3 28 1,-15-6-1,6 26 1,4 17 0,-5 13 1,4 11-1,3 4 0,10 6 0,1-8-1,1 0 1,4-8-1,1-12 0,5-13-1,-4-10 0,9-9-1,-9-13 0,8-7 0,-5-7-1,-1-6 0,1-4 1,0-7 0,-3-2-1,-1-3 2,-4-1 0,-1 1 1,-4 8 1,-4 6 0,-1 24 0,0 0 1,0 18 0,-6 15 1,2 11-1,-1 8 1,2 4 0,-1-3-1,4-4 0,0-8 0,0-11-1,0-7 1,0-23-1,3 17-1,-3-17 0,0 0 0,6-31 1,-3 4-1,3-5-1,-2-5 1,8-6-1,0 1 1,2-2-2,-1-3 0,4 2 0,7 11-1,-3 4 0,4 7 0,-7 3-1,9 11 1,-7 0 0,5 11 0,-1-2 0,0 4 0,-5-8 2,5 6-1,-4-8 1,-2 1 1,1-2 0,-4-4 1,-1 4 0,-14 7 1,19-7-1,-19 7 2,9 16 1,-9 5 0,0 12 0,-3 2 0,2 10-1,-5 0 1,0 3-1,1-5-2,4-7 0,-2-7-1,1-12-2,2-17-1,0 0-3,11 18-3,-16-43-16,5 25-11,5-41-2,5 12 2,-8-12 1</inkml:trace>
          <inkml:trace contextRef="#ctx0" brushRef="#br1" timeOffset="162144.6933">2958 10138 20,'-5'-63'32,"1"8"1,-2 14 0,-12-4-14,18 45-9,-18-31-3,18 31-4,0 0-9,-11 25-25,17-7-1,-6-18-3,24 34 1</inkml:trace>
          <inkml:trace contextRef="#ctx0" brushRef="#br1" timeOffset="162659.494">3356 10125 40,'0'0'31,"2"-19"2,-2 19-13,-32-2-7,14 16-2,-18-5-5,5 23-1,-13 0 1,8 13-1,2-4-1,8 4 0,9 0-2,11-4 1,9-9-2,8-10 0,12-10 0,7-10-1,1-7 0,4-10 0,-5-4-1,0-10 1,-2-3-1,-2-11 0,1-2 0,-11-5 0,-1-5 0,-4-3 0,-5-3 1,-5 1-1,-2 6 0,-5 7 2,-2 8-1,1 14 1,7 25 0,-15-7 1,7 27 0,5 22 1,0 5-1,3 16 0,0-1 0,2 10 0,-1-8 0,2 1-2,2-6-1,-2-18-2,6 2-1,-8-25-5,16 5-29,-17-23 1,16 5-1,-16-5 1</inkml:trace>
          <inkml:trace contextRef="#ctx0" brushRef="#br1" timeOffset="163065.0949">3542 10247 54,'0'0'37,"19"-13"-2,-19 13 1,35-12-28,-20-1-3,7 4-2,-1-7-1,3-2-2,-1-1 1,-2-3-1,0 1 0,-5-4 0,-6 9 0,1-6 0,-11 22 0,-11-19 1,-9 19 0,-4 14 0,-11 5 2,-1 15-1,-6 8 0,6 13 1,6 2 0,12 4-1,11-4 0,14-6-1,13-9 0,13-8 0,7-10 0,7-15 0,-2-9-2,1-6 0,2-3-2,-9-12-2,6 14-20,-17-20-15,-2 9 2,-13-9-2,-13 27 2</inkml:trace>
        </inkml:traceGroup>
        <inkml:traceGroup>
          <inkml:annotationXML>
            <emma:emma xmlns:emma="http://www.w3.org/2003/04/emma" version="1.0">
              <emma:interpretation id="{A6C632E9-AC85-4AC5-BDD4-9767CC8001C3}" emma:medium="tactile" emma:mode="ink">
                <msink:context xmlns:msink="http://schemas.microsoft.com/ink/2010/main" type="inkWord" rotatedBoundingBox="6200,14647 7763,14570 7803,15385 6240,15462"/>
              </emma:interpretation>
              <emma:one-of disjunction-type="recognition" id="oneOf8">
                <emma:interpretation id="interp40" emma:lang="en-US" emma:confidence="1">
                  <emma:literal>when</emma:literal>
                </emma:interpretation>
                <emma:interpretation id="interp41" emma:lang="en-US" emma:confidence="0">
                  <emma:literal>wren</emma:literal>
                </emma:interpretation>
                <emma:interpretation id="interp42" emma:lang="en-US" emma:confidence="0">
                  <emma:literal>wen</emma:literal>
                </emma:interpretation>
                <emma:interpretation id="interp43" emma:lang="en-US" emma:confidence="0">
                  <emma:literal>When</emma:literal>
                </emma:interpretation>
                <emma:interpretation id="interp44" emma:lang="en-US" emma:confidence="0">
                  <emma:literal>where</emma:literal>
                </emma:interpretation>
              </emma:one-of>
            </emma:emma>
          </inkml:annotationXML>
          <inkml:trace contextRef="#ctx0" brushRef="#br1" timeOffset="165280.2988">4336 10086 16,'-6'-25'32,"1"3"0,5 22 2,0 0-17,0 0-6,-16 36-1,20 12-5,-5 4-1,5 9-1,1 0-1,1 0 2,0-9-2,3-6-1,-5-12 0,5-12 1,-9-22-1,21 5 0,-9-23-1,3-10 0,0-8 0,1-13 0,-1-1-1,2 2 1,-4 2 0,-2 6-1,-4 17 2,-7 23-2,0 0 2,0 0-1,3 41 1,-3 0 0,0 8-1,3 2 2,6-2-1,3-8 1,5-9-1,4-12 0,-3-8 1,1-17-1,-1-11 0,-3-11 0,-6-9 0,-3-7-1,0-3 0,-6-3 0,0-2-1,0 4 1,-4 11-2,-4 0 0,5 15-1,-10 3-3,13 18-11,-15 0-18,15 0-1,-14 5-2,14-5 2</inkml:trace>
          <inkml:trace contextRef="#ctx0" brushRef="#br1" timeOffset="165732.6996">4815 9705 46,'-3'-18'35,"3"18"1,-17 12-1,-1 12-25,21 29-1,-6 10-4,6 9-1,2 8-2,5 8 0,-1-2-1,2-9 0,-4-9-1,1-13 1,-4-12-1,1-9 1,-5-14-1,0-20 0,0 0 0,1-27 0,4-5 0,1-10-1,3-2 0,3-10 0,3-1 0,1-3 0,8 6 1,-3 2-1,-1 16 1,4 8 0,-3 18 0,-3 12 0,-6 16 1,0 15-1,-8 10 1,1 12 0,-2-1-1,-2 1 0,-1-10 0,5-1-1,-3-7 0,3-19-3,1 0-4,-6-20-23,0 0-4,0-31-2,0 31 2</inkml:trace>
          <inkml:trace contextRef="#ctx0" brushRef="#br1" timeOffset="166465.9009">5170 10166 60,'0'0'37,"0"0"-1,18 18 1,-18-18-32,28-9-1,-5 4-3,1-6-1,1-10-1,-7 1 0,-4-7 0,-4-1 0,-4-8 0,-4 9 0,-10-3 0,-2 6 1,-5 12-1,-9 10 2,-6 16-1,1 13 2,2 18 0,3 5 0,6 7 0,11 6 0,7-4-1,13-5 1,5-10-2,5-6 1,4-15-1,6-10 0,1-15-1,-4-11 1,0-3-1,0-11 0,-5-7-1,1-8 1,2 4 0,-7-5-1,0 0 1,-3-2-1,-4 2 1,-4 8-1,-1 6 2,-9 13 0,0 16 1,0 0 0,-19 21 1,8 15 0,-4 7 0,5 9 1,-2 0-2,6 2 1,0-6-1,3-12 1,1-4-2,4-13 1,-2-19 0,0 0-1,0 0 1,10-35-1,-2-3-1,-2 1 0,4-5 0,4-4 0,5-2-1,1-3 2,7 10-2,3 7 1,0 15 1,-2 10 0,-1 14 0,-6 20 1,-5 9-1,-7 16 1,2 2 1,-10 7-1,1-5-1,1-8 1,6-3-2,3-16 0,6-5-2,-3-21-3,12 7-27,-12-21-3,3 6-1,-9-9-1</inkml:trace>
        </inkml:traceGroup>
        <inkml:traceGroup>
          <inkml:annotationXML>
            <emma:emma xmlns:emma="http://www.w3.org/2003/04/emma" version="1.0">
              <emma:interpretation id="{D03BA278-C864-40CE-B94B-4AA4B172C337}" emma:medium="tactile" emma:mode="ink">
                <msink:context xmlns:msink="http://schemas.microsoft.com/ink/2010/main" type="inkWord" rotatedBoundingBox="11528,14506 12189,14473 12241,15512 11580,15544"/>
              </emma:interpretation>
              <emma:one-of disjunction-type="recognition" id="oneOf9">
                <emma:interpretation id="interp45" emma:lang="en-US" emma:confidence="0">
                  <emma:literal>in</emma:literal>
                </emma:interpretation>
                <emma:interpretation id="interp46" emma:lang="en-US" emma:confidence="0">
                  <emma:literal>It</emma:literal>
                </emma:interpretation>
                <emma:interpretation id="interp47" emma:lang="en-US" emma:confidence="0">
                  <emma:literal>In</emma:literal>
                </emma:interpretation>
                <emma:interpretation id="interp48" emma:lang="en-US" emma:confidence="0">
                  <emma:literal>Ho</emma:literal>
                </emma:interpretation>
                <emma:interpretation id="interp49" emma:lang="en-US" emma:confidence="0">
                  <emma:literal>Ha</emma:literal>
                </emma:interpretation>
              </emma:one-of>
            </emma:emma>
          </inkml:annotationXML>
          <inkml:trace contextRef="#ctx0" brushRef="#br0" timeOffset="105718.3941">9708 9591 5,'0'0'29,"-9"-24"2,9 24 2,-21 6-16,21 26-2,-13-3-5,10 17-5,-6-1-2,9 10 0,-3 1-1,3 3-1,0-5 0,3-1-1,-3-8 0,4-9 0,-2 1 0,-4-10-1,1-7 0,1-20-2,-3 20-3,3-20-5,0 0-7,0 0-11,-6-24-3,6 5 1</inkml:trace>
          <inkml:trace contextRef="#ctx0" brushRef="#br0" timeOffset="106108.3948">9662 9999 32,'7'-25'30,"-7"25"1,9-17-11,11 21-6,-20-4-5,37-12-3,-12-3-3,11 6-1,-4-1-2,1-5 0,-3 4-3,-8-8-1,10 12-2,-19-10-3,2 16 0,-18-21 0,3 22-1,-7-34 2,2 18 1,-8-11 3,1 2 5,0 6 5,-5-7 2,17 26 2,-13-26-1,13 26 3,0 0-3,4 35 0,-7-10-1,12 15-3,-7 1 0,4 7-3,-6 2 1,1 1-2,2-8-1,-3-2 0,0-4-2,0-4-2,12 2-12,-12-17-18,9 4 0,-9-22-1,18 16 0</inkml:trace>
          <inkml:trace contextRef="#ctx0" brushRef="#br0" timeOffset="104907.1927">10330 10577 26,'0'0'30,"0"0"-1,0 0-11,0 0-3,0 0-1,-17-16-3,17 16-2,-13-16-3,13 16-1,-24-38-1,7 16 0,-2-8-2,2 0-1,-1-10 1,3 4-2,-1-1 1,4 8-1,0 4 0,0 9 0,12 16-1,-21-7-1,21 7-1,-14 18-5,16 9-9,-2-27-17,6 23-1,-6-23 0,13 12 1</inkml:trace>
        </inkml:traceGroup>
        <inkml:traceGroup>
          <inkml:annotationXML>
            <emma:emma xmlns:emma="http://www.w3.org/2003/04/emma" version="1.0">
              <emma:interpretation id="{791CEE20-A05D-4D4C-B784-CE518ADB05D8}" emma:medium="tactile" emma:mode="ink">
                <msink:context xmlns:msink="http://schemas.microsoft.com/ink/2010/main" type="inkWord" rotatedBoundingBox="14184,14683 15249,14630 15283,15323 14219,15376"/>
              </emma:interpretation>
              <emma:one-of disjunction-type="recognition" id="oneOf10">
                <emma:interpretation id="interp50" emma:lang="en-US" emma:confidence="0">
                  <emma:literal>IH</emma:literal>
                </emma:interpretation>
                <emma:interpretation id="interp51" emma:lang="en-US" emma:confidence="0">
                  <emma:literal>NH</emma:literal>
                </emma:interpretation>
                <emma:interpretation id="interp52" emma:lang="en-US" emma:confidence="0">
                  <emma:literal>HH</emma:literal>
                </emma:interpretation>
                <emma:interpretation id="interp53" emma:lang="en-US" emma:confidence="0">
                  <emma:literal>It</emma:literal>
                </emma:interpretation>
                <emma:interpretation id="interp54" emma:lang="en-US" emma:confidence="0">
                  <emma:literal>it</emma:literal>
                </emma:interpretation>
              </emma:one-of>
            </emma:emma>
          </inkml:annotationXML>
          <inkml:trace contextRef="#ctx0" brushRef="#br0" timeOffset="106794.7959">12308 10441 40,'0'0'31,"0"0"3,0 0-2,0 0-24,21-31-1,10 12-2,7-14-1,10-1-1,3-9 0,0 2-2,3-5 1,-6 8-2,-4 1-3,-17 4-3,2 24-10,-19-7-17,-10 16-1,17-9 0,-17 9 0</inkml:trace>
          <inkml:trace contextRef="#ctx0" brushRef="#br0" timeOffset="107293.9967">12961 10024 49,'0'0'33,"0"0"2,23-15-3,-10-3-24,17 15-4,-3-8-1,6 2-3,-3 4-1,-2-8-3,1 17-4,-16-17-11,10 15-14,-10-13 0,2 8 1,-15 3 0</inkml:trace>
          <inkml:trace contextRef="#ctx0" brushRef="#br0" timeOffset="107075.5964">13040 9741 24,'6'-31'31,"-6"31"2,0 0-1,0 0-18,-6 17-1,0-1-5,2 28-2,-4-10-2,1 18-1,1 2 0,0 0-1,-1 1-2,1-6 1,3 4-3,0-19-2,3 11-5,-9-27-18,9 3-7,0-21 0,0 0 0</inkml:trace>
          <inkml:trace contextRef="#ctx0" brushRef="#br0" timeOffset="107512.3973">13340 9739 27,'0'-16'30,"0"16"3,0 0-2,-10-16-14,13 45-5,-12-6-4,6 23-2,-8-8-2,5 26 0,-4-10-1,5 5 0,-5-11-1,8 1-2,1-10 0,-2-14-3,9 6-6,-6-31-24,0 0-1,0 0-2,0 0 0</inkml:trace>
        </inkml:traceGroup>
      </inkml:traceGroup>
      <inkml:traceGroup>
        <inkml:annotationXML>
          <emma:emma xmlns:emma="http://www.w3.org/2003/04/emma" version="1.0">
            <emma:interpretation id="{EEABAF6F-6704-4D20-A898-D840D2075CC5}" emma:medium="tactile" emma:mode="ink">
              <msink:context xmlns:msink="http://schemas.microsoft.com/ink/2010/main" type="line" rotatedBoundingBox="2399,16055 4458,15924 4507,16709 2449,16840"/>
            </emma:interpretation>
          </emma:emma>
        </inkml:annotationXML>
        <inkml:traceGroup>
          <inkml:annotationXML>
            <emma:emma xmlns:emma="http://www.w3.org/2003/04/emma" version="1.0">
              <emma:interpretation id="{49519F0D-185B-468F-BB91-27A307C1EED1}" emma:medium="tactile" emma:mode="ink">
                <msink:context xmlns:msink="http://schemas.microsoft.com/ink/2010/main" type="inkWord" rotatedBoundingBox="2399,16055 4458,15924 4507,16709 2449,16840"/>
              </emma:interpretation>
              <emma:one-of disjunction-type="recognition" id="oneOf11">
                <emma:interpretation id="interp55" emma:lang="en-US" emma:confidence="1">
                  <emma:literal>heated</emma:literal>
                </emma:interpretation>
                <emma:interpretation id="interp56" emma:lang="en-US" emma:confidence="1">
                  <emma:literal>heat ed</emma:literal>
                </emma:interpretation>
                <emma:interpretation id="interp57" emma:lang="en-US" emma:confidence="0">
                  <emma:literal>neat ed</emma:literal>
                </emma:interpretation>
                <emma:interpretation id="interp58" emma:lang="en-US" emma:confidence="0">
                  <emma:literal>•eat ed</emma:literal>
                </emma:interpretation>
                <emma:interpretation id="interp59" emma:lang="en-US" emma:confidence="0">
                  <emma:literal>beat ed</emma:literal>
                </emma:interpretation>
              </emma:one-of>
            </emma:emma>
          </inkml:annotationXML>
          <inkml:trace contextRef="#ctx0" brushRef="#br1" timeOffset="167604.7029">501 11165 40,'0'-20'32,"0"20"1,0-25-9,5 41-11,-10 4 0,10 25-5,-10 6-3,10 17 1,-5 4-3,7 10 0,-1-3 0,6-4-2,-4-10 0,4-10 0,-3-10 0,-3-13-1,4-11 0,-10-21 0,0 0 0,0 0 0,0 0 0,12-37 0,-9 6 0,-3-8 0,6-4 1,2-9-2,2-1 2,4 1-2,5 2 1,1 7 0,2 9-1,2 19 1,-4 14 0,-5 17 1,-3 16-2,-4 13 1,-8 8 0,3 1 0,-6 3 0,3-5-1,0-13-1,0-10-3,8-4-6,-8-25-24,0 0 1,0 0-2,16-11 2</inkml:trace>
          <inkml:trace contextRef="#ctx0" brushRef="#br1" timeOffset="168010.3034">904 11596 51,'0'0'32,"-9"20"1,9-20 0,0 0-27,24 16 0,-9-22-4,6 1 1,-3-9-2,5-2 2,-5-2-2,-3-4-1,-6-8 1,0 3-2,-6-5 1,0 1 0,-6 3 0,-3 4-1,6 24 1,-29-17 0,10 27 1,-4 15 0,-2 11 0,5 12 1,-1 3 0,11 6 0,8-2-1,11-3 1,6-7-1,9-9 0,9-11-2,2-13 1,4 3-3,-5-15 1,3-4-2,-10-16-5,15 17-8,-22-19-18,11 10 0,-7-12 1,3 10 1</inkml:trace>
          <inkml:trace contextRef="#ctx0" brushRef="#br1" timeOffset="168649.9045">1469 11447 45,'-6'-25'32,"-11"2"1,2 25-11,-20-7-7,12 28-4,-7 2-5,6 18 1,-1 2-4,7 6-1,3-4-1,10 1 0,7-10 0,10-8-1,4-15 0,5-8 0,-1-13 0,1-8 0,0-7 0,-2-8 1,2-7-1,-9-1-1,1-1 2,1-5-1,-2 4 0,-2 8-1,-5 6 1,-2 7 0,-3 18 0,0 0 0,-6 22 0,0 10 0,0 7 0,3 1 1,3 4-1,7-2 0,4-5 0,5-8 0,7-8-1,2-10 1,2-11-1,-3-4-1,-1-8 1,-1-6-1,-4-7 0,-4-2-2,-2-5 3,-5-9-1,1-6 0,-4-8 1,2-6 0,-6-5 1,6-2 1,-6-2-1,-6 11 3,6 12-1,-6 10 2,6 37-1,-19-2 1,13 34 0,-3 17-1,6 15-1,6 8 0,6 6-1,-3 3-1,13-11 1,-1-8-3,0-8 0,3-9 0,-5-15 0,2-3-2,-18-27-1,26 30-13,-26-30-17,0 0 1,0 0-2,0 0 2</inkml:trace>
          <inkml:trace contextRef="#ctx0" brushRef="#br1" timeOffset="169102.3053">1469 11415 17,'1'-16'25,"-1"16"0,-10-21-11,10 21-2,0 0-6,-14-9-4,14 9-8,0 0-19,-15 0 1,15 0-2</inkml:trace>
          <inkml:trace contextRef="#ctx0" brushRef="#br1" timeOffset="169851.1068">1482 11326 46,'0'0'34,"0"0"1,0 0-6,0 0-15,24 2-2,-4-2-7,17 0-1,2-2-2,8 0 0,7 0-1,1-7-1,0 6 0,-4-1 0,2 1-2,-14-1 0,-5 11-4,-16-14-19,-1 18-10,-17-11-1,9 21 1,-9-21-1</inkml:trace>
          <inkml:trace contextRef="#ctx0" brushRef="#br1" timeOffset="170412.7078">1993 11523 44,'0'0'33,"0"0"2,0 0-2,0 0-22,0 0-4,32-2-3,-16-2-1,8-3-2,0-4 0,1-5-1,-5-5 0,-1-3 0,-4 3-1,-7 0 1,-7-3 0,-7 8 0,6 16 0,-25-12 0,4 17 0,-6 18 2,-1 6-1,1 8 1,3 6 0,9 8-1,3-5 1,13 2 0,10-12-1,7 0 0,9-13-1,6-9 0,4-6-1,-4-10-1,6-2-1,-11-12-3,10 16-10,-14-23-19,6 10 0,-8-12-2,4 4 3</inkml:trace>
          <inkml:trace contextRef="#ctx0" brushRef="#br1" timeOffset="170865.1086">2523 11381 39,'-3'-19'34,"3"19"1,-25-17-3,11 35-18,-17-5-4,5 23-3,-6 1-3,6 6-1,4 0-1,5 0 0,8 0 0,9-7-2,3-11 0,12-9 1,5-9-1,2-7 0,5-14 1,-2-2-2,1-4 2,-2-9-1,-5-3 0,-1-4 0,-4-3 1,-1-11-2,-4-2 1,-3-7 0,-3-4 0,-3 4-1,-3 0 2,-4 6-1,-1 10 0,-5 14 0,13 29 1,-21-9 1,12 31-1,1 15 1,4 11-1,1 20 1,3 0-1,6 8 0,0-5 0,1 4-1,2-9 1,3-10-1,-1-10-1,2-12-1,-1-5 0,-12-29-2,21 36-12,-21-36-22,0 0 1,0 0-2,0 0 2</inkml:trace>
        </inkml:traceGroup>
      </inkml:traceGroup>
    </inkml:traceGroup>
  </inkml:traceGroup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1-02-25T17:32:19.188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126153D8-AC04-49DE-9B01-90FBE6CD2BFE}" emma:medium="tactile" emma:mode="ink">
          <msink:context xmlns:msink="http://schemas.microsoft.com/ink/2010/main" type="writingRegion" rotatedBoundingBox="1602,7194 5749,4543 7326,7011 3178,9661"/>
        </emma:interpretation>
      </emma:emma>
    </inkml:annotationXML>
    <inkml:traceGroup>
      <inkml:annotationXML>
        <emma:emma xmlns:emma="http://www.w3.org/2003/04/emma" version="1.0">
          <emma:interpretation id="{0EAE5280-D9D6-471C-A3F5-3D4D36E369D4}" emma:medium="tactile" emma:mode="ink">
            <msink:context xmlns:msink="http://schemas.microsoft.com/ink/2010/main" type="paragraph" rotatedBoundingBox="2538,6568 2969,6568 2969,7237 2538,723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9D37A43-561E-489D-BE49-0833F0916F2D}" emma:medium="tactile" emma:mode="ink">
              <msink:context xmlns:msink="http://schemas.microsoft.com/ink/2010/main" type="inkBullet" rotatedBoundingBox="2538,6568 2969,6568 2969,7237 2538,7237"/>
            </emma:interpretation>
            <emma:one-of disjunction-type="recognition" id="oneOf0">
              <emma:interpretation id="interp0" emma:lang="en-US" emma:confidence="0.5">
                <emma:literal>H</emma:literal>
              </emma:interpretation>
              <emma:interpretation id="interp1" emma:lang="en-US" emma:confidence="0">
                <emma:literal>V</emma:literal>
              </emma:interpretation>
              <emma:interpretation id="interp2" emma:lang="en-US" emma:confidence="0">
                <emma:literal>v</emma:literal>
              </emma:interpretation>
              <emma:interpretation id="interp3" emma:lang="en-US" emma:confidence="0">
                <emma:literal>it</emma:literal>
              </emma:interpretation>
              <emma:interpretation id="interp4" emma:lang="en-US" emma:confidence="0">
                <emma:literal>It</emma:literal>
              </emma:interpretation>
            </emma:one-of>
          </emma:emma>
        </inkml:annotationXML>
        <inkml:trace contextRef="#ctx0" brushRef="#br0">642 1686 1,'0'0'31,"0"0"0,-15-25 2,15 25-20,0 0 1,0 0-3,0 23-4,6 4-1,-2 6-2,3 12 0,-3 10-1,0 3 0,-4-3-2,2 16 1,-4-11-1,0-5-1,0-7-1,-4-13-1,6-5-1,0-30-4,6 31-14,-6-31-13,0 0-2,6-28 2</inkml:trace>
        <inkml:trace contextRef="#ctx0" brushRef="#br0" timeOffset="436.8008">1050 1666 11,'0'0'33,"0"-33"0,0 33 3,0 0-17,0 0-4,-17 56-6,6-9-2,11 16-2,-10 5-1,1 7-1,9-4-1,0 4 0,-4-12-2,8-8 0,-4-12-1,4-21-2,11 9-8,-15-31-24,0 0-1,0 0-2,28-18 1</inkml:trace>
        <inkml:trace contextRef="#ctx0" brushRef="#br0" timeOffset="218.4004">686 2040 17,'10'-25'33,"-10"25"-1,36-27 3,-28-1-22,28 20-2,-4-17-6,12 10-1,-2-7-3,0 4-1,-6 5-4,-11-12-9,9 15-18,-34 10-3,27-17 1,-27 17 0</inkml:trace>
      </inkml:traceGroup>
    </inkml:traceGroup>
    <inkml:traceGroup>
      <inkml:annotationXML>
        <emma:emma xmlns:emma="http://www.w3.org/2003/04/emma" version="1.0">
          <emma:interpretation id="{7F7154A3-6134-4BE3-9B45-4084DA243209}" emma:medium="tactile" emma:mode="ink">
            <msink:context xmlns:msink="http://schemas.microsoft.com/ink/2010/main" type="paragraph" rotatedBoundingBox="2465,8544 6612,5894 7326,7011 3178,966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E3B6BA1-442A-4984-96DD-D861D403B2B9}" emma:medium="tactile" emma:mode="ink">
              <msink:context xmlns:msink="http://schemas.microsoft.com/ink/2010/main" type="line" rotatedBoundingBox="2465,8544 6612,5894 7326,7011 3178,9661"/>
            </emma:interpretation>
          </emma:emma>
        </inkml:annotationXML>
        <inkml:traceGroup>
          <inkml:annotationXML>
            <emma:emma xmlns:emma="http://www.w3.org/2003/04/emma" version="1.0">
              <emma:interpretation id="{8DDBB36B-14D7-4A0D-A308-6CE75015B7FE}" emma:medium="tactile" emma:mode="ink">
                <msink:context xmlns:msink="http://schemas.microsoft.com/ink/2010/main" type="inkWord" rotatedBoundingBox="2465,8544 6612,5894 7326,7011 3178,9661"/>
              </emma:interpretation>
              <emma:one-of disjunction-type="recognition" id="oneOf1">
                <emma:interpretation id="interp5" emma:lang="en-US" emma:confidence="0">
                  <emma:literal>croc</emma:literal>
                </emma:interpretation>
                <emma:interpretation id="interp6" emma:lang="en-US" emma:confidence="0">
                  <emma:literal>10=0</emma:literal>
                </emma:interpretation>
                <emma:interpretation id="interp7" emma:lang="en-US" emma:confidence="0">
                  <emma:literal>1=0</emma:literal>
                </emma:interpretation>
                <emma:interpretation id="interp8" emma:lang="en-US" emma:confidence="0">
                  <emma:literal>2=0</emma:literal>
                </emma:interpretation>
                <emma:interpretation id="interp9" emma:lang="en-US" emma:confidence="0">
                  <emma:literal>acc</emma:literal>
                </emma:interpretation>
              </emma:one-of>
            </emma:emma>
          </inkml:annotationXML>
          <inkml:trace contextRef="#ctx0" brushRef="#br0" timeOffset="-10030.8174">1917 2862 4,'5'-25'31,"-5"-5"2,0 7 1,0 23-19,-17-27-5,17 27-1,-32 10-4,9 17-2,-17 16 1,7 15-1,-7 10 1,6 15-2,4-3 1,7-2 0,17-3-1,19-7 1,6-20-1,14-18 0,5-12-2,8-16 0,9-12 0,-2-10 0,3-3-2,-11-12-3,5 5-3,-16-5-20,8 5-8,-15-1 0,-4 11 0</inkml:trace>
          <inkml:trace contextRef="#ctx0" brushRef="#br0" timeOffset="-9391.2165">2479 3161 33,'-29'23'35,"10"-8"2,19-15-3,0 0-27,27 5-1,19-20-2,15 0 0,3-8-2,7 3-1,-8-3 1,2 6-2,-10 2 0,-7 0 0,-10 17-2,-8-14-2,6 37-19,-18-20-10,1 2-5,-19-7 3</inkml:trace>
          <inkml:trace contextRef="#ctx0" brushRef="#br0" timeOffset="-7503.6131">3811 2365 7,'0'0'26,"0"0"-3,-9 27-2,9-27-1,0 0-4,0 0-4,9-22 0,-9-9-4,19 9-2,0-23-1,14-1-2,-3-14 0,12-5-2,2-3 1,4 0-2,7 0 0,-7 8 1,-3 0-1,-10 19-1,-3 6 1,-9 8 0,-23 27 0,30-31-1,-30 31-1,0 0-2,0 0-3,0 0-10,0 0-17,0 0-2,0 0 1</inkml:trace>
          <inkml:trace contextRef="#ctx0" brushRef="#br0" timeOffset="-10498.8184">958 4186 14,'-23'20'33,"23"-20"1,0 0 1,0 0-20,-8-22-5,39-8-1,1-38-4,22 2-1,3-19-1,11 0-2,-3-1 1,-2 1-2,-8 7 1,-11 15-1,-8 18 0,-15 10-2,-21 35-3,23-36-4,-23 36-22,0 0-5,0 0 1,0 26-1</inkml:trace>
          <inkml:trace contextRef="#ctx0" brushRef="#br0" timeOffset="-6661.2117">4795 1111 26,'0'0'33,"0"0"0,-29-18-14,-5 8-4,13 25-3,-23-5-5,8 20-3,-6 11 0,0 9-2,0 5 0,13 0 0,8 6-1,2-4 0,16-6 1,10-4-1,12-21 0,16-4-1,10-12 1,5-10-1,7-5 0,6-5 0,-2-7-2,0-6-2,11 15-10,-28-12-20,2 8-3,-19-1 2,-3 3 0</inkml:trace>
          <inkml:trace contextRef="#ctx0" brushRef="#br0" timeOffset="-8767.2154">3712 2674 25,'0'0'31,"-25"-10"2,25 10-11,-23 5-11,-7-8-2,30 3-3,-50 33-1,22-6 0,-10 1-1,3 20 0,-7-8 1,8 25-2,-4-12 1,15 7 1,6-12-3,17 2 0,8-17 0,20-5 0,8-11-2,12-17 1,15-5-1,2-7-1,-2-13 1,5-1-2,-5 6 0,-17-7-1,2 12-3,-24-18-7,5 33-24,-29 0 0,0 0 0,0 0 2</inkml:trace>
          <inkml:trace contextRef="#ctx0" brushRef="#br0" timeOffset="-9656.4167">2380 2837 35,'0'0'36,"0"-22"0,19 22 0,-19 0-27,59-8-1,-24 1-3,24 7 0,-4-5-3,6 7 0,0-4-1,2-3 0,2 2-1,-12-4-1,-1 4-1,-12-5 0,-6 8-2,-15-10-2,4 20-8,-23-10-21,-23 18-1,2-8 0,-13 5 2</inkml:trace>
        </inkml:traceGroup>
      </inkml:traceGroup>
    </inkml:traceGroup>
  </inkml:traceGroup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1-02-25T17:34:27.932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E35AB09-A675-4297-ACD5-4241CA2C0997}" emma:medium="tactile" emma:mode="ink">
          <msink:context xmlns:msink="http://schemas.microsoft.com/ink/2010/main" type="writingRegion" rotatedBoundingBox="13543,17930 25575,17567 25607,18615 13574,18978"/>
        </emma:interpretation>
      </emma:emma>
    </inkml:annotationXML>
    <inkml:traceGroup>
      <inkml:annotationXML>
        <emma:emma xmlns:emma="http://www.w3.org/2003/04/emma" version="1.0">
          <emma:interpretation id="{68628D50-032B-4CC7-99AD-2F9D07D95B3A}" emma:medium="tactile" emma:mode="ink">
            <msink:context xmlns:msink="http://schemas.microsoft.com/ink/2010/main" type="paragraph" rotatedBoundingBox="13543,17930 25575,17567 25607,18615 13574,1897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CE4C04C-501B-40A2-8027-F8266A60BE59}" emma:medium="tactile" emma:mode="ink">
              <msink:context xmlns:msink="http://schemas.microsoft.com/ink/2010/main" type="line" rotatedBoundingBox="13543,17930 25575,17567 25607,18615 13574,18978"/>
            </emma:interpretation>
          </emma:emma>
        </inkml:annotationXML>
        <inkml:traceGroup>
          <inkml:annotationXML>
            <emma:emma xmlns:emma="http://www.w3.org/2003/04/emma" version="1.0">
              <emma:interpretation id="{3B84DFD5-C75B-47C1-9E6A-289221FE6500}" emma:medium="tactile" emma:mode="ink">
                <msink:context xmlns:msink="http://schemas.microsoft.com/ink/2010/main" type="inkWord" rotatedBoundingBox="13543,17930 25575,17567 25607,18615 13574,18978"/>
              </emma:interpretation>
              <emma:one-of disjunction-type="recognition" id="oneOf0">
                <emma:interpretation id="interp0" emma:lang="en-US" emma:confidence="0">
                  <emma:literal>cioxis-2-butenet,4-danhydnde</emma:literal>
                </emma:interpretation>
                <emma:interpretation id="interp1" emma:lang="en-US" emma:confidence="0">
                  <emma:literal>cioxis-2-butenet,t-danhydnde</emma:literal>
                </emma:interpretation>
                <emma:interpretation id="interp2" emma:lang="en-US" emma:confidence="0">
                  <emma:literal>cioxis-2-butenet,tdanhydnde</emma:literal>
                </emma:interpretation>
                <emma:interpretation id="interp3" emma:lang="en-US" emma:confidence="0">
                  <emma:literal>cioxis-2-butenet,t.danhydnde</emma:literal>
                </emma:interpretation>
                <emma:interpretation id="interp4" emma:lang="en-US" emma:confidence="0">
                  <emma:literal>cist-but-ere-lit-distinguisher</emma:literal>
                </emma:interpretation>
              </emma:one-of>
            </emma:emma>
          </inkml:annotationXML>
          <inkml:trace contextRef="#ctx0" brushRef="#br0">1681 2728 11,'0'0'27,"0"0"1,0 0 1,0 0-18,0 0-1,0 0-3,0 0-2,0 0-1,0 0 0,0 0-1,0 0 0,4 18 0,-4-18-1,0 0 0,0 0 0,0 0 0,0-18-1,0 18 0,-4-22 0,4 22 0,-9-23-1,9 23 1,-20-20-1,4 13 1,-2 2-1,-2 5 0,-4 3 0,-6 6 0,0 9 0,-4 7 0,-1 7 0,4 10 1,-1 2-1,4 12 1,6-6 0,5-4 0,10-1 0,10-4 0,6-12 0,9-9-1,10-13 1,3-7-2,7-7 2,4-4-1,-5-12-2,5 5-3,-13-14-12,8 15-16,-11-4-1,-1 7 1,-7-6-1</inkml:trace>
          <inkml:trace contextRef="#ctx0" brushRef="#br0" timeOffset="327.6005">1931 2681 33,'6'-16'32,"-6"16"2,0 0-8,-17 11-10,16 19-4,-16-5-4,10 24-4,-11-6 1,4 7-3,1-6 0,1 5-2,7-6 0,-4-11-1,6-3-4,3-29-1,5 32-13,-5-32-15,0 0-1,13-25 2,-2 7-1</inkml:trace>
          <inkml:trace contextRef="#ctx0" brushRef="#br0" timeOffset="468.0008">1884 2615 48,'-10'-29'34,"7"11"1,-6 0-2,9 18-23,0 0-9,-23-5-31,23 5-2,0 0-4,14 23 2</inkml:trace>
          <inkml:trace contextRef="#ctx0" brushRef="#br0" timeOffset="998.4017">2371 2706 39,'3'-28'33,"-3"28"1,-8-26 1,8 26-22,-18-16-5,5 15-3,-9-1-2,-2 9-1,-3 4-1,-5 1 0,5 4 0,2 6-1,1-3-1,10 3 1,8-1 0,8 1 0,10-6 0,7 0-1,5 2 1,6 4-1,3-5 1,0 1 0,-4 6 0,-5-1-1,-10 2 1,-6 2 0,-10 0 0,-11-4 1,-8 2-1,-10-4 0,-2-3 1,-5-7-1,4-6 0,-7-8-2,14 6-4,-7-22-18,14 12-9,2-10-2,11-2 0</inkml:trace>
          <inkml:trace contextRef="#ctx0" brushRef="#br0" timeOffset="1466.4025">2606 2824 48,'0'0'35,"0"0"0,0 0-1,0 0-25,18 2-4,2-7-1,-1-1-2,6 3-1,4 3-1,-4-6 1,4 3-1,-5-1-1,0 2-1,-9-8-7,9 10-24,-24 0-1,18-15-1,-18 15 0</inkml:trace>
          <inkml:trace contextRef="#ctx0" brushRef="#br0" timeOffset="2496.0043">3075 2686 8,'0'0'30,"0"0"1,-15-19 2,15 19-16,6-23-2,13 10-5,-7-14-3,20 11-1,-7-14-3,11 13 1,-3 1-2,5 11 0,-10 0-2,-2 15 3,-10 10-1,-7 9-2,-12 10 2,-9 9-2,-9 6 1,-7 2 0,-2-10-1,-2 6 0,2-7-1,-1-8 1,7-8 0,4 0 0,8-15 0,8 4 0,4 0 1,0-18-1,16 14 1,4-7-1,2-5 1,7-4-1,5-1 0,2-3 1,3 5-1,-1 1 0,-3 1 0,-3-2-1,-4 11-1,-13-12-3,11 22-17,-26-20-13,19-3-1,-19 3 0,9-20 1</inkml:trace>
          <inkml:trace contextRef="#ctx0" brushRef="#br0" timeOffset="2932.8051">3692 2717 35,'0'0'33,"0"0"3,0 0-3,0 0-17,31 11-6,-14-6-2,10 4-5,-3-11 0,10 4-1,-1-6-1,-6 3 0,-3-1-1,-3-4-1,-6 10-3,-15-4-16,14-9-15,-14 9-1,0 0-2,0 0 2</inkml:trace>
          <inkml:trace contextRef="#ctx0" brushRef="#br0" timeOffset="4071.6071">4188 2363 55,'0'0'34,"1"-24"0,-1 24-9,0 0-15,0 20-3,-4 5-2,4 16-2,-3 8 1,3 8-2,0 2 0,-3 11 0,3-2 0,0-4-2,-3-9 2,3-6-2,-3-13 0,3-4 0,-3-9 0,3-23-1,0 0 2,0 0-2,0 0 1,-3-36 0,9 8-1,3-8 1,3-2 0,4-6 0,7 6-1,1 0 1,3 10 0,1 4-1,0 12 1,-2 8 0,-1 10-1,1 8 1,-7 6 0,-4 5 0,-6 7 0,-6 4 0,-7 5 0,-8-7 0,-8 0 0,-10-9 1,-4 0-1,-5-9-1,-1-2-1,-1-19-3,17 9-24,-1-19-6,7-1-2,9-9 1</inkml:trace>
          <inkml:trace contextRef="#ctx0" brushRef="#br0" timeOffset="4586.4078">4607 2626 31,'0'0'34,"0"0"-1,14-13 1,-10 31-22,-4-18-2,-15 36-4,5-17-2,1 17-2,-3-2 0,4 4 1,2-4-2,6-2 0,5-5 0,1-6-1,6-3 1,1-16-1,7-4 0,1-7 0,-2-7 0,5-7 1,-3-2-1,0-7-1,0 1 1,-8 3-1,4 1 1,-8-2 0,-3 9-1,-6 20 1,6-16-1,-6 16 2,-6 16-2,4 9 2,-2 11-1,2 2 1,4 5-1,2 0 0,7-7 0,4-8 0,1-1-1,1-16-1,5-4-4,-10-27-10,14 9-19,-10-17 0,2 3 0,-4-11 2</inkml:trace>
          <inkml:trace contextRef="#ctx0" brushRef="#br0" timeOffset="4976.4086">4914 2701 51,'-12'-18'37,"12"18"-1,17-9 0,5 14-22,7-17-11,8 3-2,5 2-3,-3-11-7,9 11-26,-14-11 0,-4 11-3,-10-8 2</inkml:trace>
          <inkml:trace contextRef="#ctx0" brushRef="#br0" timeOffset="4804.8084">5062 2388 35,'5'-40'33,"-4"5"2,5 18 0,-6 17-19,3 18-8,-7 16 1,8 16-5,-8 11 0,4 11-1,-5-2 0,2 8-2,0-13-1,-7-1 2,5-10-4,-5-8-1,10 3-4,-20-28-25,16 4-4,4-25-1,0 0 1</inkml:trace>
          <inkml:trace contextRef="#ctx0" brushRef="#br0" timeOffset="5662.8099">5179 2744 38,'0'0'33,"15"14"2,0-7-2,-15-7-23,44 0-2,-19-5-4,8 1-2,-2-5-1,4-9 1,-10-1-2,1 1 0,-8-2 0,-6-3 1,-11 7-1,-1 0 0,0 16 0,-28-15 0,8 17 0,-4 4 0,-1 1 0,-1 16-1,3 2 1,3 9 1,4 4-1,8 3 1,5-2 1,8 4-1,5-2 1,10-10-2,5-6 1,3-11-2,5-3 0,-3-13-3,6-2-2,-10-21-3,11 18-10,-17-32-5,8 21-7,-14-18 0,4 4 3</inkml:trace>
          <inkml:trace contextRef="#ctx0" brushRef="#br0" timeOffset="6021.6105">5626 2640 50,'0'0'30,"0"0"0,7 37-9,-13-17-5,12 30-5,-12-12-4,6 17-1,-9-12-3,6 0 1,-6-7-3,3-7 1,6-29-1,-15 21 0,15-21 0,-3-18 0,6-10-1,3-8 0,3 4 0,3-13-1,3 4-1,3-8 1,3 6 0,0 9 0,1 18 0,2 0 0,-4 13 0,-2 12 2,-3 10-1,-3 12 1,-6 6 0,-2 8 0,-4-2-1,0 2 1,-3-10-2,0-1 1,-1-5-1,-1-11-1,5-18-1,0 0-6,0 0-21,0 0-5,0 0-1,3-36 1</inkml:trace>
          <inkml:trace contextRef="#ctx0" brushRef="#br0" timeOffset="6427.2112">5906 2769 58,'10'19'36,"-10"-19"0,15 11-1,-15-11-28,30-3-4,-9-3-1,-2-8-2,5-4 0,-1-3 0,-2-3-1,-3-3 0,-6 4 1,0 2-1,-6 1 1,-3 4 1,-3 16-2,-17-20 1,-1 18 0,-6 10 1,-6 4 0,0 13 1,1 6 0,3 10-1,2 2 1,12 3 1,9-6-1,9 4 0,8-6 0,7-13 0,6-5-2,4-10 0,0-3 0,1-10 0,2-2-2,-4-8-2,2 2-4,-16-8-26,7 6-3,-11-8-2,-12 21 1</inkml:trace>
          <inkml:trace contextRef="#ctx0" brushRef="#br0" timeOffset="7659.6134">6362 2670 11,'0'0'31,"0"0"-1,0 0-3,0 0-7,0 18-5,0-18-4,0 0-3,0 0-2,20 13-1,-5-13-1,6 0 0,3-7-1,3 5 0,0-5-1,3 3-1,-5 0 0,-1 1-2,-6 1 0,-1 0-2,-1 8-6,-16-6-24,0 0-3,14-16 0,-14 16 0</inkml:trace>
          <inkml:trace contextRef="#ctx0" brushRef="#br0" timeOffset="8002.814">6822 2271 50,'5'-25'36,"-5"25"-1,0 0 0,-14-9-28,11 31 1,-6 1-4,2 15-1,1 3-1,1 11 1,1 1-1,1 10-1,-2-4 1,2 0-2,-1-7 2,2-4-2,-4-5 1,3-7-2,3-6 1,-3-12-2,3-18-1,0 0-5,17 27-26,-17-27-3,12-16-1,-12 16 1</inkml:trace>
          <inkml:trace contextRef="#ctx0" brushRef="#br0" timeOffset="8205.6144">7027 2801 67,'0'18'39,"5"10"-2,-11-2 1,3 11-33,-3-6-3,-5 1-2,2 2-3,-7-16-3,16 8-28,-15-18-2,15-8-2,-21 0 0</inkml:trace>
          <inkml:trace contextRef="#ctx0" brushRef="#br0" timeOffset="8689.2152">7230 2289 35,'0'-18'34,"0"18"2,0 0-2,-8 42-16,2-23-11,11 21-3,-11-10 1,4 9-3,-1-6 1,2-1-2,-4-4 1,5-10-2,0-18 1,6 22-1,-6-22 1,20 2 0,-4-6-2,-1-3 1,8 1-2,-5-3 0,5 6-2,-3-10-3,4 17-7,-24-4-19,28-18-2,-28 18-1,26-25 2</inkml:trace>
          <inkml:trace contextRef="#ctx0" brushRef="#br0" timeOffset="8892.0155">7454 2296 56,'0'0'36,"0"0"-1,-18 18-12,24 25-9,-13-3-4,7 17-5,-6-2 0,0 10-2,3-4-1,1-8-1,1-1-1,-5-13-2,6 8-5,-17-27-26,16 1-6,1-21 1,0 0-1</inkml:trace>
          <inkml:trace contextRef="#ctx0" brushRef="#br0" timeOffset="10233.6179">7646 2635 44,'0'0'33,"0"0"2,10 32-12,-10-32-10,0 0-3,0 0-5,26 18-1,-11-18-1,4-2-1,2-4-1,8-1-1,-2-3-1,-2-1-5,8 13-13,-15-13-15,-1 11-2,-17 0 0,0 0 1</inkml:trace>
          <inkml:trace contextRef="#ctx0" brushRef="#br0" timeOffset="12387.4218">8212 2638 17,'-3'-18'32,"3"18"0,-10-28 0,10 28-15,-23-20-9,23 20-3,-27 4-2,9 1-1,-3 4-1,-4 7 1,-2 0 1,1 7-2,-1-1 1,3 3 0,4 2 0,0 5-1,8 0 0,9-7 1,5 7-1,10-10-1,4-1 0,8-10 0,7-7 0,-1-6 0,5-11-1,-2-5 0,-2-7-1,-5 2-1,-1-6 0,-11-3-1,5 4-2,-13-10-1,5 9-1,-11-14 0,3 9 0,-6-14 2,3 3 0,-5-3 4,4-2 3,2 5 4,-4-5 1,8 20 2,-8-6 1,3 36 0,1-29-1,-1 29 0,2 24-3,-2 10 0,-5 9 0,2 10-3,-1 8 1,-1 7-1,4 2 0,-1-4-1,4-5 0,-1-2-1,4-16 0,-1-6 0,1-10-3,-5-27 0,15 32-8,-15-32-21,0 0-4,9-25 0,-9 25-1</inkml:trace>
          <inkml:trace contextRef="#ctx0" brushRef="#br0" timeOffset="12730.6224">8404 2363 49,'-11'-20'33,"11"20"1,0 0-10,-16 0-53,20 16-2,4 0-2,7 4 0</inkml:trace>
          <inkml:trace contextRef="#ctx0" brushRef="#br0" timeOffset="12574.6221">8431 2513 40,'0'0'34,"9"29"2,-5 1-2,-14 6-24,13 12-4,-6-5-2,0 2-3,0 1-2,-6-14-4,13 8-24,-14-22-4,10-18-3,0 0 1</inkml:trace>
          <inkml:trace contextRef="#ctx0" brushRef="#br0" timeOffset="13073.823">8697 2534 40,'0'0'35,"-25"11"1,5-2-1,11 21-25,-16-4-4,9 15-2,-4-7 2,7 7-3,4-4-2,9-1 1,4-7-2,10-6 1,4-9-1,6-10 0,1-13-1,5-4 0,0-4 0,-2-10 0,-1 2-1,-6-9 0,-4 1 1,-10-1-2,-2 6 1,-11-8-1,-5 6 0,-14-1-1,5 17-10,-11-6-20,5 8-1,1-1 2,4 11-1</inkml:trace>
          <inkml:trace contextRef="#ctx0" brushRef="#br0" timeOffset="14009.8246">8885 2542 36,'0'0'34,"-9"-17"1,9 17-2,25-10-21,-5-1-8,10 2-2,5 0-1,3 4-1,-1-2 0,2 7 2,-9 1 0,-1 14-1,-11 4 4,-2 15-1,-11-3 0,1 17-1,-8-3 1,1 5-3,-4-4 2,4-8-2,-1-8-2,-1-5 1,8-8-3,-5-17 0,0 0-7,-2-17-26,7 1-1,-7-9-1,7-7 1</inkml:trace>
          <inkml:trace contextRef="#ctx0" brushRef="#br0" timeOffset="13713.4241">8992 2219 34,'0'0'34,"0"0"1,0 0 1,-24 15-22,24 26-5,-11 2-5,6 11 1,-1 6-1,6 7-3,0-3 1,5 2-2,1-16 1,-3 0-1,-2-3 2,2-13-3,-3-5 0,-3-10-2,3-1-1,0-18-10,0 0-22,-9-18 1,9 18-3,0-37 3</inkml:trace>
          <inkml:trace contextRef="#ctx0" brushRef="#br0" timeOffset="14134.6248">9169 2373 46,'0'0'33,"-15"-19"0,15 19-4,0 0-55,6 21-7,6-3 1,6 2-2</inkml:trace>
          <inkml:trace contextRef="#ctx0" brushRef="#br0" timeOffset="14399.8253">9491 2502 52,'0'0'38,"0"0"-3,-18 4 0,-7 8-29,5 13-2,-11 4 0,1 12-2,3-2 0,9 3-2,7-5 2,8 4-1,11-7-1,7-9 0,10-9 1,7-7-1,4-7 0,-3-7-1,3-1-2,-5-17-5,5 5-30,-10-5 2,1 7-3,-14-11 2</inkml:trace>
          <inkml:trace contextRef="#ctx0" brushRef="#br0" timeOffset="15289.0269">10357 2597 13,'18'-25'31,"-14"9"0,-4 0 3,-10-6-20,10 22-3,-21-23-5,1 19-1,-8 1-1,1 14-1,-10 6 1,5 7-2,-1 3 0,9 10 0,6 3 0,8-5 0,4 3-2,9-6 1,4-5-1,10-6 0,-2-10 0,4-9 0,2-9 0,-1-4-1,-2-9 1,9-1-1,-5-10 1,-1 3-1,-2-3 1,-4-1-1,2 9 2,-8 1-2,-9 22 1,7-23 0,-7 23 0,-18 9 0,15 9 0,3 7-1,2 4 1,4 1 1,4 1-2,5-3 1,11 4-2,-1-19-1,1 5-5,-13-25-10,14 3-16,-10-7-1,2-1 1</inkml:trace>
          <inkml:trace contextRef="#ctx0" brushRef="#br0" timeOffset="15663.4275">10573 2549 27,'0'0'33,"0"0"1,0 0-6,3 18-12,-6 7-7,6 16-3,-3-4-2,3 4-2,-3-7-1,0 0 1,0-10-1,0-8 0,0-16 0,0 0 0,3-20 0,3-3 0,-2-6-1,5-7 2,2-5-4,2 2 2,2-2-2,1 3 2,4 4-2,1 9 2,-5 9-1,-1 14 0,2 9 2,-2 11-1,-6 9 2,1 7-2,1 11 2,-7 1-2,2-1 3,-1-7-5,4-6 0,-5-12-1,11 6-7,-15-26-21,0 0-5,17-19 0,-8 3 1</inkml:trace>
          <inkml:trace contextRef="#ctx0" brushRef="#br0" timeOffset="16537.0291">10992 2121 45,'-9'-20'36,"9"20"1,0 0-1,0 54-28,-2-4-3,8 15 0,-4 6-1,4 4-1,-2 2 0,-1-2-2,-3-10 1,-6-12-1,0-8 1,-1-14-1,2-15-1,5-16 0,0 0-1,-7-24 0,13-2 0,-2-16-1,5 1-1,3-11 1,6 4-2,-1-2 2,2 11-1,-2 3 1,1 13-1,-3 15 2,-15 8 2,24 18-1,-18 7 2,-2 11-3,-2 4 5,4 2-4,-2-4 1,2-6-1,2-3 0,2-8-3,5-6 2,-15-15-2,24 1-2,-24-1-1,26-16-1,-22-7-2,17 14-2,-16-23-1,15 12 0,-17-16 2,17 11 3,-13-9 7,4 4 2,5 12 5,-16-5 1,15 32 5,-15-9 1,-7 27-1,-11-8-1,16 26-4,-11-9-2,11 14-2,2-9 1,5-11-4,8-1 1,5-13-1,5-9 0,1-8 0,1-10 0,-4-12 0,0-1-2,0-4 1,-4-4-2,-4-11 3,1 7-3,-4-5 2,-4 8-1,-3 3 1,-1 7 0,-2 23 0,0 0 0,0 0 0,-11 43 1,11 0-1,0 7 1,6 3-2,0 6 2,3 0-1,0-3 1,-3-4 0,-6-6-1,-4 4 0,-10 2 0,-4-9 0,-10-2 1,-11-8-2,-6-8 1,-2-13-3,8 6-6,-13-32-26,22-4-3,-3-16-1,15-4 1</inkml:trace>
          <inkml:trace contextRef="#ctx0" brushRef="#br0" timeOffset="17644.6308">11915 2508 4,'-3'-27'30,"3"27"-2,-17-33 3,-5 10-17,22 23-5,-38-19-2,38 19-2,-45 0 0,26 16 0,-14 0 3,12 16-3,-8 2 1,13 9-2,1-6 2,4 6-3,11-9 0,11-1-2,4-10-1,7-12 1,4-4-1,2-16 0,4-4 0,-2-12-1,-3-2 0,-2-10 0,-5-8-4,-1-1 4,-2-8-3,-8-3 1,1-4-1,-8-4 2,-2 5-1,-6 6 2,3 11 1,-5 9 1,-2 14 0,10 20 1,-15 16 0,10 22 1,-1 8-1,6 19 0,0-1 2,0 4-2,0-2 2,2-3-4,1-11 2,3-5-1,6-15 0,-6-7-2,9-13-1,1-8-1,3-4-1,-1-16 0,8 5-2,-8-18 0,6 6-3,-15-16 4,10 14-2,-13-11 4,3 14 0,-9 5 3,0 17 1,0 0 2,0 0 4,-3 32-3,-9-2 3,15 10-3,-9-8 2,12 16-3,-9-14 2,11 0-1,-7-12 0,5-1-2,-6-21 0,9 16 0,-9-16 0,2-16-1,-4 0 0,2-6-1,-3 1 1,3-15-2,3 8 2,-1-10-2,10 8-1,-5-4 0,8 5-1,0 2 1,6 4-3,-6 7 2,6 5-1,-6 0 1,6 8 0,-3-3 0,4 5 1,-7-3 0,8 4 1,-8-2 2,4 0 0,2 10 2,-21-8 1,26 23 1,-19-4 2,4 15-1,-11-3 0,4 10-2,-4-3 0,0 3-2,0-2 0,-1-10-2,1-4-2,-3-6-2,7-1-4,-4-18-24,0 0-5,-10-16-1,10 16 0</inkml:trace>
          <inkml:trace contextRef="#ctx0" brushRef="#br0" timeOffset="17785.0311">12383 2209 50,'-21'-27'36,"2"14"0,7 15-3,12-2-31,3 31-32,6-10-3,10 6-3,7-6 0</inkml:trace>
          <inkml:trace contextRef="#ctx0" brushRef="#br0" timeOffset="18268.6321">12791 2382 24,'13'-5'34,"-13"5"2,0 0-1,0 0-20,-25 0-6,5 14-3,-19-1-1,0 12-1,-6 3 1,5 8-3,4 4 1,11-3-2,11 4 2,8-7-3,12-3 2,8-12-2,10-6 1,-2-10-2,4-8 1,5-7-1,-4-10-1,-2-1 1,1-8-3,-8-4 1,3-5-2,-8-6 2,4-4-1,-11-9 3,0 0-2,-9-2 2,0 2 1,-3 12 0,0 10 1,1 15 1,5 22 0,0 0 0,-10 38 1,13 10 1,-5 9-1,5 11 0,-3-3 1,5 3-2,-4-6 1,5-10-3,5-2 0,-5-14-3,12 0-3,-18-36-27,25 28-5,-7-26-1,5-4 1</inkml:trace>
          <inkml:trace contextRef="#ctx0" brushRef="#br0" timeOffset="18674.2328">12954 2559 31,'-16'-3'37,"16"3"-1,0 0-2,19-9-14,-19 9-15,31-22-1,-10 3-4,3-1 1,-3 0-2,2-5 2,-5 2 1,-3 0-1,-5-6-1,-5 8 1,-10 5 0,5 16 0,-25-13 0,2 20 1,-5 2-1,4 23 1,-5 2 1,10 9-1,4 2 0,4 5-1,11-5 2,8 3-1,4-14 1,7-3-1,5-3-1,2-10 0,2-4 0,5-12-1,3 0-2,-3-16-3,11 15-12,-17-26-22,13 2 0,-9-4-1,2 2 0</inkml:trace>
        </inkml:traceGroup>
      </inkml:traceGroup>
    </inkml:traceGroup>
  </inkml:traceGroup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1-02-25T17:32:55.888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8187C1B7-08D6-4D99-92C6-E88E3D90940B}" emma:medium="tactile" emma:mode="ink">
          <msink:context xmlns:msink="http://schemas.microsoft.com/ink/2010/main" type="writingRegion" rotatedBoundingBox="11157,8958 12688,8958 12688,9832 11157,9832"/>
        </emma:interpretation>
      </emma:emma>
    </inkml:annotationXML>
    <inkml:traceGroup>
      <inkml:annotationXML>
        <emma:emma xmlns:emma="http://www.w3.org/2003/04/emma" version="1.0">
          <emma:interpretation id="{2335180D-A0FF-479E-81C8-78C507E544C2}" emma:medium="tactile" emma:mode="ink">
            <msink:context xmlns:msink="http://schemas.microsoft.com/ink/2010/main" type="paragraph" rotatedBoundingBox="11157,8958 12688,8958 12688,9832 11157,983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F2E227C-29EF-4B2A-BA6C-7DB79C73C41D}" emma:medium="tactile" emma:mode="ink">
              <msink:context xmlns:msink="http://schemas.microsoft.com/ink/2010/main" type="line" rotatedBoundingBox="11157,8958 12688,8958 12688,9832 11157,9832"/>
            </emma:interpretation>
          </emma:emma>
        </inkml:annotationXML>
        <inkml:traceGroup>
          <inkml:annotationXML>
            <emma:emma xmlns:emma="http://www.w3.org/2003/04/emma" version="1.0">
              <emma:interpretation id="{D237F5A6-AE71-4D77-A4F9-4927FD8EDE91}" emma:medium="tactile" emma:mode="ink">
                <msink:context xmlns:msink="http://schemas.microsoft.com/ink/2010/main" type="inkWord" rotatedBoundingBox="11157,8958 12688,8958 12688,9832 11157,9832"/>
              </emma:interpretation>
              <emma:one-of disjunction-type="recognition" id="oneOf0">
                <emma:interpretation id="interp0" emma:lang="en-US" emma:confidence="0">
                  <emma:literal>of</emma:literal>
                </emma:interpretation>
                <emma:interpretation id="interp1" emma:lang="en-US" emma:confidence="0">
                  <emma:literal>O=</emma:literal>
                </emma:interpretation>
                <emma:interpretation id="interp2" emma:lang="en-US" emma:confidence="0">
                  <emma:literal>0=</emma:literal>
                </emma:interpretation>
                <emma:interpretation id="interp3" emma:lang="en-US" emma:confidence="0">
                  <emma:literal>Of</emma:literal>
                </emma:interpretation>
                <emma:interpretation id="interp4" emma:lang="en-US" emma:confidence="0">
                  <emma:literal>0</emma:literal>
                </emma:interpretation>
              </emma:one-of>
            </emma:emma>
          </inkml:annotationXML>
          <inkml:trace contextRef="#ctx0" brushRef="#br0">-661 5028 37,'0'0'33,"-5"23"1,5-23-3,0 0-25,43 22 0,-10-27-2,9 3-1,13-6-2,10-2 0,5 0-1,1-10 1,1 0-2,-5 5 1,-10 12-2,-13-7-1,-2 15-9,-42-5-19,21 8-3,-21-8 1,0 0 0</inkml:trace>
          <inkml:trace contextRef="#ctx0" brushRef="#br0" timeOffset="748.8013">-1139 4519 2,'-21'-2'27,"-10"-13"1,5 10-9,3 17-6,-15-4 0,11 24-4,-13-7-1,19 28-1,-15-5-1,7 22-1,2-9-1,8 14 0,0 2-1,8 3 1,3-9-2,14 4 0,7-15-2,3-9 2,12-9-1,8-14 0,14-23 0,3-15-1,6-25 1,-1-11-1,-1-11 0,-8-14 0,-7-7 0,-9-2 0,-14-2 0,-6 2-1,-24 17 1,-5 5 0,-6 10 0,-7 13-1,2 18 0,-7 2-2,9 25-8,-9-5-22,34-5-1,-29 5 0,29-5 0</inkml:trace>
          <inkml:trace contextRef="#ctx0" brushRef="#br0" timeOffset="-343.2006">-733 4632 30,'-21'3'32,"0"-6"2,21 3-11,0 0-9,-21-7-3,38 14-5,2-9-1,17 12-1,4-5-2,10 5 0,9-5-1,4 5-1,6-5 0,-1 3 0,-1-8-1,-6 2 0,-4-2 0,-7 0-1,-6 3 0,-16-3-1,-1 10 0,-27-10-2,27 17-7,-27-17-16,0 0-4,-25 5-1,25-5 2</inkml:trace>
        </inkml:traceGroup>
      </inkml:traceGroup>
    </inkml:traceGroup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1-02-25T17:11:33.620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73C1154F-3105-4F87-963E-82979EF298D4}" emma:medium="tactile" emma:mode="ink">
          <msink:context xmlns:msink="http://schemas.microsoft.com/ink/2010/main" type="writingRegion" rotatedBoundingBox="11477,14529 11553,19090 10773,19103 10697,14542"/>
        </emma:interpretation>
      </emma:emma>
    </inkml:annotationXML>
    <inkml:traceGroup>
      <inkml:annotationXML>
        <emma:emma xmlns:emma="http://www.w3.org/2003/04/emma" version="1.0">
          <emma:interpretation id="{39A8087C-0748-42F4-AD52-181515B2E408}" emma:medium="tactile" emma:mode="ink">
            <msink:context xmlns:msink="http://schemas.microsoft.com/ink/2010/main" type="paragraph" rotatedBoundingBox="11477,14529 11553,19090 10773,19103 10697,1454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ED2452E-2205-4CAA-937A-CB6289ACAF69}" emma:medium="tactile" emma:mode="ink">
              <msink:context xmlns:msink="http://schemas.microsoft.com/ink/2010/main" type="line" rotatedBoundingBox="11477,14529 11553,19090 10773,19103 10697,14542"/>
            </emma:interpretation>
          </emma:emma>
        </inkml:annotationXML>
        <inkml:traceGroup>
          <inkml:annotationXML>
            <emma:emma xmlns:emma="http://www.w3.org/2003/04/emma" version="1.0">
              <emma:interpretation id="{CD7C9624-F18A-442D-BA75-7A5B05504A07}" emma:medium="tactile" emma:mode="ink">
                <msink:context xmlns:msink="http://schemas.microsoft.com/ink/2010/main" type="inkWord" rotatedBoundingBox="11297,14536 11305,15840 10871,15843 10864,14538"/>
              </emma:interpretation>
              <emma:one-of disjunction-type="recognition" id="oneOf0">
                <emma:interpretation id="interp0" emma:lang="en-US" emma:confidence="0">
                  <emma:literal>Miki"</emma:literal>
                </emma:interpretation>
                <emma:interpretation id="interp1" emma:lang="en-US" emma:confidence="0">
                  <emma:literal>RR 'c"</emma:literal>
                </emma:interpretation>
                <emma:interpretation id="interp2" emma:lang="en-US" emma:confidence="0">
                  <emma:literal>R 'c"</emma:literal>
                </emma:interpretation>
                <emma:interpretation id="interp3" emma:lang="en-US" emma:confidence="0">
                  <emma:literal>I",</emma:literal>
                </emma:interpretation>
                <emma:interpretation id="interp4" emma:lang="en-US" emma:confidence="0">
                  <emma:literal>AR 'c"</emma:literal>
                </emma:interpretation>
              </emma:one-of>
            </emma:emma>
          </inkml:annotationXML>
          <inkml:trace contextRef="#ctx0" brushRef="#br0">6248 396 36,'0'0'32,"11"-22"2,-11 22-12,17-12-8,-17 12-3,0 0-3,6 26-1,4 4 0,-10-1-3,7 16-1,-7 1-1,5 9-1,-4-6 1,1 2-3,0-4 0,-4-7-2,5-3-2,-3-37-13,0 39-17,0-39 0,0 0-2,0 0 0</inkml:trace>
          <inkml:trace contextRef="#ctx0" brushRef="#br0" timeOffset="1419.6025">6221 1559 11,'0'0'28,"-6"28"-5,6-7 0,0-21-8,-7 34-2,7-34-3,-5 25-3,5-25 0,0 0-2,0 0 0,0 0-1,0 0 0,-11-21 0,6 1-2,1-6 2,-2-5-2,3-7 1,-1-3-2,3-4 0,-1-6-1,4-6 1,3 2-1,1-3 0,1 5 0,4 6 0,2 8 0,2 5 0,3 9 1,2 7-1,3 0 0,0 12 0,5 4 0,-1 6 0,-3 4 0,-5 10 0,-10 6 0,-7 9 0,-10 6 0,-12 1 0,-6 1 0,-7 4 0,-3 1 1,1-13 0,0-1-2,11-13 2,2-3-1,22-16 0,-16 14 0,16-14 0,0 0-1,16 6 1,2-2 0,7 5 1,6 3-1,6 8 0,4 2 0,3 1 1,-3 1-1,1-5 1,-6-1 0,-3 4-1,-10-8-1,-7-5 0,-1-1-2,-15-8-9,17 8-22,-17-8-2,0 0 0,0 0-1</inkml:trace>
        </inkml:traceGroup>
        <inkml:traceGroup>
          <inkml:annotationXML>
            <emma:emma xmlns:emma="http://www.w3.org/2003/04/emma" version="1.0">
              <emma:interpretation id="{3D19FD32-CC33-4D8F-B4BB-4B84FD3F6138}" emma:medium="tactile" emma:mode="ink">
                <msink:context xmlns:msink="http://schemas.microsoft.com/ink/2010/main" type="inkWord" rotatedBoundingBox="11511,16561 11553,19090 10773,19103 10731,16574"/>
              </emma:interpretation>
            </emma:emma>
          </inkml:annotationXML>
          <inkml:trace contextRef="#ctx0" brushRef="#br0" timeOffset="19983.6351">6795 2386 54,'0'0'37,"0"0"-2,11 19 1,-17-1-27,11 15-5,-9-9-1,3 8-3,1 3-4,-17-19-25,19 11-6,-2-27-2,-10 34 2</inkml:trace>
          <inkml:trace contextRef="#ctx0" brushRef="#br0" timeOffset="19812.0348">6656 2421 30,'0'0'32,"0"0"2,0 0 0,-1 37-20,-4-21-6,10 20-2,-7-9-3,5 9 0,-3-5-2,0-9-1,5-3-4,-5-19-21,0 0-7,0 0-3,0 0 1</inkml:trace>
          <inkml:trace contextRef="#ctx0" brushRef="#br0" timeOffset="19531.2343">6103 2573 7,'-27'-20'31,"27"20"0,-18-18 2,3 0-16,15 18-3,0 0-6,0 0-1,-13 22-2,13 0 0,0 5-2,0 11 1,0 3-1,7 10 0,-5-2-1,4 5-1,1-7 0,-2 0 0,-4-12 0,14 3-1,-12-18 0,6 3 0,-9-23 0,13 20 1,-13-20-1,0 0 0,1-22 0,-1 1 0,-1 3 1,-6-14-2,6 7 2,-9-15-1,10-1 0,-7 2-1,10-7 1,4-1-1,8 0 0,6-4 1,6 7-1,-3 1 0,8 14 1,-1 1 0,-1 12-1,-4 8 1,-1 14 1,-4 6-1,-1 6 0,-5 9 0,-9-3-1,-2 10 1,-9-3 0,-9-1 0,-5-3 0,-9-1 0,0-5 0,-4-7 0,-1 0 0,7-4 0,6-4 0,5 3 0,15-9 1,-8 18-1,8-18 1,28 36-1,-10-13 1,7 1-1,5-1 0,-1 5 1,4-8-1,0 1 0,-5-9-1,-5-6 0,0 0-3,-23-6-12,32-10-18,-32 10-1,19-20-1,-14 1 0</inkml:trace>
          <inkml:trace contextRef="#ctx0" brushRef="#br0" timeOffset="20794.8364">6213 3153 44,'7'-18'33,"-7"18"1,0 0-13,0 0-7,0 0-6,0 0-3,-7 26-1,7-26-1,-2 41-1,2-11 2,2 3-3,-2-1 0,7-1 0,-7 1-1,5-7 0,0-1-1,-2-4-1,-1-3-3,-2-17-8,0 0-22,0 0-1,0 0 0,0 0 1</inkml:trace>
          <inkml:trace contextRef="#ctx0" brushRef="#br0" timeOffset="21216.0373">6394 3476 35,'-18'-8'33,"18"8"0,-29 10-1,14 12-26,-10-11-1,5 13-1,-6-6-1,8 15 0,0-5-1,6 7 1,6-7 0,6 7-1,0-5 1,6-1 0,6 1-2,3-13 0,6-3-1,4-6-1,3-8 0,6-12-3,7 6-1,-13-21-24,12 13-6,-9-10-1,-3 14 1</inkml:trace>
          <inkml:trace contextRef="#ctx0" brushRef="#br0" timeOffset="21918.0385">6310 4076 25,'-3'-18'32,"3"18"1,0 0-2,0 0-18,0 0-3,13 32-3,-13-12-3,12 11 0,-9 1-2,4 5 1,-2-9-3,0 5 2,-5-9-2,0-1-1,0-3-1,0-20-5,0 0-26,0 0-2,0 0 1,0 0-2</inkml:trace>
          <inkml:trace contextRef="#ctx0" brushRef="#br0" timeOffset="22900.8402">6310 4859 0,'0'0'28,"-6"22"1,6-22 1,0 0-14,-12 22-5,12-22-5,0 0-2,0 0-1,0 21 0,0-21 0,0 0 0,0 0 0,15-8 0,-15 8 0,7-17 0,-7 17 0,0 0-1,0-32 1,0 32-2,-7-31 2,7 31-2,-7-43 0,6 13 1,-2-7-1,-1-9 0,4-1-1,7 0 1,-2-2-2,0-1 2,6 11-2,-3 6 2,6 5-2,-1 8 1,5 11 1,-2 5-1,4 6 0,3 9 0,-1 1 3,-1 6-3,-8 2 1,0 5-1,-4-3 1,-18 5-1,-4-7 1,-6 4-2,-10-9 1,-2 3 0,-2 2 0,4-8 0,1-1 0,1 1 0,14-4 0,13-8 0,-15 26 0,15-26 0,23 23 0,-3-9 1,8 6 0,10-2-1,5-3 0,-4 7 2,6-2-2,-7-3 0,-5-1-1,-4-6-1,-1 6-8,-28-16-24,17 9-1,-17-9-2,0 0 0</inkml:trace>
        </inkml:traceGroup>
      </inkml:traceGroup>
    </inkml:traceGroup>
  </inkml:traceGroup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1-02-25T17:33:30.099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  <inkml:brush xml:id="br1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69D5AFE2-DB17-4F32-A571-6A36A5703376}" emma:medium="tactile" emma:mode="ink">
          <msink:context xmlns:msink="http://schemas.microsoft.com/ink/2010/main" type="writingRegion" rotatedBoundingBox="19781,8925 15475,13564 13419,11656 17725,7016"/>
        </emma:interpretation>
      </emma:emma>
    </inkml:annotationXML>
    <inkml:traceGroup>
      <inkml:annotationXML>
        <emma:emma xmlns:emma="http://www.w3.org/2003/04/emma" version="1.0">
          <emma:interpretation id="{AB74918D-17E3-475A-A164-FC5C49C975D5}" emma:medium="tactile" emma:mode="ink">
            <msink:context xmlns:msink="http://schemas.microsoft.com/ink/2010/main" type="paragraph" rotatedBoundingBox="19781,8925 15475,13564 13419,11656 17725,701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358B822-A8BC-4AC6-959A-DF1B5355D93C}" emma:medium="tactile" emma:mode="ink">
              <msink:context xmlns:msink="http://schemas.microsoft.com/ink/2010/main" type="line" rotatedBoundingBox="19781,8925 15475,13564 13419,11656 17725,7016"/>
            </emma:interpretation>
          </emma:emma>
        </inkml:annotationXML>
        <inkml:traceGroup>
          <inkml:annotationXML>
            <emma:emma xmlns:emma="http://www.w3.org/2003/04/emma" version="1.0">
              <emma:interpretation id="{534E3747-3BE6-4CBE-92AB-FE53950567DA}" emma:medium="tactile" emma:mode="ink">
                <msink:context xmlns:msink="http://schemas.microsoft.com/ink/2010/main" type="inkWord" rotatedBoundingBox="13419,11656 17725,7016 19781,8925 15475,13564"/>
              </emma:interpretation>
              <emma:one-of disjunction-type="recognition" id="oneOf0">
                <emma:interpretation id="interp0" emma:lang="en-US" emma:confidence="0">
                  <emma:literal>in.</emma:literal>
                </emma:interpretation>
                <emma:interpretation id="interp1" emma:lang="en-US" emma:confidence="0">
                  <emma:literal>ice.</emma:literal>
                </emma:interpretation>
                <emma:interpretation id="interp2" emma:lang="en-US" emma:confidence="0">
                  <emma:literal>Tied.</emma:literal>
                </emma:interpretation>
                <emma:interpretation id="interp3" emma:lang="en-US" emma:confidence="0">
                  <emma:literal>indie.</emma:literal>
                </emma:interpretation>
                <emma:interpretation id="interp4" emma:lang="en-US" emma:confidence="0">
                  <emma:literal>iced.</emma:literal>
                </emma:interpretation>
              </emma:one-of>
            </emma:emma>
          </inkml:annotationXML>
          <inkml:trace contextRef="#ctx0" brushRef="#br0">2477 7207 4,'-5'-22'24,"5"22"-3,0 0-3,0 0-3,0 0-1,0 0-3,0 0-2,-10 27-2,8-1-1,2-26-1,-23 52-1,8-19-1,7-3 0,-5-2 0,2 4-1,9-4 0,4-3-1,-2 0 1,0-25-1,24 33 1,-24-33-2,33 25 1,-10-20 0,3-7-1,3-1 1,-2-9-1,3 2 1,-1-11-1,1 14 1,5-8-1,-3 10 1,0 0 0,-3 10-1,-2 5 1,1 10 0,-3 3-1,-2 2 1,0 0 0,0 5-1,-8 3 2,0-3-1,-3-3-1,1 1 1,-5 0-1,-3 2 0,-1 0 0,-2-5 0,-2-2 0,0 4 1,0-4-1,0-23 0,2 30 0,-2-30 1,0 0-1,0 0 0,0 0 0,0 0 0,0 0 0,0 0 0,8-38 0,-8 38-1,7-42 1,-7 42 0,8-40 0,1 19 0,-1-1-1,2-6 1,-10 28 0,26-45 0,-26 45 0,35-35-1,-35 35 2,26-28-1,-26 28 0,33-15 0,-33 15 0,32-5 0,-11 5 0,-2-2 0,6 7 1,2-3-2,3 1 1,-3-3 0,5 0 0,-5 2 0,3 6 0,3-1 0,-3 1 0,-7-3 0,2 5 0,7 0 0,-5 2 0,0-7 0,5-7 0,-1-6 0,-3-7 0,7-10 1,-5-5-1,1-8 0,-3-4 0,3-1 0,-8 8 0,-1-3 0,-6 0 0,-5 8 0,-3 10 0,-4-5-1,-4 25 0,3-25 0,-3 25-3,0 0-5,0 0-24,-28 17 0,14 16-1,-8 2-1</inkml:trace>
          <inkml:trace contextRef="#ctx0" brushRef="#br0" timeOffset="-7503.6132">3238 6763 16,'0'0'22,"0"0"-4,0 0-1,21 22-1,-21-22-3,-2 26-3,2-26-1,0 0-2,0 0-1,0 0-1,0 0 0,0 0 0,0 0 0,21-8-1,-21 8-1,0 0 0,0 0-1,19-5 0,-19 5 1,6 28-2,-6-28 0,0 35 0,0-35-1,-2 40 1,2-40 0,-8 23 0,8-23 0,0 0-1,0 0 1,0 0-1,0 0 1,-5-31-1,5 31 0,13-27 0,-13 27 0,19-25 0,-19 25 0,25-18 0,-25 18 0,0 0 0,19 8 0,-19-8 0,0 0 0,-8 35 0,8-35 0,-17 27 0,17-27-1,-19 18 1,19-18-1,0 0-1,0 0-1,-23 5-6,23-5-13,0 0-12,23-5-1,-23 5 1,0 0 0</inkml:trace>
          <inkml:trace contextRef="#ctx0" brushRef="#br0" timeOffset="-6754.8119">3614 6878 20,'0'0'28,"0"0"1,0 0-2,0 0-14,0 0-5,0 0-1,17 0-1,-17 0-1,0 0-1,0 0 0,0 0 0,0 0-1,0 0 0,0 0-1,0 0 0,17 33 0,-17-33-1,-4 38 2,4-38-2,-6 32-1,6-32 1,-9 36 0,9-36-1,0 0 1,0 0-1,0 0 1,0 0-1,-2-31 0,6 9 1,-4 22-1,23-33 0,-23 33 0,24-33 0,-24 33 1,21-12-1,-21 12 0,0 0 0,0 0-1,0 0-1,0 33-2,-19-31-22,19-2-9,-21 8 0,21-8-1</inkml:trace>
          <inkml:trace contextRef="#ctx0" brushRef="#br0" timeOffset="-4851.6085">3629 6861 14,'0'0'12,"0"0"2,0 0-1,0 0 1,-2 27-2,2-27 0,0 0-3,-17 23-2,17-23 0,0 0-2,-8 30-2,8-30 1,0 0-1,0 0 0,-13 28 0,13-28 0,0 0-1,0 0 1,0 0-1,0 0 0,0 0 0,0 0-1,0 0 0,0 0 0,0 0 0,0 0-1,0 0 1,0 0 0,0 0-1,21 5 1,-21-5 0,0 0-1,0 22 1,0-22 0,0 0-1,0 28 1,0-28 0,0 0-1,0 0 1,0 0 0,0 0 0,0 0-1,0 0 0,0 0 0,0 0 1,7-25-1,-7 25 0,8-28 0,-8 28 0,13-27 1,-13 27 0,0 0 0,21-25-1,-21 25 2,0 0-1,0 0 0,12 30-1,-12-30 1,-8 27-1,8-27 0,-19 28-1,19-28-1,0 0-6,0 0-23,0 0-2,0 0-2,0 0 1</inkml:trace>
          <inkml:trace contextRef="#ctx0" brushRef="#br0" timeOffset="-9734.417">3057 6680 19,'0'0'24,"0"0"-4,0 0-2,0 0 0,25-13-3,-25 13-1,0 0-3,0 0-2,0 0-2,0 0-1,0 0-2,0 0 2,0 0-3,0 0-1,0 0-1,-2 23 1,2-23-1,0 0 0,0 0-1,-23 30-2,23-30-4,0 0-25,0 0-3,-15 25-4,15-25 3</inkml:trace>
          <inkml:trace contextRef="#ctx0" brushRef="#br0" timeOffset="-8377.2147">3044 6783 7,'0'0'12,"0"0"1,0 0-1,0 0 1,0 0-1,-23 10 1,23-10 0,0 0-3,0 0-1,-25 5-2,25-5 1,0 0-3,0 0 0,-21-3-1,21 3-1,0 0 0,0 0 0,0 0-2,0 0 0,0 0 0,0 0 0,0-22-1,0 22 0,0 0 0,0 0 1,0 0-1,0 0 0,0 0 1,0 0 0,0 0 0,0 0 0,0 0 0,-8 27 0,8-27 0,0 0 0,0 0-1,0 0 1,-19 0-1,19 0 0,0 0 1,10-25-1,-10 25 0,0 0 0,0 0 0,23-25 1,-23 25-1,0 0 0,0 0 2,13 28-2,-13-28 1,-8 25-1,8-25 0,0 0 0,-13 28 1,13-28-2,0 0 1,0 0-1,0 0-2,0 0-6,0 0-23,0 0-1,0 0-3,-19-10 3</inkml:trace>
          <inkml:trace contextRef="#ctx0" brushRef="#br1" timeOffset="249825.0417">3906 6418 20,'0'0'15,"13"14"-1,-13-14 0,0 0-2,0 0 0,0 0-1,0 0-3,0 0 0,0 0-1,0 0-1,3-16 0,-14-9 0,0 4-1,-11-17-1,-4-8 0,-8-12-1,-2-6 0,-11-15-1,2-1-2,-3-3 1,-1 3-1,4-4 0,5 14-1,4 7 1,6 13 0,4 13-1,8 8 0,2 13-1,4-4-2,12 20-10,-14 2-16,14-2-4,0 0 2,0 0-1</inkml:trace>
          <inkml:trace contextRef="#ctx0" brushRef="#br1" timeOffset="247875.0383">3978 6416 35,'0'-25'22,"0"25"-2,-5-21-1,5 21-4,-16-9-3,16 9-2,-29 12-3,14 6-2,-10 0-1,3 18-2,-2 1 1,4 17-1,-1 3 0,11 10 0,5-3-1,8 2 1,9-12-1,5-2 0,8-15 1,10-13-2,0-19 1,3-16-1,4-10 0,-2-10 0,-1-4 0,-7-12 2,-5 1-4,-9-1 2,-6 1 0,-11-5 0,-8 7 0,-5 1 0,-5 5 0,-2 2 0,-1 13-1,-1 0-1,5 16-2,-4-6-11,20 13-18,-25 18-2,11-7 1,14-11-1</inkml:trace>
          <inkml:trace contextRef="#ctx0" brushRef="#br1" timeOffset="247032.6368">4608 5300 7,'0'0'7,"0"0"-1,0 0-1,0 0-2,0 0 0,0 0-1,0 0 1,0 0-1,0 0 1,0 0 0,0 0 0,0 0 1,0 0 0,0 0-1,0 0 1,0 0-2,0 0 0,0 0 0,0 0-1,0 0 0,0 0 0,0 0 0,0 0-1,0 0 1,0 0 1,0 0 0,-9 18 0,9-18 0,0 0 2,0 0-1,0 0 0,0 0 0,0 0 1,0 0-1,0 0 0,0 0 1,0 0 0,-18 21 0,18 1-1,-16-1 1,9 17-1,-11 5 1,0 18-1,-8-2 0,2 9 0,-4-4 0,2 6-1,1-11 0,1-4 0,-2-6 0,8-5-1,0-4 0,5-3-1,-1-3 1,1-3 0,1 1-1,-3-4 0,3 1 0,2-9 1,10-20-2,-21 28 2,21-28-1,-15 22 0,15-22 1,-11 20-1,11-20 0,-10 23 0,10-23 0,-9 34 0,9-34 0,-12 28 0,4-11 0,8-17 0,-13 23 1,13-23-1,0 0 0,-12 18 0,12-18 0,0 0 0,0 0 1,0 0-1,0 0 0,0 0-1,0 0-1,0 0-1,12 21-8,-12-21-19,0 0-3,0 0-1,18-11 1</inkml:trace>
          <inkml:trace contextRef="#ctx0" brushRef="#br1" timeOffset="252369.8463">5240 4559 4,'0'0'28,"-17"2"0,17-2-7,0 0-4,0 0-2,16-11-5,-3 2-2,14 11-1,2-6-2,17 12-1,4-5 0,11 1-2,4 1 0,2 2-1,5-7 0,-5 0-1,-5 0 1,-2-9-1,-10 0 1,0-1-1,-13 3 0,-2-4 0,-10 5 1,-5-1-1,-20 7-1,18-3-1,-18 3 0,-15 3-3,15-3-2,-30-1-5,30 1-9,-30 0-9,13-6-3,1 3 1</inkml:trace>
          <inkml:trace contextRef="#ctx0" brushRef="#br1" timeOffset="252713.0469">5437 4747 2,'-30'9'26,"10"5"1,1-5 3,1-3-21,18-6 1,0 0 0,0 28 0,0-28-2,31 9 0,-5-14-3,19 12-1,-5-11 0,19 1-2,-4-1 0,5-1-1,-2-4 0,2 0 0,-4 0-1,-2-2 1,-8 4-2,-4 0 1,-3 5-2,-9-5-2,1 16-13,-11-9-16,-1 0-2,-19 0 1,20-9-1</inkml:trace>
          <inkml:trace contextRef="#ctx0" brushRef="#br1" timeOffset="253243.4479">6710 4271 9,'0'0'28,"-41"-7"1,17 16 2,5 9-23,-13-2 1,14 21-1,-10-1 0,13 18-1,-6 3-2,12 15 0,-1-10-1,7 15 0,3-10-1,9-5 0,3-12-1,12-12 0,4-22 0,8-14-1,4-11-1,5-20 2,2-16-2,2-10 1,-7-6-1,-4-2 0,-6-1 0,-5-6 0,-13 6 0,-11 1 1,-5 10-1,-10 8 0,-7 9 0,-5 6 1,-6 6-1,-1 15-1,5 13-1,1-2-2,7 9-3,-5-10-19,23-1-9,-16 16-1,16-16 0</inkml:trace>
          <inkml:trace contextRef="#ctx0" brushRef="#br1" timeOffset="-29593.252">4237 3436 21,'0'0'31,"0"0"-1,0 0-8,0 0-4,0 0-4,6 53-3,-4-20-2,17 22-2,4-2-3,11 12 1,0-2-3,6 0 0,6-5-1,-2-6 0,0-6 0,1-6-1,-14-8 0,-6-6 0,-4-11-1,-21-15-2,21 27-1,-21-27-14,0 0-16,0 0-2,-23-20 1,23 20 0</inkml:trace>
          <inkml:trace contextRef="#ctx0" brushRef="#br1" timeOffset="-28750.8504">4937 4454 21,'5'-23'30,"-5"23"1,-21-20 0,21 20-18,-38-5-3,19 13-4,-17-11-2,4 16 0,-7 2-2,3 7 1,-8 9-1,8 14 1,-4 10-1,10 13 1,1 0 2,8 10-3,10-8 1,9 8-1,13-15-1,12-6 0,6-19-1,16-10 0,7-18 0,7-8 0,0-9-2,0-21 0,-2 11-2,-17-24-9,10 16-22,-16 0 1,-5 13-2,-29 12 1</inkml:trace>
          <inkml:trace contextRef="#ctx0" brushRef="#br1" timeOffset="259296.2585">4863 6427 35,'0'0'33,"0"0"0,20 11 1,-14-29-25,19 5-2,-3-8-2,7-4-1,1-7-3,0-2 0,0 5 0,-5 2-1,-4 7-1,-4-1-3,4 21-13,-21 0-16,13 2-1,-13-2 0,0 0 0</inkml:trace>
          <inkml:trace contextRef="#ctx0" brushRef="#br1" timeOffset="258859.4577">4552 6481 11,'-17'-27'25,"17"27"-9,0 0-1,-21-16 1,21 16-1,-18-11-2,18 11-2,-24 0-3,24 0-2,-30 14 0,17 6-2,-8 3-1,4 9 0,-1 2-1,6 4 0,2 1 1,8 3-2,10-5-1,10-5 1,9-7-1,7-1 0,8-8 1,8 3-1,2-8-1,-3 5 1,-7 0 0,-9 8-1,-4 4 1,-16-4 0,-7 6 0,-12-1 0,-7-4 0,-10-6 0,5-4 0,-1-12 0,-1-8 0,5-10 0,6-6 0,0-6 0,8-3 0,5-6-1,4-5 1,-1 0-1,8 1 0,-1 3 0,-1 8-1,-1-5-3,6 18-17,-18 16-10,11-14-1,-11 14 1</inkml:trace>
          <inkml:trace contextRef="#ctx0" brushRef="#br0" timeOffset="1778.4031">2420 8170 40,'0'0'31,"-2"-43"-5,2 43-5,0-20-5,0 20-4,0 0-5,0 0-1,-9 33-1,11-6-1,-2 6 0,3 17-2,-6 0 0,3 11-1,-2-1 1,2 0-2,-4-10 1,4 6-2,-6-16 2,4-10-1,6-2-2,-4-28 1,8 35-2,-8-35-1,11 28-3,-11-28-8,0 0-17,0 0-2,0 0 1,0 0 1</inkml:trace>
        </inkml:traceGroup>
      </inkml:traceGroup>
    </inkml:traceGroup>
  </inkml:traceGroup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1-02-25T17:33:33.126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BF524EA-DB72-4BA3-B2B4-DC42FC598E99}" emma:medium="tactile" emma:mode="ink">
          <msink:context xmlns:msink="http://schemas.microsoft.com/ink/2010/main" type="writingRegion" rotatedBoundingBox="15095,12581 17381,12355 17457,13123 15170,13348"/>
        </emma:interpretation>
      </emma:emma>
    </inkml:annotationXML>
    <inkml:traceGroup>
      <inkml:annotationXML>
        <emma:emma xmlns:emma="http://www.w3.org/2003/04/emma" version="1.0">
          <emma:interpretation id="{1F0C619E-5524-4F05-8780-2A328EA60ED5}" emma:medium="tactile" emma:mode="ink">
            <msink:context xmlns:msink="http://schemas.microsoft.com/ink/2010/main" type="paragraph" rotatedBoundingBox="15095,12581 17381,12355 17457,13123 15170,1334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5478EA0-4B61-4E8E-B5FD-98A5BF8493D5}" emma:medium="tactile" emma:mode="ink">
              <msink:context xmlns:msink="http://schemas.microsoft.com/ink/2010/main" type="line" rotatedBoundingBox="15095,12581 17381,12355 17457,13123 15170,13348"/>
            </emma:interpretation>
          </emma:emma>
        </inkml:annotationXML>
        <inkml:traceGroup>
          <inkml:annotationXML>
            <emma:emma xmlns:emma="http://www.w3.org/2003/04/emma" version="1.0">
              <emma:interpretation id="{0F87EAC2-FDE5-43B5-84F4-9B20ADEBD3E0}" emma:medium="tactile" emma:mode="ink">
                <msink:context xmlns:msink="http://schemas.microsoft.com/ink/2010/main" type="inkWord" rotatedBoundingBox="15095,12581 17381,12355 17457,13123 15170,13348"/>
              </emma:interpretation>
              <emma:one-of disjunction-type="recognition" id="oneOf0">
                <emma:interpretation id="interp0" emma:lang="en-US" emma:confidence="0">
                  <emma:literal>to-bond</emma:literal>
                </emma:interpretation>
                <emma:interpretation id="interp1" emma:lang="en-US" emma:confidence="0">
                  <emma:literal>I-bond</emma:literal>
                </emma:interpretation>
                <emma:interpretation id="interp2" emma:lang="en-US" emma:confidence="0">
                  <emma:literal>It-bond</emma:literal>
                </emma:interpretation>
                <emma:interpretation id="interp3" emma:lang="en-US" emma:confidence="0">
                  <emma:literal>to-bird</emma:literal>
                </emma:interpretation>
                <emma:interpretation id="interp4" emma:lang="en-US" emma:confidence="0">
                  <emma:literal>to-bard</emma:literal>
                </emma:interpretation>
              </emma:one-of>
            </emma:emma>
          </inkml:annotationXML>
          <inkml:trace contextRef="#ctx0" brushRef="#br0">3297 8245 25,'-6'-38'33,"6"38"0,0 0 0,-19-15-16,21 45-7,-4-4-2,4 21-4,-2 4 0,4 16-1,2-6-1,3 9 0,1-15 0,-4 3-1,5-5 0,2-15 0,-7-8 0,0-5 0,-6-25 0,0 0 0,0 0 0,0 0-1,-6-48 1,12 10-1,-6-4-1,15-4 1,2 1 0,2 3-1,2 4 0,6 8 2,0 17-2,-1 6 1,-3 9 0,2 6 0,-10 17 0,2 2 0,-15 6 0,-4 2 1,-7 0-1,-8 1 0,-10-4-1,-9-2 0,5-4-1,-3-19-2,15 16-12,-12-28-18,31 5 0,-28-28 0,35 5-1</inkml:trace>
          <inkml:trace contextRef="#ctx0" brushRef="#br0" timeOffset="-530.4009">2897 8629 46,'0'0'32,"0"0"1,30-25-2,-7 15-21,10 0-7,3 3-2,6-6-1,-6 11-2,-4-18-5,3 27-9,-11-14-15,-24 7-1,18 2 1,-18-2-1</inkml:trace>
          <inkml:trace contextRef="#ctx0" brushRef="#br0" timeOffset="390.0007">3882 8303 35,'0'0'32,"0"0"2,-5-25-2,5 25-18,-23 25-7,11 8-1,-14-3-2,3 17 0,-2-1-1,6 4 0,4 5-1,7-10-1,6-2 2,12-13-2,-10-30-1,45 20 1,-14-30 0,1-10-1,-1-15 1,5-3-1,-9-4 0,-10-6-1,-4 8 0,-9-6-2,-8 19 1,-11 2-1,15 25-1,-46-20-4,46 20-5,-51 2-11,51-2-9,-31 8-1,31-8 3</inkml:trace>
          <inkml:trace contextRef="#ctx0" brushRef="#br0" timeOffset="764.4014">3997 8285 24,'32'-5'30,"-5"10"3,-10 0-7,12 23-7,-29-28-5,17 68-3,-19-31-4,8 11-1,-14-8-2,2 6-1,-3-14-2,3-4 1,6-28-2,-17 25 1,17-25-1,-6-23 1,8-2-2,6-10-1,5-5 1,2-8-1,12 0 0,-4-2 0,5 10 1,-1 7 0,4 8-1,-1 13 4,-7 12-1,-6 22 1,-9 8-1,5 16 0,-13 1 1,6 11-1,-4-5 0,0-8-1,5 0-1,3-19 0,7 1-4,-17-27-13,32 0-15,-13-10 0,-19 10-2,33-33 2</inkml:trace>
          <inkml:trace contextRef="#ctx0" brushRef="#br0" timeOffset="1263.602">4693 8275 33,'0'0'31,"-19"-5"2,19 5-2,-29 25-17,-3-15-5,5 23-2,-2-3-1,3 10-3,3-2 2,9 2-2,-3 3-1,13-5 0,4-6-1,6-4 0,-6-28-1,31 33 1,-10-33-1,3-3 0,1-12 0,0-8-1,0-12 0,3 3 0,-1-14-1,-8-6-1,0-6 1,-9-10 1,-3 5-2,-9-5 1,-3 3 1,-7 0 1,-1 2 0,-2 20 1,7 8-1,2 7 1,6 28 2,0 0-1,-5 36 0,16 9 1,-7 18 2,5 12-2,-7 0 1,6 11-1,-8-3 0,0-5-1,0-11-1,0-6-2,6-11-3,-6-50-9,9 45-24,-9-45 2,19 5-2,-19-5 0</inkml:trace>
          <inkml:trace contextRef="#ctx0" brushRef="#br0" timeOffset="-1014.0018">2466 8554 45,'23'-10'32,"-23"10"2,23 8-3,-23-8-23,38-8-1,-15 1-4,9 1-3,2-6 1,1-1-2,-1 6-1,-9-8-1,3 10-4,-28 5-10,23-25-15,-23 25 1,0 0-1,0 0 1</inkml:trace>
          <inkml:trace contextRef="#ctx0" brushRef="#br0" timeOffset="-748.8013">2819 8253 26,'-2'-28'33,"2"28"-1,0 0-1,-33-10-16,41 33-3,-8-23-5,-17 52-3,11-22 0,6 18-2,-2 0 0,10 7 1,-8-5-1,7 6-1,-5-6 1,8-5-1,-8 0-1,5-7 0,-5-8-1,-2-30-1,2 48-4,-2-48-9,0 0-18,0 0-1,0 0-1,4-28 2</inkml:trace>
        </inkml:traceGroup>
      </inkml:traceGroup>
    </inkml:traceGroup>
  </inkml:traceGroup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1-02-25T17:32:04.555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DC08950D-F432-4ED2-9A72-0599DBD4FF87}" emma:medium="tactile" emma:mode="ink">
          <msink:context xmlns:msink="http://schemas.microsoft.com/ink/2010/main" type="writingRegion" rotatedBoundingBox="2576,9024 2956,11715 1277,11951 897,9261"/>
        </emma:interpretation>
      </emma:emma>
    </inkml:annotationXML>
    <inkml:traceGroup>
      <inkml:annotationXML>
        <emma:emma xmlns:emma="http://www.w3.org/2003/04/emma" version="1.0">
          <emma:interpretation id="{A8658739-969B-4DF4-B5DD-C57BC176A4D1}" emma:medium="tactile" emma:mode="ink">
            <msink:context xmlns:msink="http://schemas.microsoft.com/ink/2010/main" type="paragraph" rotatedBoundingBox="2576,9024 2956,11715 1277,11951 897,926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E07FA41-2AB1-4437-AA88-9EAF7100F6E8}" emma:medium="tactile" emma:mode="ink">
              <msink:context xmlns:msink="http://schemas.microsoft.com/ink/2010/main" type="line" rotatedBoundingBox="2576,9024 2956,11715 1277,11951 897,9261"/>
            </emma:interpretation>
          </emma:emma>
        </inkml:annotationXML>
        <inkml:traceGroup>
          <inkml:annotationXML>
            <emma:emma xmlns:emma="http://www.w3.org/2003/04/emma" version="1.0">
              <emma:interpretation id="{463EF01C-AD47-4753-A0AD-D547AE672AB2}" emma:medium="tactile" emma:mode="ink">
                <msink:context xmlns:msink="http://schemas.microsoft.com/ink/2010/main" type="inkWord" rotatedBoundingBox="2576,9024 2956,11715 1277,11951 897,9261"/>
              </emma:interpretation>
              <emma:one-of disjunction-type="recognition" id="oneOf0">
                <emma:interpretation id="interp0" emma:lang="en-US" emma:confidence="0">
                  <emma:literal>iodine</emma:literal>
                </emma:interpretation>
                <emma:interpretation id="interp1" emma:lang="en-US" emma:confidence="0">
                  <emma:literal>iolite</emma:literal>
                </emma:interpretation>
                <emma:interpretation id="interp2" emma:lang="en-US" emma:confidence="0">
                  <emma:literal>inline</emma:literal>
                </emma:interpretation>
                <emma:interpretation id="interp3" emma:lang="en-US" emma:confidence="0">
                  <emma:literal>4=74</emma:literal>
                </emma:interpretation>
                <emma:interpretation id="interp4" emma:lang="en-US" emma:confidence="0">
                  <emma:literal>oily</emma:literal>
                </emma:interpretation>
              </emma:one-of>
            </emma:emma>
          </inkml:annotationXML>
          <inkml:trace contextRef="#ctx0" brushRef="#br0">-647 4320 10,'-29'-25'32,"10"23"-1,-2 2 2,-6-5-21,27 5 0,-47 32-4,24 1-2,-6 0-1,4 9-1,-1 6 0,3 17-1,2-4 0,11 12 0,5-13-2,10 3 2,9-13-2,12-5 0,5-15 0,9-22 0,6-21-1,1-9 0,-1-24 0,0-4-1,-16-13 1,-7 1 0,-6-9-1,-17 6 1,-9 10-1,-10 9 1,-2 16-1,-10 5-1,-1 20-1,3-3-2,8 24-11,-7-14-19,28-2-1,0 0 1,0 0 0</inkml:trace>
          <inkml:trace contextRef="#ctx0" brushRef="#br0" timeOffset="717.6013">-205 4690 51,'0'0'37,"-27"30"-2,27-30-9,0 0-19,0 0-1,8 32-3,11-37-2,17-5 1,6-5 0,4 3-4,2-3 2,-3-5 0,1 4-1,-6 1 1,-9 15-1,-10-7-2,5 27-6,-26-20-25,0 0-1,23 5-1,-23-5 1</inkml:trace>
          <inkml:trace contextRef="#ctx0" brushRef="#br0" timeOffset="405.6008">-344 4423 17,'0'0'34,"19"8"2,0-8-2,8 7-17,-1-19-7,22 14-3,-4-9-4,9-3-2,-5 0 0,5 2-1,-7-2-1,-10 5 0,-7 5-1,-4-3-1,1 11-3,-26-8-11,23-5-16,-23 5-2,0 0 2</inkml:trace>
          <inkml:trace contextRef="#ctx0" brushRef="#br0" timeOffset="1450.8026">485 5318 56,'-13'60'38,"5"13"-1,-9 3 0,11 17-30,-3-21-3,1 9-3,8-18-3,0-21-5,17-11-29,-17-31-1,0 0 0,0 0-1</inkml:trace>
          <inkml:trace contextRef="#ctx0" brushRef="#br0" timeOffset="1154.4021">695 4298 35,'-10'-23'35,"10"23"0,-38-18 0,4 8-28,11 20-2,-9-2-2,-1 20-2,-3-1 1,0 16-1,9 15 1,2 15 0,0-3 1,10 8 1,6-13-2,11 3 1,9-13-1,12-9-1,7-19 0,5-19-1,7-8-1,5-13 0,-1 3-2,-10-15-1,8 12-5,-25-14-14,2 14-13,-21 13-1,0 0 1</inkml:trace>
          <inkml:trace contextRef="#ctx0" brushRef="#br0" timeOffset="2028.0036">113 6248 18,'2'-30'34,"-2"30"3,0 0-2,0 0-19,23 52-3,-32-11-5,14 29-3,-16 0 0,7 6-2,-9 4-2,5-7 0,-7-5-2,3-8 0,5-12-2,5-23-4,2 5-14,0-30-15,0 0-1,0 0 1</inkml:trace>
          <inkml:trace contextRef="#ctx0" brushRef="#br0" timeOffset="2745.6049">127 6504 47,'21'-17'38,"0"24"-3,-2-17-2,11 18-28,-1-13-1,9 2-2,4-4-3,0-6-1,-6 0 0,0-9-2,-5-1 0,-14-7 0,4 10 0,-15-10 0,3 2 3,-13-5 0,2 3 2,2 30 2,-11-40 0,11 40 2,0 0-1,0 0 1,-15 25 0,22 18 0,-7 10-1,8 7 0,-8 3-2,8 7 0,-8 1 0,9-4 0,-9-9-2,0-5 0,0-18-1,0-10-1,4-2-3,-4-23-8,0 0-24,-4-35-1,4 35-1,0-56 2</inkml:trace>
          <inkml:trace contextRef="#ctx0" brushRef="#br0" timeOffset="468565.4318">-280 6361 25,'-30'-27'29,"13"25"0,2 9-14,-10-3-1,13 23-3,-12 2-4,13 19 0,-4 2-2,11 16-1,-1 2-1,11 7 0,5-9-1,7 1 0,3-15-1,7-11 0,10-14-1,-2-19 0,3-15 1,1-16-2,-4-13 2,0-12-2,-11-11 1,-4-7 0,-10-2 0,-8 2 0,-8 5 0,-7 9 0,-6 9 0,-6 12 0,-1 19-1,-5 8-1,7 22-12,-6-2-17,3 2-4,7-5 2,5-10-1</inkml:trace>
        </inkml:traceGroup>
      </inkml:traceGroup>
    </inkml:traceGroup>
  </inkml:traceGroup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1-02-25T17:32:26.083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33BB85A2-BC74-4DA2-B155-56C5AEADE9CC}" emma:medium="tactile" emma:mode="ink">
          <msink:context xmlns:msink="http://schemas.microsoft.com/ink/2010/main" type="writingRegion" rotatedBoundingBox="4848,9819 6331,9549 6512,10539 5028,10809"/>
        </emma:interpretation>
      </emma:emma>
    </inkml:annotationXML>
    <inkml:traceGroup>
      <inkml:annotationXML>
        <emma:emma xmlns:emma="http://www.w3.org/2003/04/emma" version="1.0">
          <emma:interpretation id="{08945439-D665-49F4-9F2A-8FB40D419A43}" emma:medium="tactile" emma:mode="ink">
            <msink:context xmlns:msink="http://schemas.microsoft.com/ink/2010/main" type="paragraph" rotatedBoundingBox="4848,9819 6331,9549 6512,10539 5028,1080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E75556C-8ABA-494D-AD7F-2CF0FC43DC1A}" emma:medium="tactile" emma:mode="ink">
              <msink:context xmlns:msink="http://schemas.microsoft.com/ink/2010/main" type="line" rotatedBoundingBox="4848,9819 6331,9549 6512,10539 5028,10809"/>
            </emma:interpretation>
          </emma:emma>
        </inkml:annotationXML>
        <inkml:traceGroup>
          <inkml:annotationXML>
            <emma:emma xmlns:emma="http://www.w3.org/2003/04/emma" version="1.0">
              <emma:interpretation id="{0FB35D97-D342-489A-BEFF-C9786A7061A8}" emma:medium="tactile" emma:mode="ink">
                <msink:context xmlns:msink="http://schemas.microsoft.com/ink/2010/main" type="inkWord" rotatedBoundingBox="4848,9819 6331,9549 6512,10539 5028,10809"/>
              </emma:interpretation>
              <emma:one-of disjunction-type="recognition" id="oneOf0">
                <emma:interpretation id="interp0" emma:lang="en-US" emma:confidence="1">
                  <emma:literal>heat</emma:literal>
                </emma:interpretation>
                <emma:interpretation id="interp1" emma:lang="en-US" emma:confidence="1">
                  <emma:literal>he at</emma:literal>
                </emma:interpretation>
                <emma:interpretation id="interp2" emma:lang="en-US" emma:confidence="0">
                  <emma:literal>her at</emma:literal>
                </emma:interpretation>
                <emma:interpretation id="interp3" emma:lang="en-US" emma:confidence="0">
                  <emma:literal>hue at</emma:literal>
                </emma:interpretation>
                <emma:interpretation id="interp4" emma:lang="en-US" emma:confidence="0">
                  <emma:literal>hie at</emma:literal>
                </emma:interpretation>
              </emma:one-of>
            </emma:emma>
          </inkml:annotationXML>
          <inkml:trace contextRef="#ctx0" brushRef="#br0">3105 4926 27,'-8'-43'32,"8"43"3,0 0-15,-13-25-2,13 25-6,-6 35-4,12 10-2,-12-2-1,6 25-2,0 5-1,0 20 1,0-5-1,4 2-1,-4-7 0,2-5-1,-2-15 0,3-10 0,-3-16 0,0-37 1,4 23-1,-4-23 0,6-35 0,2-5 0,-1-13 1,3 0-1,5-10 0,4-7 0,4 7 0,-4 8-1,8 15 1,-8 9 1,4 21-2,-4 18 1,-2 15 0,-4 14 0,-7 14 0,0 4 0,3 3 0,-5 2-1,0-12 0,-2-8 0,7-10-2,-9-30-5,14 38-13,-14-38-15,0 0 0,7-30 0</inkml:trace>
          <inkml:trace contextRef="#ctx0" brushRef="#br0" timeOffset="390.0006">3440 5408 27,'-11'28'33,"5"-5"2,6-23-2,0 0-20,32 32-7,-32-32-2,42-7-1,-19-6-2,4-4 0,-2-14 0,-1 6-1,-8-7 0,-1-1 0,-4-7 0,-3 15 0,-10 0 0,-4-1 0,6 26 0,-36-22 0,17 32 0,-11 5 1,5 13-1,4 12 1,-4 13 0,10 9 1,7-1-1,14 9 1,5-17-1,3 10 0,14-16 0,5-6-1,1-19-2,0-19-3,10 9-11,-11-29-19,5-8-1,-4-13 1,0-2-1</inkml:trace>
          <inkml:trace contextRef="#ctx0" brushRef="#br0" timeOffset="1045.2018">4001 5280 43,'-4'-20'34,"2"-5"3,2 25-3,-19-18-26,-4 21-3,4 17-2,-6 3-1,0 19-1,-5 9 0,13 9 1,-2-12-2,11 7 0,2-17 0,12-3 1,-6-35-2,32 28 1,-9-36 0,2-12-2,2-10 2,-4-10 0,3-3-1,-3-5 0,0-2 1,-10-6-1,-5 14 1,3 7-1,-9 12 1,-2 23 0,0 0 0,0 0 1,-21 43-1,8 7 1,5 15 0,1-2 0,7 5 1,7-8-2,3-12 1,9-13-1,4-15 0,2-20-1,3-17-3,-3-21 0,4 0-4,-16-22-3,19 17-3,-30-32-1,17 25 1,-24-28 1,16 17 2,-22-11 4,11 1 6,0-2 5,-12-7 5,20 25 2,-20-8 2,22 40 0,-18-5 0,8 28-3,12 26-1,1 29-1,-13 5-2,8 23 1,-6-2-4,1 12 0,-3 2-1,4-4-1,-4-4 0,0-9-2,2-7-1,-2-31-1,6 10-2,-6-50-8,0 0-19,0 0-5,6-30 0,-12-15 1</inkml:trace>
          <inkml:trace contextRef="#ctx0" brushRef="#br0" timeOffset="1232.4021">4088 5150 36,'0'0'36,"0"0"0,21-3-1,10 6-20,9-14-9,9 9-4,-1-13-1,2 7-1,1-2-1,-9 0-3,4 13-24,-21-3-7,-25 0-2,19 7 1</inkml:trace>
        </inkml:traceGroup>
      </inkml:traceGroup>
    </inkml:traceGroup>
  </inkml:traceGroup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1-02-25T17:45:24.655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DE9ABD36-A4BB-41C6-85E6-AD617852D00A}" emma:medium="tactile" emma:mode="ink">
          <msink:context xmlns:msink="http://schemas.microsoft.com/ink/2010/main" type="inkDrawing" rotatedBoundingBox="12635,10023 13753,13633 12505,14020 11386,10409" hotPoints="13133,11638 13180,13933 12060,12584 12013,10289" semanticType="enclosure" shapeName="Parallelogram"/>
        </emma:interpretation>
      </emma:emma>
    </inkml:annotationXML>
    <inkml:trace contextRef="#ctx0" brushRef="#br0">-9-11 26,'0'0'24,"0"0"-2,-3-18-3,3 18-3,0 0-5,0 0-3,0 0-1,0 0-1,7 18-1,1 0-1,-1 0 0,8 12-1,0 6 1,12 13 0,-1-3 0,8 13 0,5 6 0,6 1-2,3-4 1,7 5-1,1-10-1,1 2 1,-2-4 0,4-1 0,-6-7-2,-2 6 1,-3 1 0,-3 5-1,-7-4 1,-2-1-1,-3-6 0,-6-1-1,-2-10 1,-1 1 0,-2-17 1,-1 5-1,0-9 0,-1 0 1,-2-3-1,0 0 0,-3 2 2,0-3-1,-15-13-1,21 28 0,-21-28 0,15 16 1,-15-16-1,0 0-2,0 0-1,0 0-4,-11 17-19,-1-25-12,-3 16-2,-6-8 1</inkml:trace>
    <inkml:trace contextRef="#ctx0" brushRef="#br0" timeOffset="-873.6015">58 2321 10,'0'0'20,"0"0"-3,-4 19-3,4-19-1,0 0-1,0 0-2,-3 23-2,3-23-1,0 0-1,0 0-1,0 0-1,0 0-1,0 0 0,-9-25-1,9 2 0,-2-7 0,-1-8 0,2-17-1,-4-10 1,-1-12-1,3-10-1,-4-10 1,-1-5 0,1 0-2,1-2 1,-2 8 0,2 8-1,3 13 1,3 2 0,-3 19 1,8 4-1,-2 9 1,0 3 1,1 4-1,1 5 1,-4 1-2,1 3 2,-1-2-1,-2 7 1,-1-3-2,1 5 0,1-3 0,0 21 0,-6-34 1,6 14-2,0 0 1,0 2 1,0-1-1,-2 3 1,2 0-1,0 16 1,0-20 0,0 20 0,0 0 0,-1-14-1,1 14 1,0 0-1,0 0 1,0 0-1,0 0 0,0 0 0,0 0 0,0 0 0,0 0 0,-6-22 0,6 22 0,1-18 0,-1 18 1,0-21-1,2 5 0,-2 16 0,-2-29 0,2 13 0,0-9 0,0 7 0,-1-7 0,-1 3 0,2-3 0,0-1-1,-3-3 2,2 0-1,-1 10 0,1-8-1,-1 5 1,2 3 0,-4 1 0,2-2 0,-1-1 0,3 1 0,-6-2 0,6 3 0,-4-5 0,2-2 0,1-5 0,1 10 0,-2 1 0,2 20 0,-1-27 0,1 27 0,0 0 0,0 0 0,0 0 0,0 0-1,0 0 1,0 0 0,0 0 0,0 0-1,0 0 1,0 0 0,0 0 0,0 0 0,0 0-1,0 0 0,-15 27-3,15-27-12,-15 14-19,15-14 0,-15 18-1</inkml:trace>
    <inkml:trace contextRef="#ctx0" brushRef="#br0" timeOffset="967.2017">1090 1476 29,'0'0'18,"0"0"-1,2-30-1,-2 30-1,0 0-3,0 0-2,0 0-2,7 23-1,-10-3-2,14 10 1,-11 9-2,4 19 0,-2 4 0,2 21 0,-4-1-1,5 16-1,-7 4 0,4 9-1,-2 0 2,4 0-2,-4 0-1,0 2 0,0-8 1,0-6 1,0-10-1,-4-3 0,2-11 0,-2-7 1,-1-11-1,4-5-2,-1-12 2,2-8-2,0-5 1,0-27-1,0 16 0,0-16-1,0 0-1,-1-29-2,1 29-5,-15-29-19,13 13-6,-7-5-1,9 21 1</inkml:trace>
    <inkml:trace contextRef="#ctx0" brushRef="#br0" timeOffset="1731.603">54 2372 12,'0'0'27,"-17"-12"-5,17 12-5,0 0 0,0 0-5,0 0-2,3 16-2,-3-16-1,21 16-1,-1-3-1,11 15 0,4 6-1,10 16 0,6 8-2,8 13 1,4 10 0,8 8 0,-7-1-2,1 1 3,2-8-2,-6 3 0,-2-9 1,-7-12-3,-4-10 1,-1-8 0,-9-6 0,0-3-1,-4-9 0,-8-9-1,-4 0 1,-8-6 1,2-1-1,-16-11 0,15 7 0,-15-7 0,0 0-1,-6-27 0,6 27-1,-18-27-3,18 27-4,-33-21-23,33 21-5,-30-4 0,17 10 0</inkml:trace>
  </inkml:traceGroup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1-02-25T17:45:57.650"/>
    </inkml:context>
    <inkml:brush xml:id="br0">
      <inkml:brushProperty name="width" value="0.05833" units="cm"/>
      <inkml:brushProperty name="height" value="0.05833" units="cm"/>
      <inkml:brushProperty name="fitToCurve" value="1"/>
    </inkml:brush>
    <inkml:brush xml:id="br1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060EF4B-86F1-4318-9FC2-577A9D48D1B3}" emma:medium="tactile" emma:mode="ink">
          <msink:context xmlns:msink="http://schemas.microsoft.com/ink/2010/main" type="writingRegion" rotatedBoundingBox="7543,12861 10126,9617 12216,11281 9633,14525"/>
        </emma:interpretation>
      </emma:emma>
    </inkml:annotationXML>
    <inkml:traceGroup>
      <inkml:annotationXML>
        <emma:emma xmlns:emma="http://www.w3.org/2003/04/emma" version="1.0">
          <emma:interpretation id="{034EFFCC-5DE5-420F-8542-02AF47063B64}" emma:medium="tactile" emma:mode="ink">
            <msink:context xmlns:msink="http://schemas.microsoft.com/ink/2010/main" type="paragraph" rotatedBoundingBox="7543,12861 10126,9617 11088,10383 8505,1362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84E02C8-E3AC-4A8D-9482-6817971A50F3}" emma:medium="tactile" emma:mode="ink">
              <msink:context xmlns:msink="http://schemas.microsoft.com/ink/2010/main" type="line" rotatedBoundingBox="7543,12861 10126,9617 11088,10383 8505,13627"/>
            </emma:interpretation>
          </emma:emma>
        </inkml:annotationXML>
        <inkml:traceGroup>
          <inkml:annotationXML>
            <emma:emma xmlns:emma="http://www.w3.org/2003/04/emma" version="1.0">
              <emma:interpretation id="{37CEB20C-9AB7-4718-BF96-DE63096B8DCF}" emma:medium="tactile" emma:mode="ink">
                <msink:context xmlns:msink="http://schemas.microsoft.com/ink/2010/main" type="inkWord" rotatedBoundingBox="7543,12861 10126,9617 11088,10383 8505,13627"/>
              </emma:interpretation>
              <emma:one-of disjunction-type="recognition" id="oneOf0">
                <emma:interpretation id="interp0" emma:lang="en-US" emma:confidence="0">
                  <emma:literal>Hit's</emma:literal>
                </emma:interpretation>
                <emma:interpretation id="interp1" emma:lang="en-US" emma:confidence="0">
                  <emma:literal>Pin's</emma:literal>
                </emma:interpretation>
                <emma:interpretation id="interp2" emma:lang="en-US" emma:confidence="0">
                  <emma:literal>Pit's</emma:literal>
                </emma:interpretation>
                <emma:interpretation id="interp3" emma:lang="en-US" emma:confidence="0">
                  <emma:literal>Pi's</emma:literal>
                </emma:interpretation>
                <emma:interpretation id="interp4" emma:lang="en-US" emma:confidence="0">
                  <emma:literal>nit's</emma:literal>
                </emma:interpretation>
              </emma:one-of>
            </emma:emma>
          </inkml:annotationXML>
          <inkml:trace contextRef="#ctx0" brushRef="#br0">-1484 1705 25,'-16'14'33,"16"-14"1,0 0-2,0 0-24,0 0-1,13-14-3,1-1-2,5 1-1,3 7-1,-1-4 0,2 6 1,-4 7 0,-19-2 0,20 21 1,-20-1-1,-6 10 0,-8-5 0,-1 8 1,-4-3-1,-1-5-1,4 0 0,16-25 1,-15 23-1,15-23 0,0 0 0,21-1 0,-6-3 0,4 4 0,4-4 0,-4 13 0,-2 4 0,-4 5 1,-8 3-1,-4 2 0,-5 4 0,-8 0 1,-3 2-1,-8-8 0,-2-3-1,-1-7-1,1 0-1,-3-15-7,14 4-21,-4-9-4,5-3 1,4-5-1</inkml:trace>
          <inkml:trace contextRef="#ctx0" brushRef="#br0" timeOffset="546.001">-910 1419 25,'-24'-6'33,"6"3"1,-2 3 0,5 9-25,-16-8-2,7 14-3,-9-1-1,3 13 1,-1 5-1,5 11 1,2-4-1,6 19 1,3-8 0,11 2 0,4-8-2,9 1-1,6-15 0,3-1-1,1-15 0,10-5-1,2-11-1,0-8 0,7-5-4,-7-13-1,11 14-16,-12-17-13,-1 8-1,-8-4 1</inkml:trace>
          <inkml:trace contextRef="#ctx0" brushRef="#br0" timeOffset="-3166.8055">-782 1132 10,'-16'11'14,"3"0"2,13-11-3,-23 18 1,23-18 0,-16 14 0,16-14-2,0 0-1,-8 18-1,8-18-2,0 0-2,0 0 0,0 0-2,0 0-1,18-11 1,6-7-3,10-9 1,11-7-1,12-14 1,12-6-2,6-6 0,2-5 1,2-1-2,-6 11 2,-13-1-2,-6 13 1,-12 6-1,-13 10 2,-6 7-1,-9 6-1,-14 14 1,13-9-1,-13 9 1,0 0-2,0 0 0,0 0-3,-18 10-19,18-10-10,-16 17-2,16-17 0</inkml:trace>
          <inkml:trace contextRef="#ctx0" brushRef="#br0" timeOffset="-608.401">-1855 1513 48,'19'2'34,"-5"2"0,2-8-11,10 10-17,-1-10-1,5 0-3,0-3-2,1-4-1,1-3-1,-10-4-2,4 6-4,-14-13-3,7 14-6,-16-14-2,14 14 0,-14-16 1,-3 27 3,6-37 4,-6 19 7,0 2 9,-6-4 7,6 20 3,-6-21 4,6 21 0,0 0-1,3 26-2,-9-4-4,9 23-2,-9-2-3,6 19-2,-9-5-2,6 10 1,-8-5-1,5-4-2,0-5-2,-1-6-2,5-4-1,-7-25-8,14 1-22,-5-19-3,0 0 1,0 0 0</inkml:trace>
          <inkml:trace contextRef="#ctx0" brushRef="#br0" timeOffset="-1014.0017">-1825 1315 33,'-5'-22'33,"5"22"2,0 0-11,-10-16-13,16 34 0,-15-2-4,4 18-1,-2 6-3,-4 10-1,-1 3 0,5 3 1,-4-4-2,4-4 0,-1-5-2,4-7 0,2-11-2,-2-7-1,4-18-4,0 0-16,0 0-10,0 0-2,0 0 1</inkml:trace>
          <inkml:trace contextRef="#ctx0" brushRef="#br1" timeOffset="39218.4689">-307 322 29,'0'0'31,"0"0"-8,-19 7-5,19-7-4,0 0-4,19-22-2,-19-3-2,15 4-2,-4-9-1,7 1-1,0-5 0,3 0-1,-2 9 0,7-4-1,-8 10 0,-2 6-1,1 4 1,-17 9-1,17-9-1,-17 9-1,0 0-1,0 0-5,17-9-17,-17 9-9,0 0 2,-17-2-1</inkml:trace>
          <inkml:trace contextRef="#ctx0" brushRef="#br1" timeOffset="39655.2695">-380-25 13,'0'0'29,"0"0"-5,0 0-3,0 0-5,3 32-3,-3-32-3,19 30-2,-19-30-3,35 38 1,-13-24-2,10 11 0,-4-9-1,4 2-2,-2-3 1,-5-1-1,-4 2 0,-3-5-1,-3 1 0,-15-12-2,18 18-1,-18-18-1,0 0-3,0 0-3,19 18-8,-19-18-8,0 0-9,0 0 2</inkml:trace>
          <inkml:trace contextRef="#ctx0" brushRef="#br0" timeOffset="-8377.2147">631-1022 26,'0'0'35,"0"0"0,0 0-2,0 0-23,19-9-3,-1-5-5,8 1 1,-1-5-3,4-3-1,-2-6-1,-6 0 0,4 6-2,-11-8 0,2 8-1,-11-6 0,7 9 1,-12-3 1,0 21 1,0-25 2,0 25 2,0 0 2,-14-4 1,14 25 1,-7 1 1,10 19-2,-8-5 0,7 12-2,-2-1-1,6 5-1,-5-8-1,1-4-1,4-3-3,-12-14-15,6 1-15,-3-6-1,3-18 0</inkml:trace>
          <inkml:trace contextRef="#ctx0" brushRef="#br0" timeOffset="-7690.8135">1148-1015 11,'7'-23'32,"-7"23"1,0 0 1,0 0-19,-16-4-5,-2 6-3,4 7-2,-10-2-1,3 2-2,-3 4-1,2-6 1,1-2-1,3 1 0,1 1 1,17-7-1,-18 14 0,18-14 1,-15 22-1,11-3 1,1 1-1,0 3 2,3-3-3,-3-2 2,3-2-2,3 0 1,-3-16-1,4 25 0,-4-25 0,15 14 1,-15-14-1,27 4-1,-7-9 1,4-4-1,1 0 1,1-6-1,-1 5 0,-2 1 0,-2 2-1,-6 8 4,-15-1-4,15 31 4,-17-6-2,-5 5 1,-7 6-1,-7 0 0,0-6 1,-1 1-2,-7-10 1,2-7-1,2-1-4,-2-17-10,9 4-20,-3-1-2,7-3 1,14 4-1</inkml:trace>
          <inkml:trace contextRef="#ctx0" brushRef="#br1" timeOffset="40248.0706">-358 277 14,'-16'0'30,"16"0"1,0 0-9,0 0-4,22-12-6,-10-6-3,15 9-2,-3-13-3,11 10-1,-2-8 0,4 2-1,-5 2-1,-2 7-1,-5 0 0,-6 7 0,-4 6-3,-15-4-6,14 4-26,-14-4 0,1 12 1,-1-12-1</inkml:trace>
          <inkml:trace contextRef="#ctx0" brushRef="#br1" timeOffset="40014.0703">-176-120 2,'0'0'27,"0"0"1,-17-7-13,17 7 0,-7 25-4,8 0-4,-10-4 0,12 15-2,-9-2-1,6 7 0,-6 2 0,8 4-2,-4-8 1,4 2 0,-2-1-2,4-6 0,-1-6-1,0-3 0,-1-3-1,-2-22-2,3 27-2,-3-27-4,0 0-8,0 0-9,-17-8-5,17 8 0</inkml:trace>
          <inkml:trace contextRef="#ctx0" brushRef="#br0" timeOffset="-9984.0175">141-122 23,'0'0'33,"0"0"1,0 0-6,-10-20-15,10 20-3,4-28-3,1 5-2,-5-17-1,6-3-3,-3-10 1,3-3-1,0 1 0,0-3 0,-6 14-2,0 1 0,-2 23-1,-7-3-3,9 23-16,0 0-14,-15 16 0,15-16-1</inkml:trace>
          <inkml:trace contextRef="#ctx0" brushRef="#br0" timeOffset="-9516.0167">226-1247 30,'-10'-24'31,"-8"-1"3,-4 0-10,1 20-14,-9-4-2,4 16-2,-2 4-2,2 19-1,-5-1-1,1 16 1,6 1-1,12 6-1,0-4 1,12-1-2,7-11 1,10-2-1,7-11 1,9-12-2,1-4 1,2-11-1,2 3 1,-2-12-2,-2 6-2,-7-22-5,7 20-16,-13-7-9,0-2-1,-6 6 1</inkml:trace>
          <inkml:trace contextRef="#ctx0" brushRef="#br0" timeOffset="-8970.0157">369-968 9,'0'0'32,"-9"-22"-1,9 22 2,9-26-18,-3 8-7,12 0-3,1-2-3,-1 2 0,2 7 0,-5 10-2,-2 6 1,-5 16 0,-8 3 0,-6 13 1,-9 8-1,0 7 0,-11 3 1,7-6 0,-7-3-1,11-3 0,-1-11 1,7-5-1,9-27 0,0 20 0,0-20-1,25-16 0,-11 0 1,7-8-2,0 3-1,0-9-3,6 10-8,-9-9-19,3 2-4,0-1 3,-2 3-2</inkml:trace>
          <inkml:trace contextRef="#ctx0" brushRef="#br0" timeOffset="-8736.0152">662-1312 21,'-9'-23'33,"-6"2"2,15 21-1,-21 7-15,21-7-10,-12 50-2,6-5-3,9 15-2,-6-1 0,6 8-1,0-8 0,0-2-2,2-11 1,-4-3-3,5-14-2,-6-29-6,8 16-24,-8-16-1,0 0 1,4-27 0</inkml:trace>
        </inkml:traceGroup>
      </inkml:traceGroup>
    </inkml:traceGroup>
    <inkml:traceGroup>
      <inkml:annotationXML>
        <emma:emma xmlns:emma="http://www.w3.org/2003/04/emma" version="1.0">
          <emma:interpretation id="{E08AFAB2-8412-413F-AEC1-21E83788F8B6}" emma:medium="tactile" emma:mode="ink">
            <msink:context xmlns:msink="http://schemas.microsoft.com/ink/2010/main" type="paragraph" rotatedBoundingBox="9728,13963 9758,11324 10213,11330 10183,1396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5ED4783-541E-4899-8DB6-71A18312287A}" emma:medium="tactile" emma:mode="ink">
              <msink:context xmlns:msink="http://schemas.microsoft.com/ink/2010/main" type="line" rotatedBoundingBox="9728,13963 9758,11324 10213,11330 10183,13968"/>
            </emma:interpretation>
          </emma:emma>
        </inkml:annotationXML>
        <inkml:traceGroup>
          <inkml:annotationXML>
            <emma:emma xmlns:emma="http://www.w3.org/2003/04/emma" version="1.0">
              <emma:interpretation id="{E84C8AC0-D9B9-4CA9-AF4C-8BD1D19C71F2}" emma:medium="tactile" emma:mode="ink">
                <msink:context xmlns:msink="http://schemas.microsoft.com/ink/2010/main" type="inkWord" rotatedBoundingBox="9728,13963 9758,11324 10213,11330 10183,13968"/>
              </emma:interpretation>
              <emma:one-of disjunction-type="recognition" id="oneOf1">
                <emma:interpretation id="interp5" emma:lang="en-US" emma:confidence="0">
                  <emma:literal>it!</emma:literal>
                </emma:interpretation>
                <emma:interpretation id="interp6" emma:lang="en-US" emma:confidence="0">
                  <emma:literal>is!</emma:literal>
                </emma:interpretation>
                <emma:interpretation id="interp7" emma:lang="en-US" emma:confidence="0">
                  <emma:literal>i!?</emma:literal>
                </emma:interpretation>
                <emma:interpretation id="interp8" emma:lang="en-US" emma:confidence="0">
                  <emma:literal>in!</emma:literal>
                </emma:interpretation>
                <emma:interpretation id="interp9" emma:lang="en-US" emma:confidence="0">
                  <emma:literal>i!!</emma:literal>
                </emma:interpretation>
              </emma:one-of>
            </emma:emma>
          </inkml:annotationXML>
          <inkml:trace contextRef="#ctx0" brushRef="#br0" timeOffset="-17847.4314">282 236 16,'0'0'14,"7"16"0,-7-16-2,8 18-1,-8-18 0,0 0 0,0 16-3,0-16-1,0 0 0,0 0-1,0 0-1,0 0-1,0 0 0,0 0 0,0 0 0,0 0-1,9-23 0,-12 7 0,0-8-1,0 1 0,-9-5 0,1-5-2,-1-1 1,-3 2 0,0 5 0,-1 4 1,1 7-1,-4 11 0,-2 6 0,1 17 1,-2 4-1,1 13-1,-2 8 1,-1 9-1,2 6 1,7 1-1,6 1 1,4-1 0,7-5 1,8-4-2,7-9 1,5-3 0,5-9-1,2-4 1,1-6-1,4-10 0,-4 6 1,0-19-1,-3-3 0,0-6 0,1-5-1,-8-8-2,1 4-3,-6-14-8,3 13-22,-5 5-2,-13 18 2,18-16-1</inkml:trace>
          <inkml:trace contextRef="#ctx0" brushRef="#br0" timeOffset="2542.8045">214 977 24,'0'0'31,"-7"-16"0,7 16-15,0 0-3,0 0-5,-9-18 0,9 18-3,0 0-1,0 0 0,0 0-1,0 0 1,-6 26-1,6-6 0,-1 7 0,2 5 0,-2 9-1,1 4-1,-2 11 3,2 1-4,0 0 2,2 2-2,-4 0 1,1-3-2,-1-8 1,-1-7 1,0-5-2,3-11 1,-1-4 0,1-21 1,-3 22-1,3-22 0,0 0 0,0 0 0,0 0 0,0 16 1,0-16-2,0 0 1,0 20 0,0-20-1,0 0 0,0 0-2,0 0-1,0 0-1,0 0-7,0-18-22,0 18-3,6-36 1,-2 11 1</inkml:trace>
          <inkml:trace contextRef="#ctx0" brushRef="#br0" timeOffset="4539.608">241 989 25,'-9'-18'28,"9"18"-11,0 0 1,0 0-5,0 0-2,0 0-3,0 0-1,0 0-2,6 24 1,-6-24-2,11 16 0,-11-16-1,15 19-1,-15-19 0,19 25 1,-19-25-2,15 36 1,-7-14-1,-1 8 1,-2 0-1,4 6 0,-3-4 0,3 6-1,0-2 2,1-4-3,-2-2 2,2-1-1,4-6 0,-5-1 1,0-4-1,-3 0 0,-6-18 2,9 25-2,-9-25-2,0 0 2,9 17 0,-9-17 0,0 0 0,0 0 0,7 17-1,-7-17 1,0 0 1,0 0-2,0 0 1,0 0 0,0 0 0,0 0 0,0 0 0,0 0 0,0 0 0,0 0 0,0 0-1,-16 17 1,16-17 0,-17 24-1,7-1 1,10-23 0,-26 38 1,7-13-1,4 3 0,-8 4 0,4 1 0,-5-3 0,6-3 0,0 0 0,3-4-1,4-5 1,11-18-1,-14 21 1,14-21 0,0 0 0,0 0 0,0 0-1,0 0 1,0 0 1,0 0-1,0 0 0,0 0 0,0 0 0,0 0 0,0 0 0,0 0 0,0 0 0,14-23-1,-14 23 2,5-20-2,-5 20 0,9-21 1,-3 5 0,3-2-1,-2-4 1,4-3 0,-1-5-1,5-9 0,-1-6 0,2-7-1,-5 0 0,4 0 1,-6-3-1,0 6 0,-2 1 1,-2 16-1,-5 7 1,0 25 1,-3-25-1,3 25 1,0 0 0,-18 27 0,9-2 0,-5 5 0,2 8 0,-1 6 1,-4 1-1,2 0 0,5-2 0,1-6 0,1-4 0,4-12-1,1-5 2,3-16-1,0 0 0,0 0 1,3-18 0,-3-5-1,0-9 0,-3-6 1,0-8 0,-2-10-1,1 6 0,-1-3 0,4 4 0,2 8 0,-1 7 2,0 13-2,0 21 2,0 0-1,0 0-1,9 43 1,-9-4-2,0 11 2,0 7-2,-3 1 1,2-1-1,-4-5 1,4-2 0,-4-11 1,3-10-1,-3-10 0,5-19 0,0 0 1,0 0-1,0 0 1,-6-23-1,6-9 1,2-9-1,-1-4 0,-1-9 0,3 1 1,-3-5-2,2 8 1,-1 7 0,-1 15-1,0 10 1,0 18 0,0 0 0,-10 23 0,4 11 0,-2 9 0,1 9 1,-2 0-1,4 2 1,1-8-1,2-3-1,2-5 1,0-12 0,0-26 0,5 22 0,-5-22-1,0 0 1,0 0 0,12-31 0,-9-2 0,1-3 0,2-4 1,-4-10-2,-1-3 1,1-5 0,-4 8 0,1-5 0,-1 10 0,2 6 0,0 5 0,0 3 1,0 8-2,0 5 2,0 18 0,5-20-1,-5 20-1,0 0 1,0 0 1,7 18-1,-1 6 1,-4 1-2,-1 9 1,1 12-1,-2 10 2,-3 4-2,1 3 1,-2-2-1,-4 5 1,2-3 1,0-4-1,2-11 0,-1-1 0,4-12 1,-2-6-1,1 1 1,1-5-1,-1-3 0,1-2 1,1-3-1,0-17 0,-6 24 0,6-24-1,0 0 0,0 0-2,0 0-7,6-16-22,-5 0-4,-1 16 2,5-29-2</inkml:trace>
          <inkml:trace contextRef="#ctx0" brushRef="#br0" timeOffset="5662.81">77 2068 25,'0'0'32,"0"0"0,-6 16-13,6-16-4,-8 43-3,-1-13-4,9 19-3,-9-1 0,3 8-2,2-6 1,-2 3-2,1-3-1,2-3-1,-4-11 1,4-6 1,1-8-3,1-3 2,1-19-1,-3 18 0,3-18-1,0 0 0,0 0-1,16-27-3,-16 27-5,14-32-21,1 14-4,-11-3 0,7 1 1</inkml:trace>
          <inkml:trace contextRef="#ctx0" brushRef="#br0" timeOffset="6162.0109">351 2138 28,'-18'-22'33,"18"22"2,0 0-2,-5 27-23,1-7-1,7 16-3,-6-4-1,3 20-1,-6-4-1,6 4 1,-5-2-2,5-2 0,-4-10-1,2-6 0,2 0-1,0-10 0,0-22 0,6 21-1,-6-21 0,0 0-3,11 16-6,-11-16-25,3-16-1,-3 16-1,0 0 1</inkml:trace>
          <inkml:trace contextRef="#ctx0" brushRef="#br0" timeOffset="5865.6103">125 2318 25,'0'0'33,"0"0"1,0 0-1,19 4-23,-19-4-2,27 5-4,-7-8-3,2 3 1,2-2-1,-2-5-1,-1 3-1,-1-5-1,-1 4-3,-19 5-9,24-16-16,-24 16-5,0 0 2</inkml:trace>
        </inkml:traceGroup>
      </inkml:traceGroup>
    </inkml:traceGroup>
  </inkml:traceGroup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1-02-25T17:45:44.655"/>
    </inkml:context>
    <inkml:brush xml:id="br0">
      <inkml:brushProperty name="width" value="0.05833" units="cm"/>
      <inkml:brushProperty name="height" value="0.05833" units="cm"/>
      <inkml:brushProperty name="fitToCurve" value="1"/>
    </inkml:brush>
    <inkml:brush xml:id="br1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3C4AAFB-D0A7-4523-B006-D0DA0DB0BD48}" emma:medium="tactile" emma:mode="ink">
          <msink:context xmlns:msink="http://schemas.microsoft.com/ink/2010/main" type="writingRegion" rotatedBoundingBox="15553,9761 23482,9948 23445,11512 15516,11324"/>
        </emma:interpretation>
      </emma:emma>
    </inkml:annotationXML>
    <inkml:traceGroup>
      <inkml:annotationXML>
        <emma:emma xmlns:emma="http://www.w3.org/2003/04/emma" version="1.0">
          <emma:interpretation id="{B5418F1D-9D5C-4B00-B3C8-A9280F4C350B}" emma:medium="tactile" emma:mode="ink">
            <msink:context xmlns:msink="http://schemas.microsoft.com/ink/2010/main" type="paragraph" rotatedBoundingBox="15553,9761 23482,9948 23445,11512 15516,1132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AE6D4A8-6944-4A6F-8055-3D4CCAD0A052}" emma:medium="tactile" emma:mode="ink">
              <msink:context xmlns:msink="http://schemas.microsoft.com/ink/2010/main" type="line" rotatedBoundingBox="15553,9761 21996,9913 21974,10838 15532,10685"/>
            </emma:interpretation>
          </emma:emma>
        </inkml:annotationXML>
        <inkml:traceGroup>
          <inkml:annotationXML>
            <emma:emma xmlns:emma="http://www.w3.org/2003/04/emma" version="1.0">
              <emma:interpretation id="{26E681AD-1566-4B45-A6C6-D92ED9114812}" emma:medium="tactile" emma:mode="ink">
                <msink:context xmlns:msink="http://schemas.microsoft.com/ink/2010/main" type="inkWord" rotatedBoundingBox="15552,9821 16599,9846 16579,10692 15532,10668"/>
              </emma:interpretation>
              <emma:one-of disjunction-type="recognition" id="oneOf0">
                <emma:interpretation id="interp0" emma:lang="en-US" emma:confidence="0">
                  <emma:literal>2115</emma:literal>
                </emma:interpretation>
                <emma:interpretation id="interp1" emma:lang="en-US" emma:confidence="0">
                  <emma:literal>its</emma:literal>
                </emma:interpretation>
                <emma:interpretation id="interp2" emma:lang="en-US" emma:confidence="0">
                  <emma:literal>alls</emma:literal>
                </emma:interpretation>
                <emma:interpretation id="interp3" emma:lang="en-US" emma:confidence="0">
                  <emma:literal>ills</emma:literal>
                </emma:interpretation>
                <emma:interpretation id="interp4" emma:lang="en-US" emma:confidence="0">
                  <emma:literal>528</emma:literal>
                </emma:interpretation>
              </emma:one-of>
            </emma:emma>
          </inkml:annotationXML>
          <inkml:trace contextRef="#ctx0" brushRef="#br0">700-1013 31,'0'0'30,"0"0"3,-6-14-3,6 14-20,18-16-3,-18 16-3,27-13-3,-11 8 0,-2 7 1,-1-6-2,-13 4 1,9 25 0,-15-1 1,-10 4-1,-2 6 1,-12 4-1,4-1 1,-7 4 0,8-8 0,3-6-1,5-2 1,7-9 0,10-16 1,4 18-1,-4-18 0,23-8-1,-2 5-1,1-12 0,2 1 0,3-2-2,4-2-1,1 4-5,-7-13-10,8 13-16,-7-8-1,-1 4 1,1-3 1</inkml:trace>
          <inkml:trace contextRef="#ctx0" brushRef="#br0" timeOffset="249.6004">1080-1360 42,'0'0'33,"-15"-16"1,15 16 0,-22 29-24,22 7-2,-14-1-3,8 15 0,0-3-2,3 10-2,-3-7 1,3-5-1,0-4 0,-1-10-2,4-3 0,-5-10-3,10 0-9,-5-18-20,0 0-2,0 0 0,0 0 1</inkml:trace>
          <inkml:trace contextRef="#ctx0" brushRef="#br0" timeOffset="608.401">1023-1106 62,'0'0'35,"0"0"-1,0 0-5,0 0-22,20 2-3,-2-5-2,6-6-1,3-4-2,1-5-1,2-9-2,-3-1-1,3-1 1,-7-5 0,-1 4 0,-10-4 1,2 7 1,-11 4 2,-2 5 1,-1 18 1,-7-20 1,7 20 0,-11 21 2,8 6 0,-4 4-1,7 13 1,-2-1-1,-1 15-2,2-5 1,1-1-1,-2-3-1,-2-3-1,4-5-1,-6-5-3,6 3-20,-6-15-11,4-3-1,2-21 0,-1 18-1</inkml:trace>
          <inkml:trace contextRef="#ctx0" brushRef="#br0" timeOffset="1201.2021">1643-1034 48,'0'0'33,"0"0"1,-13-13-2,-5 12-24,5 8-3,-7-4-2,-2 4-2,-4 1 0,2 1 0,-1 1 0,4-1 0,3-2 1,3 4 0,1 0 0,5 5 1,9-16-1,-16 34 0,11-16 0,1 2 0,4-20-1,-6 30 0,6-30-1,0 20 1,0-20-1,19 3 0,2-8 0,2-1-1,5-1 1,7 0-1,-4 2 1,2 7-1,-4 3 1,-7 7 1,-10 5-1,-4 11 0,-13-1 0,-7 5 1,-6 4 0,-6-7-1,-6-1 1,-3-3-2,2 0 0,-1-19-3,10 10-21,-7-20-10,8 6-1,-3-7-1</inkml:trace>
        </inkml:traceGroup>
        <inkml:traceGroup>
          <inkml:annotationXML>
            <emma:emma xmlns:emma="http://www.w3.org/2003/04/emma" version="1.0">
              <emma:interpretation id="{AE6DAC4D-0C2B-4661-9CAB-14FA4835A279}" emma:medium="tactile" emma:mode="ink">
                <msink:context xmlns:msink="http://schemas.microsoft.com/ink/2010/main" type="inkWord" rotatedBoundingBox="19576,9856 21996,9913 21974,10838 19554,10781"/>
              </emma:interpretation>
              <emma:one-of disjunction-type="recognition" id="oneOf1">
                <emma:interpretation id="interp5" emma:lang="en-US" emma:confidence="1">
                  <emma:literal>*choral</emma:literal>
                </emma:interpretation>
                <emma:interpretation id="interp6" emma:lang="en-US" emma:confidence="0">
                  <emma:literal>Xtchiral</emma:literal>
                </emma:interpretation>
                <emma:interpretation id="interp7" emma:lang="en-US" emma:confidence="0">
                  <emma:literal>*chival</emma:literal>
                </emma:interpretation>
                <emma:interpretation id="interp8" emma:lang="en-US" emma:confidence="0">
                  <emma:literal>Xtchirat</emma:literal>
                </emma:interpretation>
                <emma:interpretation id="interp9" emma:lang="en-US" emma:confidence="0">
                  <emma:literal>Xtchird</emma:literal>
                </emma:interpretation>
              </emma:one-of>
            </emma:emma>
          </inkml:annotationXML>
          <inkml:trace contextRef="#ctx0" brushRef="#br1" timeOffset="56691.4996">4630-764 45,'-16'-9'35,"16"9"1,0 0-2,0 0-25,26-25-2,9 14-1,7-3-5,6 5 1,4-2-2,2 2-2,2 9-4,-21-10-19,7 8-9,-12 0-3,-4-3 2</inkml:trace>
          <inkml:trace contextRef="#ctx0" brushRef="#br1" timeOffset="56051.8985">5072-1013 54,'-18'18'36,"-14"7"0,-2 16-1,-8 6-29,6 10 1,-3 2-4,6 2-2,0-4-2,2-14-1,11 4-2,-2-24-8,19-7-20,3-16-3,0 0-1,-18-34 2</inkml:trace>
          <inkml:trace contextRef="#ctx0" brushRef="#br1" timeOffset="56270.2989">4742-911 26,'-3'-35'33,"5"13"1,-7 6-1,5 16-17,0 0-3,24 41-5,-13-12-1,8 15-4,7 3 0,-1 3-1,4-2-1,2-3-2,-1-7 0,-6-11-1,-2 1-2,-5-21-2,-2 9-10,-15-16-19,13-25-1,-17 2 2,2-4 0</inkml:trace>
          <inkml:trace contextRef="#ctx0" brushRef="#br1" timeOffset="56488.6992">4933-1056 31,'-18'-19'33,"18"19"2,-14 19-1,2 1-21,12 27-3,-9-3-4,6 17-2,2 4-2,-5 1 0,0-4-4,-2-1 0,4-4-2,-7-19-4,11 5-15,-7-22-11,7-21 0,-18 2 0</inkml:trace>
          <inkml:trace contextRef="#ctx0" brushRef="#br1" timeOffset="57206.3005">5553-907 30,'-3'-25'33,"3"25"0,-17-25 0,17 25-23,-31-16-3,14 16-2,-8 1-1,-1 14-1,-2 3 0,1 10 0,-5 3-1,11 12 2,3-4-1,8 4-1,8-2-1,11-3 0,8-4 0,7-7-1,7-13-1,4-7-1,4-3-1,-5-17-6,14 4-18,-12-14-7,3-2-3,-9-7 2</inkml:trace>
          <inkml:trace contextRef="#ctx0" brushRef="#br1" timeOffset="57721.1013">5687-1254 19,'0'0'34,"-13"-13"0,13 13 0,-14 7-16,16 29-5,-13 0-3,14 21-4,-9 2 0,9 13-3,-3 1 1,6 4-2,0-7-1,0-11 0,0-5 1,2-10-2,-5-15 0,3-9 1,-6-20-2,0 0 2,3-16-1,1-13 1,1-9-2,1-5 1,3-1 0,1-5 0,8 5 0,-1 3-1,-1 5 1,2 18-1,0 7 1,2 15 0,-5 6-1,0 19 1,-5 5 0,4 7 0,-4 6 0,-2-1 0,-1-5-1,-1-1-1,0-3-1,-7-17-5,10 0-26,-9-20-2,0 0-1,0 0 1</inkml:trace>
          <inkml:trace contextRef="#ctx0" brushRef="#br1" timeOffset="58079.9021">6048-1141 48,'-13'-15'34,"-5"4"2,1 17-2,17-6-28,-19 5-11,19-5-27,7 34-1,5-18-2,2 0 1</inkml:trace>
          <inkml:trace contextRef="#ctx0" brushRef="#br1" timeOffset="57923.9018">6086-963 63,'0'0'37,"0"38"1,1 5-2,-2-2-30,1 7-2,0 2-2,0-5-2,1-4-1,2-8-3,0 1-6,-3-34-24,-6 21-3,6-21 0,-1-18 0</inkml:trace>
          <inkml:trace contextRef="#ctx0" brushRef="#br1" timeOffset="58454.3027">6242-943 37,'3'29'35,"4"7"0,-5 1 1,7 17-22,-8-13-7,12 4 0,-10-11-4,5 3 0,-7-6-1,2-8 1,-3-7-1,0-16-1,0 0 1,0 0-1,0 0 0,3-29-1,0-5 0,3 2 0,2-11 0,4-3 0,-2-3-1,2 1 1,5 7 0,-5 5-1,6 9 0,0 6 0,1 12 0,-1 4 0,3 10-2,0-2-1,2 15-1,-7-14-5,16 14-8,-20-13-17,13 4-1,-9-5 1,1 3 1</inkml:trace>
          <inkml:trace contextRef="#ctx0" brushRef="#br1" timeOffset="59109.5039">6796-939 41,'4'-25'35,"-4"25"2,-19-18-2,1 11-18,3 17-11,-9 3-2,-2 7-2,-4 5-1,2 10 0,2 3-1,6 1 1,5 1-1,4-5 0,10-8 0,11 4 0,5-17 1,4-7-1,2-16 0,5 2 0,-1-13-1,1-6 1,-2 0-1,-3-9 0,-5-1 0,-2-2 1,-1 10-1,-5-1 0,-5 9 1,-3 20 0,0 0 1,0 0-1,-18 22 0,13 7 1,1 5 0,2 1 0,5 1-1,6-2 0,5-5 1,-1-11-2,5-6 0,2-14-2,5 1-1,-8-19-4,11 11-5,-16-27-7,18 11-3,-18-23 1,12 14 6,-14-22 7,4 4 4,-7-12 6,-7-4 8,9 9 9,-15-9 5,12 23-1,-16-5-5,10 50-4,-5-25-3,7 52-1,-10 5-3,7 27-1,-8 4-1,4 14-1,-2 0-1,4-6-1,-2 1 0,4-17-1,4-5-1,-5-19-2,10 6-10,-8-37-25,0 25 0,0-25-1,0 0-1</inkml:trace>
        </inkml:traceGroup>
      </inkml:traceGroup>
      <inkml:traceGroup>
        <inkml:annotationXML>
          <emma:emma xmlns:emma="http://www.w3.org/2003/04/emma" version="1.0">
            <emma:interpretation id="{9E851679-A6B4-4BFB-BAB3-6BFAA2AA6F17}" emma:medium="tactile" emma:mode="ink">
              <msink:context xmlns:msink="http://schemas.microsoft.com/ink/2010/main" type="line" rotatedBoundingBox="20822,10879 23406,10686 23455,11344 20871,11536"/>
            </emma:interpretation>
          </emma:emma>
        </inkml:annotationXML>
        <inkml:traceGroup>
          <inkml:annotationXML>
            <emma:emma xmlns:emma="http://www.w3.org/2003/04/emma" version="1.0">
              <emma:interpretation id="{DDAEDC41-1C6C-444F-8D37-9C26D0977A5B}" emma:medium="tactile" emma:mode="ink">
                <msink:context xmlns:msink="http://schemas.microsoft.com/ink/2010/main" type="inkWord" rotatedBoundingBox="20822,10879 23406,10686 23455,11344 20871,11536"/>
              </emma:interpretation>
              <emma:one-of disjunction-type="recognition" id="oneOf2">
                <emma:interpretation id="interp10" emma:lang="en-US" emma:confidence="1">
                  <emma:literal>carbon</emma:literal>
                </emma:interpretation>
                <emma:interpretation id="interp11" emma:lang="en-US" emma:confidence="1">
                  <emma:literal>c arbor</emma:literal>
                </emma:interpretation>
                <emma:interpretation id="interp12" emma:lang="en-US" emma:confidence="1">
                  <emma:literal>c ar bon</emma:literal>
                </emma:interpretation>
                <emma:interpretation id="interp13" emma:lang="en-US" emma:confidence="1">
                  <emma:literal>car bon</emma:literal>
                </emma:interpretation>
                <emma:interpretation id="interp14" emma:lang="en-US" emma:confidence="0">
                  <emma:literal>C arbor</emma:literal>
                </emma:interpretation>
              </emma:one-of>
            </emma:emma>
          </inkml:annotationXML>
          <inkml:trace contextRef="#ctx0" brushRef="#br1" timeOffset="59858.3052">6173-150 38,'-14'-31'33,"1"24"3,-11 0-2,6 12-23,-20-5-4,11 18-2,-9 0-1,8 13-1,2 1 0,4 7 0,9-1-1,7 5 0,6-4 0,10-3-1,5-8 1,9-3-1,7-10 0,4-10-3,2 0 1,8-19-2,2 5-4,-4-19-10,11 8-16,-11-7-3,7 2-2,-8 0 3</inkml:trace>
          <inkml:trace contextRef="#ctx0" brushRef="#br1" timeOffset="60607.1065">6614-127 8,'9'-18'30,"-9"-3"1,-6 3 0,6 18-14,-29-22-6,14 29-2,-17-3-2,7 23-2,-10 1 0,5 17 0,3 2-1,8 6-1,4-4 2,6 1-3,7-11 1,7-8-1,5-8-1,11-12 0,-6-15 0,6-10 0,-1-11-1,-1-8 0,-2-2-1,1-7 1,-5-6-1,-4 7 0,6 2 1,-9 6 0,-4 8-1,-2 25 1,3-19 0,-3 19 1,0 23-1,0 2 2,3 4-1,3 10-1,7-5 1,3 2 0,2-9 0,2-1-1,2-4 1,1-13-2,-1-4 1,-1-10-1,-1-4 0,-5-9 0,3 4-1,-3-15 0,-2 2 0,-1-3 0,-1 1 0,-4-5 2,-2 11-1,-1 0 0,-4 23 2,0 0-1,0 0 1,0 0 0,-6 48 2,8-9-3,-2 1 2,3 1 0,-3-2 0,6-3-1,-3-13 1,0 2-1,-3-25 0,0 0 0,0 0 0,0 0 0,0 0 0,-11-28-1,10 1-1,1-5 1,3-9 0,6-2-1,7 0 0,7 1 1,2 5 0,5 1 0,3 9-1,3 9 1,-2 8 0,-2 4-1,-4 8-1,-5 0-1,5 5-4,-14-12-14,8 12-14,-7-7-3,5 0 2,-10-6-1</inkml:trace>
          <inkml:trace contextRef="#ctx0" brushRef="#br1" timeOffset="61059.5073">7336-422 44,'0'-24'36,"-7"3"0,7 21 0,-15-16-25,12 32-1,-8 13-4,10 15-1,-5 10-1,4 7 0,-1 5-2,6 2 1,0-5 0,3-2-2,0-11 0,2-7 0,-4-15 0,2-5-1,-6-23 1,11 18-2,-11-18 0,7-25 1,-1 2-1,0-9 1,3-4-1,3-9 0,5 1-1,5 6 1,2 0 1,3 6-1,3 9 1,2 7-1,-2 12 1,0 8 0,-4 10 0,-6 0 0,-10 15 1,1 0 0,-11 5-1,-11 2 1,-11-1 1,-6 3-2,-11-4 1,-2-4-1,-1-3-2,-1-9-2,8-4-3,-4-23-21,27 2-10,-1-18-2,19-3 2</inkml:trace>
          <inkml:trace contextRef="#ctx0" brushRef="#br1" timeOffset="61465.108">7937-288 53,'0'0'38,"0"0"-2,-19-5 1,-2 10-29,9 13-2,-11 0-1,5 16-1,-7 1-1,7 8 0,0-5-2,9 1 1,6-6-1,9-5 1,7-13-2,7-8 1,8-14-1,1-2-1,2-11 1,-2-2-1,-3-1 1,0-5-2,-8 1 1,-6-2 0,-2 4-1,-13-4 2,-6 10-2,-4-3 0,-2 15-1,-11-9-2,13 21-11,-9-10-20,22 5-1,-23 5-1,23-5 2</inkml:trace>
          <inkml:trace contextRef="#ctx0" brushRef="#br1" timeOffset="61839.5087">8019-272 62,'29'7'37,"-11"2"0,7 20-12,-11-17-12,8 17-6,-14 0-1,1 8-1,-8-6-2,-1 4-1,0-4 1,-4-3-1,-1-10 0,5-18-1,0 0-1,0 0 0,0 0 0,8-27 0,-1-1-2,4-13 0,5 3-1,2-3 1,6 2 0,-1 1 1,-3 11-1,6 9 0,-5 9 2,-2 18 1,-4 4 0,-3 17-1,-3 4 2,0 9 0,2-4-1,-2 4 1,1 0 0,5-9-1,-4-3 1,4-10-2,1-5-1,-16-16-5,30 18-16,-30-18-19,11-25 2,-11-2-1,0 4 0</inkml:trace>
        </inkml:traceGroup>
      </inkml:traceGroup>
    </inkml:traceGroup>
  </inkml:traceGroup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1-02-25T17:46:24.466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4BDDF3C7-ABA8-4CE9-AC2E-5D5DFD761760}" emma:medium="tactile" emma:mode="ink">
          <msink:context xmlns:msink="http://schemas.microsoft.com/ink/2010/main" type="writingRegion" rotatedBoundingBox="12176,9797 13433,11131 13067,11475 11810,10142"/>
        </emma:interpretation>
      </emma:emma>
    </inkml:annotationXML>
    <inkml:traceGroup>
      <inkml:annotationXML>
        <emma:emma xmlns:emma="http://www.w3.org/2003/04/emma" version="1.0">
          <emma:interpretation id="{14BAA8B1-3578-4583-8FF4-84E37D860E46}" emma:medium="tactile" emma:mode="ink">
            <msink:context xmlns:msink="http://schemas.microsoft.com/ink/2010/main" type="paragraph" rotatedBoundingBox="12176,9797 13433,11131 13067,11475 11810,1014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B0BD2D6-DC0D-48B5-BFE7-FB8F4595FB72}" emma:medium="tactile" emma:mode="ink">
              <msink:context xmlns:msink="http://schemas.microsoft.com/ink/2010/main" type="line" rotatedBoundingBox="12176,9797 13433,11131 13067,11475 11810,10142"/>
            </emma:interpretation>
          </emma:emma>
        </inkml:annotationXML>
        <inkml:traceGroup>
          <inkml:annotationXML>
            <emma:emma xmlns:emma="http://www.w3.org/2003/04/emma" version="1.0">
              <emma:interpretation id="{2471C1BF-8E12-4EF2-A6F2-B96ADBDCD3B2}" emma:medium="tactile" emma:mode="ink">
                <msink:context xmlns:msink="http://schemas.microsoft.com/ink/2010/main" type="inkWord" rotatedBoundingBox="12176,9797 13433,11131 13067,11475 11810,10142"/>
              </emma:interpretation>
              <emma:one-of disjunction-type="recognition" id="oneOf0">
                <emma:interpretation id="interp0" emma:lang="en-US" emma:confidence="0">
                  <emma:literal>mirror</emma:literal>
                </emma:interpretation>
                <emma:interpretation id="interp1" emma:lang="en-US" emma:confidence="0">
                  <emma:literal>minor</emma:literal>
                </emma:interpretation>
                <emma:interpretation id="interp2" emma:lang="en-US" emma:confidence="0">
                  <emma:literal>Mirror</emma:literal>
                </emma:interpretation>
                <emma:interpretation id="interp3" emma:lang="en-US" emma:confidence="0">
                  <emma:literal>Minor</emma:literal>
                </emma:interpretation>
                <emma:interpretation id="interp4" emma:lang="en-US" emma:confidence="0">
                  <emma:literal>mirrors</emma:literal>
                </emma:interpretation>
              </emma:one-of>
            </emma:emma>
          </inkml:annotationXML>
          <inkml:trace contextRef="#ctx0" brushRef="#br0">2277-1360 10,'0'0'27,"4"-21"1,-4 21-4,0 0-6,5-18-3,-5 18-2,0 0-4,4 25-2,-11-6-2,4 12 0,-5 3-2,4 5-1,-8-5-1,7 11 0,-4-8 1,3-3-2,0-9 1,3-1-2,3-24 2,-6 19-1,6-19 1,0 0-1,0 0 1,5-16 0,-4-2 0,4-7 0,5-3-1,1-6 1,4 3-1,-2-6 1,4 5-1,1-1 0,0 12 0,1 3 1,-2 11-1,-4 3 0,-13 4 1,24 31-1,-18-4 1,-4 7-1,-2 5 0,-2 0-1,-1-1 1,0-1 0,-3-4-1,0-1 0,-1-7 1,1-7 0,6-18 0,-11 19 1,11-19-1,0 0 0,-6-16 0,11 0 0,-4-7 1,8-2 0,3 0 0,6-4 0,3 4-1,0 6 2,2 6-1,1 6 0,-5 14-2,-1 9 0,-8 9 0,-7 11 1,-3 5 0,-3 4-1,-3 0 1,-3-1-2,2-6 3,-2-6-1,3-11-1,3-4-1,3-17 0,0 0-1,0 0-4,0 0-3,12 5-18,-12-5-8,16-9 0,-16 9 1</inkml:trace>
          <inkml:trace contextRef="#ctx0" brushRef="#br0" timeOffset="343.2006">2720-1045 27,'11'-18'31,"-11"18"2,0 0-7,0 0-13,-6 34-3,-5-13-3,10 17-2,-8-8-1,4 12-1,-4-7 1,6-1-2,-6-3 0,2-4-1,-2-9-1,9-18-2,-15 21-3,15-21-12,-20-13-18,20 13-1,-10-34 1,10 9 1</inkml:trace>
          <inkml:trace contextRef="#ctx0" brushRef="#br0" timeOffset="483.6009">2689-1169 28,'1'-30'34,"2"3"0,-7 9 1,4 18-24,0 0-5,0 0-21,-5 20-17,5-20 0,15 30-1,-1-8-1</inkml:trace>
          <inkml:trace contextRef="#ctx0" brushRef="#br0" timeOffset="1014.0018">2891-838 3,'12'18'31,"-12"-18"0,0 0 3,6 27-15,-6-27-5,-6 31-5,0-12-2,6 12-1,-12-1-2,4 8-1,-2-6 0,2 7 0,-5-5 0,3-3-2,-2-10 1,6 2-1,6-23 0,-14 20 0,14-20 0,0 0-1,2-32 1,5 14 0,4-14-1,1 1 0,3-3 0,1 2 0,2 2 0,0-1-1,3 4 1,-2 4 0,1 11 0,1-3 0,-2 6 0,-2 6 0,-2 5-1,0 3 1,-15-5-2,15 23-1,-9-3-2,-6-20-3,0 34-7,0-34-9,-8 18-11,8-18 0,0 0 3</inkml:trace>
          <inkml:trace contextRef="#ctx0" brushRef="#br0" timeOffset="1326.0022">3065-650 0,'10'16'22,"-10"-1"11,0 6 2,-6 4-2,8 20-11,-14-15-9,9 13-5,-9-7-2,4 2-3,-2-6 0,4 0-1,-2-9-2,8-23 1,-7 27 0,7-27-1,0 0 0,0 0 0,3-16 0,-3-2 0,6-5 0,0-7 0,7-3 0,-2 6-1,7-7 1,0 4 0,4 7 0,2 1-1,2 6 0,-1 6 1,-6 4-1,-4-1-2,0 16-1,-15-9-5,24 16-12,-24-16-13,12 25-2,-12-25 1,9 23 2</inkml:trace>
          <inkml:trace contextRef="#ctx0" brushRef="#br0" timeOffset="1622.4029">3315-440 34,'0'0'32,"1"23"2,-1-23-6,-13 29-10,-8-15-8,3 20-3,-12-7 0,7 16-3,-6-6-1,8 3 0,1-1-1,5-2-1,5-6 0,13-10-1,7-1 1,8-11-1,0-4 1,3-10-1,4-6 0,1-8 0,-4-1-1,1-9 0,-4-5 0,-5 2-1,-2 0 0,-11 0-1,-1 5 0,-9 0-3,9 27-3,-25-34-20,8 20-6,4 7-1,13 7 2</inkml:trace>
          <inkml:trace contextRef="#ctx0" brushRef="#br0" timeOffset="2059.2037">3408-217 44,'-8'31'33,"4"-15"1,-1 3-1,7 8-26,-11-9-1,4 7-2,-7 0-1,6 6-1,-7-6 0,4-2 0,-3-3 0,4 1-2,8-21 1,-13 29-2,13-29 2,0 0-1,0 0 1,0 0-1,0 0 1,9-32 1,0 5-2,3 3 2,4-4-1,2-1 0,6 2-1,0 1 1,3 1-2,-1 1 1,1 12-1,-2-4 1,0 10-1,-4 1 1,-4 7-1,-1 1 1,-16-3-2,18 13 0,-18-13-4,5 16-17,-5-16-11,0 0-2,-5 16 1</inkml:trace>
        </inkml:traceGroup>
      </inkml:traceGroup>
    </inkml:traceGroup>
  </inkml:traceGroup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1-02-25T17:46:19.443"/>
    </inkml:context>
    <inkml:brush xml:id="br0">
      <inkml:brushProperty name="width" value="0.05833" units="cm"/>
      <inkml:brushProperty name="height" value="0.05833" units="cm"/>
      <inkml:brushProperty name="fitToCurve" value="1"/>
    </inkml:brush>
    <inkml:brush xml:id="br1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10A6CD5-F078-456F-B7D9-3D694135785F}" emma:medium="tactile" emma:mode="ink">
          <msink:context xmlns:msink="http://schemas.microsoft.com/ink/2010/main" type="writingRegion" rotatedBoundingBox="15631,10957 17711,12455 17208,13153 15128,11655"/>
        </emma:interpretation>
      </emma:emma>
    </inkml:annotationXML>
    <inkml:traceGroup>
      <inkml:annotationXML>
        <emma:emma xmlns:emma="http://www.w3.org/2003/04/emma" version="1.0">
          <emma:interpretation id="{C8249A72-F9C8-4F2D-9DFB-0620329B59FC}" emma:medium="tactile" emma:mode="ink">
            <msink:context xmlns:msink="http://schemas.microsoft.com/ink/2010/main" type="paragraph" rotatedBoundingBox="15631,10957 17711,12455 17208,13153 15128,1165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03C98C1-6BBC-4D9E-8004-F15C251B49B8}" emma:medium="tactile" emma:mode="ink">
              <msink:context xmlns:msink="http://schemas.microsoft.com/ink/2010/main" type="line" rotatedBoundingBox="15631,10957 17711,12455 17208,13153 15128,11655"/>
            </emma:interpretation>
          </emma:emma>
        </inkml:annotationXML>
        <inkml:traceGroup>
          <inkml:annotationXML>
            <emma:emma xmlns:emma="http://www.w3.org/2003/04/emma" version="1.0">
              <emma:interpretation id="{49F19CB8-64FD-4778-9726-0AE5F3CC5409}" emma:medium="tactile" emma:mode="ink">
                <msink:context xmlns:msink="http://schemas.microsoft.com/ink/2010/main" type="inkWord" rotatedBoundingBox="15631,10957 17711,12455 17208,13153 15128,11655"/>
              </emma:interpretation>
              <emma:one-of disjunction-type="recognition" id="oneOf0">
                <emma:interpretation id="interp0" emma:lang="en-US" emma:confidence="0">
                  <emma:literal>"in,</emma:literal>
                </emma:interpretation>
                <emma:interpretation id="interp1" emma:lang="en-US" emma:confidence="0">
                  <emma:literal>*ahs</emma:literal>
                </emma:interpretation>
                <emma:interpretation id="interp2" emma:lang="en-US" emma:confidence="0">
                  <emma:literal>*ass</emma:literal>
                </emma:interpretation>
                <emma:interpretation id="interp3" emma:lang="en-US" emma:confidence="0">
                  <emma:literal>*ails</emma:literal>
                </emma:interpretation>
                <emma:interpretation id="interp4" emma:lang="en-US" emma:confidence="0">
                  <emma:literal>"tan,</emma:literal>
                </emma:interpretation>
              </emma:one-of>
            </emma:emma>
          </inkml:annotationXML>
          <inkml:trace contextRef="#ctx0" brushRef="#br0">246 89 50,'-6'-18'31,"-1"0"0,7 18-8,-26-32-13,26 32-1,-22-21-4,22 21-1,-34 5 0,17 15 0,-11 7-1,7 19 0,-9 4 0,7 11-2,5-4 0,9 9 0,3-8 0,12-10-2,8-7 1,10-12-1,4-11 1,10-11-1,-5-5 0,3-17-1,1 5-2,-7-15-5,7 8-15,-5-11-10,-4 3 0,-4-7 1</inkml:trace>
          <inkml:trace contextRef="#ctx0" brushRef="#br0" timeOffset="234.0004">488 16 43,'3'-34'33,"-6"7"2,3 27-1,-17-14-18,17 44-2,-9-3-6,9 18-3,-4 3-2,4 6 0,-2 3-2,2-3-1,0-1 0,-3-12-1,2-1-1,-5-13-2,6 3-1,0-30-17,0 0-13,-15 7-1,15-7 2,4-27-1</inkml:trace>
          <inkml:trace contextRef="#ctx0" brushRef="#br0" timeOffset="592.8009">486 245 55,'0'0'35,"0"0"-2,15-2 1,-15 2-23,24 0-3,-6-2-3,6-1-3,3-6-2,0-2-1,1-3 0,-2-8-1,-2 3-1,-3-8 0,-5 5 0,-7-3 0,-3-2 0,-3-1 2,-3 6 1,-3 1 0,-1 5 1,4 16 1,0 0 3,0 0-2,-17 9 1,19 23 1,-4 0-2,8 20 1,-9-7-1,6 14 0,-1-9-2,2 3-1,-5-11 0,-1-1-1,2-7-3,-6-18-6,12 5-26,-6-21 0,0 0-1,0 0 1</inkml:trace>
          <inkml:trace contextRef="#ctx0" brushRef="#br0" timeOffset="1294.8021">907 395 35,'0'0'33,"-17"-9"1,17 9 1,-13-11-16,13 11-10,0 0-3,21-16-2,-9 6-2,6 8 0,6-2 0,3-7-2,-2 6 1,-1 9 0,-1 3 0,-8 0-1,-9 9 0,-5 0 0,-13 11 1,-4 0 0,-7-2-1,1-2 0,-4 0 1,4-1 1,7-11-1,15-11-1,0 0 0,0 0 0,0 0 0,30 3 0,-8-6 0,2 3 0,0 3-1,2 4 2,-8 6-2,0 1 2,-6 4-1,-8 4 0,-4 1 0,-4-3 1,4-20-1,-26 35 0,7-20 0,-2-1 0,1 0 0,1-7 0,2 1-2,2-5-1,5 13-6,-8-16-26,18 0 1,-23 13-2,23-13-1</inkml:trace>
          <inkml:trace contextRef="#ctx0" brushRef="#br1" timeOffset="20077.2353">-889-897 17,'-1'-18'29,"1"18"2,-9-26-3,9 26-9,0 0-3,0 0-5,0 0-3,22 9-1,-8 3-2,10 10-1,0-1-1,7 8 1,-1-1-2,3 8-1,-2-9 0,-4 0-2,-3 0 1,-4-10-3,-7 5 0,-13-22-5,17 20-11,-17-20-14,0 0-1,-12-22-2,12 22 3</inkml:trace>
          <inkml:trace contextRef="#ctx0" brushRef="#br1" timeOffset="20326.8357">-666-1011 34,'0'0'33,"-15"-18"0,15 18 0,-24 14-19,27 22-3,-12-6-5,12 15-2,-6 0-1,3 9-1,0-1 0,0-3-2,3-3-1,-6-10-1,3-1 0,-4-14-6,5 1-5,-1-23-11,-16 4-8,16-4-1,-17-18 1</inkml:trace>
          <inkml:trace contextRef="#ctx0" brushRef="#br1" timeOffset="19827.6348">-637-1042 34,'0'0'32,"0"0"1,0 0 0,-32 22-21,25 10-2,-13-5-2,5 14-3,-6 6 0,3-1-2,-3-1 0,3-4-1,-1-3 0,4-6-2,0-5 0,5-9-2,10-18-2,-18 16-1,18-16-10,0 0-9,0 0-10,-11-16 0,11 16 1</inkml:trace>
          <inkml:trace contextRef="#ctx0" brushRef="#br1" timeOffset="20529.6361">-883-673 35,'-12'7'32,"12"-7"1,-15 6 0,15-6-15,12-2-6,2-9-5,17 6-3,-1-10-1,12 3-1,3-4-2,0 3 0,-5 4-2,-1-3-3,-1 13-21,-13-8-9,1 11-1,-26-4 0</inkml:trace>
          <inkml:trace contextRef="#ctx0" brushRef="#br0" timeOffset="-858.0015">-799-431 39,'0'0'30,"0"0"2,-15-18-9,15 18-10,0 0-2,0 0-4,-13 7-1,13-7 0,0 0 0,0 0-1,18 19 0,-2-4 0,-3 1-2,10 9 1,5 2-1,10 7-1,-1 2-1,8 3 1,2-7-2,2 6 0,2-3 1,-5-8-1,-1 0 0,-4-4 0,-5 1 0,-6-8 0,-9 0 0,-2-5 0,-19-11 0,21 21 0,-21-21 0,0 0-1,0 0 1,6 20-1,-6-20-1,0 0-1,-4 18-2,4-18-11,-17 10-19,4-6-1,1 7-2,-9-10 1</inkml:trace>
        </inkml:traceGroup>
      </inkml:traceGroup>
    </inkml:traceGroup>
  </inkml:traceGroup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1-02-25T17:46:05.934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E117EA95-7B2C-4778-B15D-D7BCEC03A0F1}" emma:medium="tactile" emma:mode="ink">
          <msink:context xmlns:msink="http://schemas.microsoft.com/ink/2010/main" type="writingRegion" rotatedBoundingBox="10335,11833 14848,12151 14780,13109 10268,12792"/>
        </emma:interpretation>
      </emma:emma>
    </inkml:annotationXML>
    <inkml:traceGroup>
      <inkml:annotationXML>
        <emma:emma xmlns:emma="http://www.w3.org/2003/04/emma" version="1.0">
          <emma:interpretation id="{64762751-99DB-4B3C-9421-2983F68D89A4}" emma:medium="tactile" emma:mode="ink">
            <msink:context xmlns:msink="http://schemas.microsoft.com/ink/2010/main" type="paragraph" rotatedBoundingBox="10335,11833 14848,12151 14780,13109 10268,1279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436F498-C8C1-48A0-85E4-C17E842AB38D}" emma:medium="tactile" emma:mode="ink">
              <msink:context xmlns:msink="http://schemas.microsoft.com/ink/2010/main" type="line" rotatedBoundingBox="10335,11833 14848,12151 14780,13109 10268,12792"/>
            </emma:interpretation>
          </emma:emma>
        </inkml:annotationXML>
        <inkml:traceGroup>
          <inkml:annotationXML>
            <emma:emma xmlns:emma="http://www.w3.org/2003/04/emma" version="1.0">
              <emma:interpretation id="{73A70CFA-5572-418F-83A1-BA8BD78979A7}" emma:medium="tactile" emma:mode="ink">
                <msink:context xmlns:msink="http://schemas.microsoft.com/ink/2010/main" type="inkWord" rotatedBoundingBox="10331,11897 11758,11997 11695,12893 10268,12792"/>
              </emma:interpretation>
              <emma:one-of disjunction-type="recognition" id="oneOf0">
                <emma:interpretation id="interp0" emma:lang="en-US" emma:confidence="0">
                  <emma:literal>"out</emma:literal>
                </emma:interpretation>
                <emma:interpretation id="interp1" emma:lang="en-US" emma:confidence="0">
                  <emma:literal>"ort</emma:literal>
                </emma:interpretation>
                <emma:interpretation id="interp2" emma:lang="en-US" emma:confidence="0">
                  <emma:literal>"oat</emma:literal>
                </emma:interpretation>
                <emma:interpretation id="interp3" emma:lang="en-US" emma:confidence="0">
                  <emma:literal>"oft</emma:literal>
                </emma:interpretation>
                <emma:interpretation id="interp4" emma:lang="en-US" emma:confidence="0">
                  <emma:literal>"opt</emma:literal>
                </emma:interpretation>
              </emma:one-of>
            </emma:emma>
          </inkml:annotationXML>
          <inkml:trace contextRef="#ctx0" brushRef="#br0">1092 830 7,'9'18'32,"-9"-18"0,0 0 1,0 0-15,9 23-8,-9-23-2,0 0-3,14 16 0,-14-16-2,19 18 1,-5-2-2,-14-16 1,24 22-1,-24-22 1,18 25-2,-18-25-1,13 14 0,-13-14-3,0 0-2,22 16-15,-22-16-15,0 0-1,0 0 0</inkml:trace>
          <inkml:trace contextRef="#ctx0" brushRef="#br0" timeOffset="1279.2022">1522 1114 22,'0'0'29,"0"0"-2,5-18-9,-5 18-4,-15 8-4,15-8-3,-26 18-2,16 3-1,-8-1 0,6 15 0,-5-4 0,7 12-1,2-9 0,1 11 0,7-10-1,6-2 0,0-8-1,10-8 0,2-9-1,8-8 1,2-8-1,1-9 0,0-5 1,-3-5-1,-1-3 0,-4-2-1,-4-4 0,-11-2 2,-3 4-2,-6 4 2,-9 5-2,-6 3 1,-3 6-2,-8 6 1,2 15-6,2-9-25,4 15-4,21-11 0,-12 5 1</inkml:trace>
          <inkml:trace contextRef="#ctx0" brushRef="#br0" timeOffset="826.8013">1538 1125 4,'0'0'-3</inkml:trace>
          <inkml:trace contextRef="#ctx0" brushRef="#br0" timeOffset="1684.8029">1780 1184 22,'0'0'34,"0"0"0,0 0-1,-5 32-22,-5-17-3,4 15-3,-3 1-1,1 3 0,-4-1-2,8 3-1,-1 0 0,1-11-1,-1 0-1,1-9-2,8 4-5,-4-20-18,0 0-8,0 0-2,0 0 1</inkml:trace>
          <inkml:trace contextRef="#ctx0" brushRef="#br0" timeOffset="1887.6031">1759 1379 27,'0'0'33,"0"0"3,0 0-2,9-18-24,13 18-4,-2-3-3,5-1-2,1-3-1,-4-2 0,0 4-3,-7-4-2,3 5-5,-13-14-7,10 13-12,-11-11-4,-4 16 0</inkml:trace>
          <inkml:trace contextRef="#ctx0" brushRef="#br0" timeOffset="2059.2036">1956 1177 18,'0'0'34,"0"0"2,-15 30-1,6-13-13,14 24-9,-14-4-6,9 6-2,-5 0-2,2 0-2,3-7-2,-3-8-2,9 12-15,-9-26-18,8 4-1,-5-18 0,0 0 0</inkml:trace>
          <inkml:trace contextRef="#ctx0" brushRef="#br0" timeOffset="-405.6007">577 572 7,'0'0'30,"0"0"1,0 0-7,0 0-6,0 0-4,0 0-4,0 0-2,25 25-1,-25-25-2,29 33 0,-17-17-1,7 2-1,-8 5-1,5-7 1,1-5-3,7-2 1,-6-6-1,3-1-1,0-2-3,-2-5 0,1 8-5,-20-3-25,0 0-1,0 0-2,12 25 2</inkml:trace>
        </inkml:traceGroup>
        <inkml:traceGroup>
          <inkml:annotationXML>
            <emma:emma xmlns:emma="http://www.w3.org/2003/04/emma" version="1.0">
              <emma:interpretation id="{D03FF23E-375B-499E-9B23-FC9E5EC384E7}" emma:medium="tactile" emma:mode="ink">
                <msink:context xmlns:msink="http://schemas.microsoft.com/ink/2010/main" type="inkWord" rotatedBoundingBox="13552,12059 14848,12150 14782,13089 13486,12998"/>
              </emma:interpretation>
              <emma:one-of disjunction-type="recognition" id="oneOf1">
                <emma:interpretation id="interp5" emma:lang="en-US" emma:confidence="0">
                  <emma:literal>Hot</emma:literal>
                </emma:interpretation>
                <emma:interpretation id="interp6" emma:lang="en-US" emma:confidence="0">
                  <emma:literal>Ho!</emma:literal>
                </emma:interpretation>
                <emma:interpretation id="interp7" emma:lang="en-US" emma:confidence="0">
                  <emma:literal>Ho.</emma:literal>
                </emma:interpretation>
                <emma:interpretation id="interp8" emma:lang="en-US" emma:confidence="0">
                  <emma:literal>Ho?</emma:literal>
                </emma:interpretation>
                <emma:interpretation id="interp9" emma:lang="en-US" emma:confidence="0">
                  <emma:literal>Ho</emma:literal>
                </emma:interpretation>
              </emma:one-of>
            </emma:emma>
          </inkml:annotationXML>
          <inkml:trace contextRef="#ctx0" brushRef="#br0" timeOffset="3369.6059">3793 1252 41,'0'0'31,"-15"11"2,7 18-12,-4 1-12,12 11-2,-7 2-4,7 4 0,1 1-2,2-5 1,2-4-1,1-3 0,1-9-1,1-11 0,-8-16-2,0 0-2,15 16-4,-15-16-6,0-18-5,-6-3-5,6 21-2,-6-36 1,6 36 3</inkml:trace>
          <inkml:trace contextRef="#ctx0" brushRef="#br0" timeOffset="3744.0066">3766 1547 17,'-18'-19'23,"18"19"1,0 0 0,0 0-4,13-13-3,11 17-3,-9-20-5,17 12-2,-6-10-2,10 5-2,-7 0-1,1 3-1,-6 1-2,-3-2-1,0 12-3,-21-5-7,22-3-8,-22 3-4,0 0 1,8-36 6,-8 36 6,10-30 5,-7 3 7,5 9 7,-19-14 10,11 32 4,-3-36 0,3 36-4,0 0-6,0 0-4,-9 20-2,9 8-1,-3 1-2,0 12 0,0-4-1,2 12-1,-2-8 0,3-5-1,0-2-2,-2-6-1,7-3-7,-5-25-20,-6 24-5,6-24-1,0 0 0</inkml:trace>
          <inkml:trace contextRef="#ctx0" brushRef="#br0" timeOffset="4149.6073">4257 1317 31,'0'0'32,"-12"-18"2,12 18-2,-23 10-24,17 15 0,-4 4-3,4 16-2,-3-4 0,7 11-1,-1-6 0,8 3 0,5-10 0,4-12 0,4-11-1,6-12 0,1-19 1,4-6-2,-2-10 1,3-10-1,-8-7-1,-2 5-1,-8-5 2,-11 6-1,-5 7 0,-10 6 0,-5 13 0,-8 2-2,1 23-2,-11-15-12,11 22-16,4-5-2,7 3 1,15-14 1</inkml:trace>
          <inkml:trace contextRef="#ctx0" brushRef="#br0" timeOffset="4726.8083">4526 1306 3,'0'0'29,"0"0"2,0 0 1,-14-7-13,14 7-3,13-7-4,3 3-4,-16 4-2,36-27-2,-13 7 0,1 4-2,0-2 0,-2-1 0,-1 1-5,-7-4 0,10 21-14,-24 1-16,18-11-1,-18 11-1,0 0 1</inkml:trace>
          <inkml:trace contextRef="#ctx0" brushRef="#br0" timeOffset="5132.409">4887 995 52,'0'0'33,"0"0"0,0 0-12,29-15-8,-20-1-3,12 5-4,-5-8-1,7 3-2,-7-2 0,2 2-2,-4 5-1,1 0-2,1 8-2,-16 3-14,17-18-15,-17 18-1,0 0-2,13-15 1</inkml:trace>
        </inkml:traceGroup>
      </inkml:traceGroup>
    </inkml:traceGroup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1-02-25T17:10:44.932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062D343E-5236-4DF0-8DE1-E2B64378D094}" emma:medium="tactile" emma:mode="ink">
          <msink:context xmlns:msink="http://schemas.microsoft.com/ink/2010/main" type="writingRegion" rotatedBoundingBox="3905,10170 5719,11795 5029,12566 3215,10941"/>
        </emma:interpretation>
      </emma:emma>
    </inkml:annotationXML>
    <inkml:traceGroup>
      <inkml:annotationXML>
        <emma:emma xmlns:emma="http://www.w3.org/2003/04/emma" version="1.0">
          <emma:interpretation id="{B493F6D0-D5D2-49F3-9560-2A2E7B3F01BB}" emma:medium="tactile" emma:mode="ink">
            <msink:context xmlns:msink="http://schemas.microsoft.com/ink/2010/main" type="paragraph" rotatedBoundingBox="3905,10170 5719,11795 5029,12566 3215,1094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7CEF219-C279-4BE8-8161-9AB646847D09}" emma:medium="tactile" emma:mode="ink">
              <msink:context xmlns:msink="http://schemas.microsoft.com/ink/2010/main" type="line" rotatedBoundingBox="3905,10170 5719,11795 5029,12566 3215,10941"/>
            </emma:interpretation>
          </emma:emma>
        </inkml:annotationXML>
        <inkml:traceGroup>
          <inkml:annotationXML>
            <emma:emma xmlns:emma="http://www.w3.org/2003/04/emma" version="1.0">
              <emma:interpretation id="{22943A40-C6B6-40D6-9637-5E002F610421}" emma:medium="tactile" emma:mode="ink">
                <msink:context xmlns:msink="http://schemas.microsoft.com/ink/2010/main" type="inkWord" rotatedBoundingBox="3905,10170 5719,11795 5029,12566 3215,10941"/>
              </emma:interpretation>
              <emma:one-of disjunction-type="recognition" id="oneOf0">
                <emma:interpretation id="interp0" emma:lang="en-US" emma:confidence="0">
                  <emma:literal>in</emma:literal>
                </emma:interpretation>
                <emma:interpretation id="interp1" emma:lang="en-US" emma:confidence="0">
                  <emma:literal>"I</emma:literal>
                </emma:interpretation>
                <emma:interpretation id="interp2" emma:lang="en-US" emma:confidence="0">
                  <emma:literal>"sir</emma:literal>
                </emma:interpretation>
                <emma:interpretation id="interp3" emma:lang="en-US" emma:confidence="0">
                  <emma:literal>"sin</emma:literal>
                </emma:interpretation>
                <emma:interpretation id="interp4" emma:lang="en-US" emma:confidence="0">
                  <emma:literal>is-in</emma:literal>
                </emma:interpretation>
              </emma:one-of>
            </emma:emma>
          </inkml:annotationXML>
          <inkml:trace contextRef="#ctx0" brushRef="#br0">-36 1589 7,'0'0'29,"-11"18"-8,11-18 1,0 0-3,-32-8-4,32 8-2,-28-4-3,13 6-1,-14-10-4,2 8-2,-14-4 0,3 2-1,4-4-1,-7 6 1,-1 2-1,3-2-1,-1 0 1,6 4-1,6-2-1,1 2-1,4 6-2,0-10-6,23 0-16,-15 22-8,15-22-1,0 0 2</inkml:trace>
          <inkml:trace contextRef="#ctx0" brushRef="#br0" timeOffset="1372.8022">-1156 1631 10,'0'0'31,"0"0"0,21 1 2,1 5-20,-22-6-2,34-9-6,-11 3-3,4-4-1,1 0-5,-7-6-2,7 6-6,-16-11-3,11 5-4,-20-8 1,12 9 1,-15-17 6,6 10 4,-6-3 7,-5-1 8,10 9 7,-15-9 3,10 26 3,-4-24-2,4 24-2,-4 18-3,16 16-2,-16-3-5,14 20-3,-10 4-1,10 8-1,-5 4 0,3-4-1,1 0-1,-4-6-3,0-10 2,-1-7-1,1-7-3,-5-33-12,-6 34-17,6-34-2,0 0 0,0 0 1</inkml:trace>
          <inkml:trace contextRef="#ctx0" brushRef="#br0" timeOffset="967.2017">-1178 1349 9,'0'0'27,"0"0"3,-8-24-8,8 24-4,0 0-5,0 20-3,0-20 0,-3 43-4,-5-7-1,4 11-2,1 6-1,3 2 0,-3 4-1,4 2 0,-2-4-1,2-7 0,1-7 0,1-8 0,1-9-1,-3-8-2,6-1-2,-7-17-5,0 0-12,13-15-11,-6-5-2,-2-6 2</inkml:trace>
          <inkml:trace contextRef="#ctx0" brushRef="#br0" timeOffset="3868.8068">226 2060 25,'3'-26'29,"-3"26"-6,4-20 1,-4 20-10,0 0-2,-15 6-3,15 20-2,-8-3-3,6 17 0,-5-3-1,6 4 0,-1-3-2,2-1 0,-2-7 1,6 1-2,-3-9 0,-1-22-1,9 29-2,-9-29-2,6 20-9,-6-20-20,0 0-1,0 0 0,0 0 1</inkml:trace>
          <inkml:trace contextRef="#ctx0" brushRef="#br0" timeOffset="4945.2086">65 2996 5,'0'0'28,"0"0"-5,0 0-2,0 0-4,0 0-4,0 0-1,0 0-3,0 0-2,8-25-2,-8 25 0,-3-32-2,-1 7 0,-1-9-1,4 1 1,-3-11-2,4 1 1,0-10-2,5 2 1,7-2 0,4 7 0,-3 5 0,2 6-1,7 3 1,-3 7-1,5 11 1,0 4 0,3 6-1,1 2 1,1 8-1,3-2 1,-6 10-1,-1 0 0,-6 7 0,-7 7 0,-9 5 0,-9 3 0,-16-1 0,-6 2-1,-1 5 1,-8-7 0,-4-9 0,3-5 0,2-7 0,6-4 0,7-6 1,4 0-1,0-12 0,19 8 2,0 0-2,0 0-2,0 0 1,0 0 2,28 0-1,-8 14-1,11 4 1,6-5-1,6 3 2,4 12-2,-2-7 1,-2-3-1,-2 0 1,-5 1 1,-6 3-1,-10-2 0,-7 5 0,-7-5-2,-2 0 0,-4-20-1,0 25-6,0-25-17,0 0-9,-5-23-1,5 23 1</inkml:trace>
        </inkml:traceGroup>
      </inkml:traceGroup>
    </inkml:traceGroup>
  </inkml:traceGroup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1-02-25T17:46:12.205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E3B7BD68-A1E1-4FA2-8269-A847F7A8A239}" emma:medium="tactile" emma:mode="ink">
          <msink:context xmlns:msink="http://schemas.microsoft.com/ink/2010/main" type="writingRegion" rotatedBoundingBox="15579,9934 15434,13908 14872,13888 15017,9913"/>
        </emma:interpretation>
      </emma:emma>
    </inkml:annotationXML>
    <inkml:traceGroup>
      <inkml:annotationXML>
        <emma:emma xmlns:emma="http://www.w3.org/2003/04/emma" version="1.0">
          <emma:interpretation id="{BA92CA0D-451F-43C4-935A-341F43144657}" emma:medium="tactile" emma:mode="ink">
            <msink:context xmlns:msink="http://schemas.microsoft.com/ink/2010/main" type="paragraph" rotatedBoundingBox="15579,9934 15434,13908 14872,13888 15017,991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5D90B31-4C81-4D84-879C-4648D66689CE}" emma:medium="tactile" emma:mode="ink">
              <msink:context xmlns:msink="http://schemas.microsoft.com/ink/2010/main" type="line" rotatedBoundingBox="15579,9934 15434,13908 14872,13888 15017,9913"/>
            </emma:interpretation>
          </emma:emma>
        </inkml:annotationXML>
        <inkml:traceGroup>
          <inkml:annotationXML>
            <emma:emma xmlns:emma="http://www.w3.org/2003/04/emma" version="1.0">
              <emma:interpretation id="{10E5DB8A-8445-4F89-B6CC-05029CA1CC4C}" emma:medium="tactile" emma:mode="ink">
                <msink:context xmlns:msink="http://schemas.microsoft.com/ink/2010/main" type="inkWord" rotatedBoundingBox="15579,9934 15434,13908 14872,13888 15017,9913"/>
              </emma:interpretation>
              <emma:one-of disjunction-type="recognition" id="oneOf0">
                <emma:interpretation id="interp0" emma:lang="en-US" emma:confidence="0">
                  <emma:literal>in</emma:literal>
                </emma:interpretation>
                <emma:interpretation id="interp1" emma:lang="en-US" emma:confidence="0">
                  <emma:literal>inn</emma:literal>
                </emma:interpretation>
                <emma:interpretation id="interp2" emma:lang="en-US" emma:confidence="0">
                  <emma:literal>icing</emma:literal>
                </emma:interpretation>
                <emma:interpretation id="interp3" emma:lang="en-US" emma:confidence="0">
                  <emma:literal>ixia</emma:literal>
                </emma:interpretation>
                <emma:interpretation id="interp4" emma:lang="en-US" emma:confidence="0">
                  <emma:literal>"is,</emma:literal>
                </emma:interpretation>
              </emma:one-of>
            </emma:emma>
          </inkml:annotationXML>
          <inkml:trace contextRef="#ctx0" brushRef="#br0">263 950 16,'-2'-18'29,"2"18"0,0 0 2,0 0-13,0 0-3,0 0-3,0 0-5,0 27-1,-6-9-1,6 14 1,-6 4-1,5 10-4,-7 3 1,4 6 0,-4-3-1,4 3-1,2-4 0,-4-7 0,6-6 0,5-4 0,-4-9 1,1-7-1,4 0 1,-6-18-1,1 27 0,-1-27 1,0 25-1,0-25 1,-1 28-1,1-12 0,-2 2 0,2-18 0,-1 27 0,1-27-1,0 25 1,0-25 0,0 0-2,0 0 0,0 0-1,0-30-3,0 30-14,9-20-14,-8-1-2,-2-1 0,7 6 1</inkml:trace>
          <inkml:trace contextRef="#ctx0" brushRef="#br0" timeOffset="2059.2036">309 880 14,'0'0'26,"0"0"3,-3-18-8,3 18-3,0 0-3,3 20-3,-3-20-3,0 0-2,-10 18-1,10-18-1,0 0-2,6 23 0,-6-23 0,0 18 0,0-18 0,4 32-1,-1-12 1,6 14 0,-8 0-1,10 5 0,-2-1-1,7 5 0,-5 2-1,8 3 0,-5-5 0,-1-4 0,4-1 0,-1-3 1,-2 3-1,-2-9 0,0-6 0,-3-3 0,0-2 1,-9-18-1,13 17 0,-13-17 0,0 0 0,0 0 0,8 18 0,-8-18 0,0 0 1,0 0-1,-14 22 0,14-22 0,-15 9 1,15-9-1,-16 12 0,16-12-1,-18 18 1,1 0-1,-2 2 1,1 1 1,-5 8-1,2 1 0,-3 2 0,-1 2 0,6-1 0,-4-1 1,8-5-1,-1 1 0,1-12-1,3 6 0,12-22 1,-14 27 0,14-27 0,-10 16 0,10-16-1,0 0 1,0 0 1,0 0-1,0 0 0,0 0-1,0 0 1,0 0 0,0 0 0,0 0 0,10-22-1,-10 6 0,2-7 1,-1-2-1,5-14 0,-4-4-1,2-9 2,4-11-1,4 1 0,-6-8 0,1 4 1,5 3-1,-3 9 1,0 2-1,0 9 2,-1 8-1,-1 8 1,-5 4-1,5 5 0,-7 2 0,0 16 1,3-24-1,-3 24 0,0 0 0,0 0 0,0 0 0,-18-3 0,18 3-1,-7 25 1,1-2 0,0 9-1,-2 9 2,-1 11-2,3 5 1,0 3-1,-1 8 2,5 0-2,-2-4 2,4-9-1,-5-6 0,4-8 0,1-11 1,0-6-1,0-24 0,-2 17 0,2-17 0,-1-21 0,2-2 0,1-15 0,4-10 0,-5-13 0,8-5-1,-3-6 1,3 2-1,-3 4 0,5 7 1,-2 11 0,-6 16 0,0 12 0,-3 20 0,0 0 0,4 39 1,-4 4-1,-6 11 0,3 7 0,-1 3 0,-1-1 1,4 3-1,-4-14-1,2-9 2,3-6-2,2-17 2,-2-20-1,0 0 0,0 0 0,16-14 1,-13-15-1,9-7 0,-3-7 1,4-7-2,-1 2 1,2 5 0,-5 9 0,0 13-1,-9 21 1,0 0 0,0 0 0,-9 41 0,1 4 0,-2-1 0,1 8 0,-2-4 0,10-5 1,-2-5-1,1-8 0,2-8 0,0-22 1,0 0-1,0 0 1,6-23-1,-3-2 0,3-4 0,3-2 0,3-3 0,0 4 0,5 7 0,-4 7 0,-13 16 0,21-15 0,-21 15 0,0 0 0,-1 24 1,1-24-1,-20 28 0,20-28 0,-25 22 0,25-22 0,-23 9 0,23-9 0,0 0-1,0 0 1,0 0 0,0-18 0,0 18 0,17-18 0,-17 18 0,22-32 0,-7 16 0,-1 0 0,-14 16 0,22-26 0,-22 26 0,0 0 0,12-16 0,-12 16 1,0 0-1,-19 11 0,19-11 0,-15 9 0,15-9 1,-14 4-1,14-4 0,0 0 0,0 0-1,0 0 1,0 0 0,-12-16 0,12 16-1,0 0 1,0 0 0,0 0 0,0 0-1,-12-18 2,12 18-1,0 0 0,-16-9 0,16 9 0,0 0 0,-18-16 1,18 16-1,-15-9-1,15 9-1,0 0 0,0 0-1,-12 1-1,12-1-5,0 0-18,0 0-7,0 0-2,0 0 2</inkml:trace>
          <inkml:trace contextRef="#ctx0" brushRef="#br0" timeOffset="4648.8082">358 1659 32,'0'0'29,"0"0"1,0 0-11,-1-27-6,1 27-3,-5-31-3,11 10-1,-12-13-2,11 5 0,-11-12-1,3 2 0,-3-8 0,4 8-1,-5-8 1,1 11 1,6 6-2,-5 5 1,1 11 0,4 14 0,0 0-1,7 14 0,2 9-2,8 8 2,-4 4-2,5 7 1,3 1-1,2-1 1,-5 3-2,-2-11 2,-7-3-2,-3-3 1,-1-6 0,-5-4 0,0-18 0,0 0 0,-15 10 0,15-10 0,-11-25 0,11 0 0,-4-2 0,-1-1-1,2 1 2,0-2-2,-3 8 1,6 21 0,-7-20-1,7 20 1,-8 16-2,8-16-1,-4 40-8,-2-24-24,12 5-1,-6-21 0,4 23-1</inkml:trace>
          <inkml:trace contextRef="#ctx0" brushRef="#br0" timeOffset="3837.6067">-10 2249 15,'-5'-20'31,"5"20"0,0-21 2,-3 3-15,3 18-4,0 0-5,0 0-2,0 0-1,5 18 0,-7 0-2,2 12 0,-4 6 0,1 10-2,-1-6 1,-1 6-3,1-6 2,1-3-2,-2-6 0,4-3-2,-2-12 0,3-16 0,3 15-1,-3-15-2,0 0-4,4-16 0,-4 16-3,6-27-2,-6 27 0,6-33 3,-6 33 3,2-25 5,-2 25 2,0-17 5,0 17 4,0 0 2,-5-18 2,5 18-1,13-6-2,2-1-3,-15 7-1,32-16-1,-10 0-1,2 2 1,0-2-4,2-1 1,-4 1-5,1 4 3,-2-6-1,-6 5 0,0 1-1,-15 12 1,19-27 0,-19 27 1,9-25 1,-9 25 1,0-23 0,0 23 1,-1-16 1,1 16 0,0 0 1,-6 28 1,0-1-1,6 16-2,-6-2 1,0 7-1,-2 4-1,5-3-1,0-3 0,0-8-2,3-8-1,-4-14-3,14 9-21,-10-25-8,0 0-1,0 0 0</inkml:trace>
          <inkml:trace contextRef="#ctx0" brushRef="#br0" timeOffset="-30498.0536">315 229 18,'0'0'16,"15"-11"-1,-15 11 0,0 0-3,0 0 1,16-5-3,-16 5 0,0 0-2,0 0 0,0 0 0,0 0-1,17-11-1,-17 11 0,0 0-2,6-18 1,-6 18-2,0-18 0,0 18-2,-6-32 1,6 32 0,-15-36-2,6 13 1,-3 2-1,3 1 1,-6 2-1,2 9 2,-10 4-1,-2 10-1,-1 11 2,-2 18-2,-7 6 1,2 15 0,-3 4 0,5 16-1,7-1 0,6 4 0,9-1 1,9-7-1,9-7 1,12-11-1,6-10 1,7-11-1,4-10 1,7-13-1,-5-12 0,5-5 0,-1-9-2,-3-5-2,1 3-2,-16-10-20,5 6-8,-8 1-2,-1 4 1</inkml:trace>
          <inkml:trace contextRef="#ctx0" brushRef="#br0" timeOffset="-29686.8521">254-75 40,'-18'-23'33,"18"23"1,-14-36-2,14 16-21,-10-21-2,14 2-3,-4-15-3,11 0 1,-7-5-2,10 0 0,-4-2-1,5 9-1,-3 4 1,-1 14 0,-5 7-1,-2 9-1,-4 18-2,0 0-5,0 0-26,0 0 0,-4 20-2,4-20 0</inkml:trace>
          <inkml:trace contextRef="#ctx0" brushRef="#br0" timeOffset="-27986.4492">544-1195 30,'-3'-16'32,"-7"-6"1,-1 3 0,-13-10-21,24 29-2,-37-32-4,14 21-2,-7 6-1,2 8-1,-7 8 1,1 10 0,-3 8-1,2 10-1,4 4 1,2 7-1,5-5 0,9 2 0,11-6-1,10-4 0,9-4 0,7-5 1,7-19-2,4 0 1,6-5-1,-4-10-1,7-1 0,-7-7-1,2 3-4,-13-16-6,15 17-20,-18-7-2,2 5 2,-5-1-1</inkml:trace>
        </inkml:traceGroup>
      </inkml:traceGroup>
    </inkml:traceGroup>
  </inkml:traceGroup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1-02-25T17:49:13.106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F8AEB655-AF7E-4528-B3D3-3DF76E0A955A}" emma:medium="tactile" emma:mode="ink">
          <msink:context xmlns:msink="http://schemas.microsoft.com/ink/2010/main" type="writingRegion" rotatedBoundingBox="1513,18157 2145,14571 3424,14796 2792,18382"/>
        </emma:interpretation>
      </emma:emma>
    </inkml:annotationXML>
    <inkml:traceGroup>
      <inkml:annotationXML>
        <emma:emma xmlns:emma="http://www.w3.org/2003/04/emma" version="1.0">
          <emma:interpretation id="{0130C5BE-EA7E-4252-94F2-82048053AB73}" emma:medium="tactile" emma:mode="ink">
            <msink:context xmlns:msink="http://schemas.microsoft.com/ink/2010/main" type="paragraph" rotatedBoundingBox="1513,18157 2145,14571 3424,14796 2792,1838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9DA455E-1437-4FCF-9524-536A8A229BC8}" emma:medium="tactile" emma:mode="ink">
              <msink:context xmlns:msink="http://schemas.microsoft.com/ink/2010/main" type="line" rotatedBoundingBox="1513,18157 2145,14571 3424,14796 2792,18382"/>
            </emma:interpretation>
          </emma:emma>
        </inkml:annotationXML>
        <inkml:traceGroup>
          <inkml:annotationXML>
            <emma:emma xmlns:emma="http://www.w3.org/2003/04/emma" version="1.0">
              <emma:interpretation id="{1FDF5198-951E-4A8B-815A-26A812671CCC}" emma:medium="tactile" emma:mode="ink">
                <msink:context xmlns:msink="http://schemas.microsoft.com/ink/2010/main" type="inkWord" rotatedBoundingBox="1513,18157 2145,14571 3424,14796 2792,18382"/>
              </emma:interpretation>
              <emma:one-of disjunction-type="recognition" id="oneOf0">
                <emma:interpretation id="interp0" emma:lang="en-US" emma:confidence="0">
                  <emma:literal>ear</emma:literal>
                </emma:interpretation>
                <emma:interpretation id="interp1" emma:lang="en-US" emma:confidence="0">
                  <emma:literal>era</emma:literal>
                </emma:interpretation>
                <emma:interpretation id="interp2" emma:lang="en-US" emma:confidence="0">
                  <emma:literal>ears</emma:literal>
                </emma:interpretation>
                <emma:interpretation id="interp3" emma:lang="en-US" emma:confidence="0">
                  <emma:literal>bias</emma:literal>
                </emma:interpretation>
                <emma:interpretation id="interp4" emma:lang="en-US" emma:confidence="0">
                  <emma:literal>liar</emma:literal>
                </emma:interpretation>
              </emma:one-of>
            </emma:emma>
          </inkml:annotationXML>
          <inkml:trace contextRef="#ctx0" brushRef="#br0">92 793 33,'0'0'31,"-15"11"3,15-11-3,0 0-21,-23-41 0,23 16-4,-7-16-2,1-7 0,3-10-1,1-10-1,1-1 2,-4-5-2,2 3 0,2 4-1,-7 8 1,5 13-1,0 8 1,0 10-2,-1 4 1,4 24 0,-5-19-1,5 19 0,0 0 0,0 0-1,15-13 1,-15 13 0,26-3 0,-5 1 0,3-4 0,4 3 0,1 3 0,4 0 0,0 3 0,2 3 0,3 3 0,-2 0 0,0 1 0,-5 1 0,-4-5 0,-4-1 0,-4-3 0,-2-4 0,-17 2 0,24-7 1,-24 7-1,0 0 0,12-2 0,-12 2 0,0 18 0,-3 2 1,-2 1-1,2 13 0,2 4 0,-1 8 1,2 4-1,2 6 1,2 3 0,4 2-1,-2 1 1,3-8 0,1-4-1,-2-2 0,-1-7 0,2-10 0,-3-8 0,-6-23 0,3 25-1,-3-25 0,0 0-1,0 0-1,0 0-10,0 0-23,-15-2 0,-1-3-2,16 5 0</inkml:trace>
          <inkml:trace contextRef="#ctx0" brushRef="#br0" timeOffset="468.0008">334 783 26,'-33'9'30,"-1"-2"2,6-2 0,-10-3-24,17 11 1,0-12-1,21-1-1,-18 7 0,18-7-2,0 0 2,18 20-3,-18-20 0,35 4-1,-10-4-1,12-2 0,7-2-2,2-5 0,11 8-3,-7-8-1,5 19-17,-17-11-15,-4 8 0,-16-11-2,-6 4 2</inkml:trace>
          <inkml:trace contextRef="#ctx0" brushRef="#br0" timeOffset="1341.6022">66-140 20,'0'0'31,"-12"17"1,12-17-1,-15 6-15,15-6-3,0 0-5,-9 16-1,-6-18-1,15 2 0,-28-14-2,7-1 2,-9-13-2,-1-8 0,-4-16-1,-1-10 0,-4-19-2,2-3 0,-1-7 0,8-2-1,1 0 0,9 3 0,6 6-1,10 11 1,17 5-1,11 5 1,19-1 0,9 6 0,19 5-1,16 6 1,9 6-1,9 13 1,4 13-1,1 21 1,-12 15-1,-5 20 0,-18 22 0,-18 16 1,-23 19-1,-20 8 1,-13 12 1,-16-7-1,-7-1 1,-1-6-1,5-7-1,1-15 0,5-7-1,1-16-2,7-7-4,-11-23-18,10 7-10,-9-15-1,1 4 1</inkml:trace>
          <inkml:trace contextRef="#ctx0" brushRef="#br0" timeOffset="2698.8047">134-51 26,'13'-4'33,"-13"4"2,6-35-2,0 15-13,-18-28-6,18 7-7,-12-19-2,6 0-1,-1-10-3,2 7 1,-1-5-1,0 13-1,0 3-1,-4 14 1,2 11 0,2 27-1,-7-16 1,7 16-2,0 0-1,0 0-3,0 34 0,0-34-2,7 22 0,-7-22-1,8 16 1,-8-16 0,4 18 2,-4-18 2,0 0 1,0 23 4,0-23 0,0 0 1,-7 16 0,7-16 1,0 0 1,0 0 1,0 0 1,0 0-1,0 0 1,-15-11 1,15 11 0,-20-1-2,1-3 1,19 4-1,-29-3-2,14-5 0,-3-8-1,3-2-1,0-7 0,3-7 0,0-2 0,5-3-1,-4 1 1,4 4-1,-2 8 0,0 3 1,9 21-1,0 0 0,-14 0 0,14 16 1,2 5-1,7 4 0,1 2 0,5 2 0,5-4 0,-1-5 0,-1-6 0,-1 0 0,-17-14 0,12 7 0,-12-7 0,-5-25 0,-5 6 1,-5-12-1,-2-4 0,4-7 0,2 5 0,-4-3 0,11 14 0,-4 1 0,8 25 0,0 0 0,-3 16 1,3 18-1,3 5 0,6 8 0,5-1 0,-4 1 1,7-6-1,-4-11 0,7-8 0,-2-13 0,0-15 0,3-10 0,1-9 0,2-7 0,0-9 0,2-4-1,4 0 1,-3 9-1,-4 10 1,-2 13 0,-7 13 0,-14 0-1,1 43 2,-7 0-1,-9 9 1,-3 0 0,-2-2 0,3-5 0,4-6 0,5-21 1,8-18-2,0 0 0,26-34 1,-3 3-1,7-6 0,5-6-1,-1 0 1,5 13 0,-7 6 0,-4 15-1,-5 8 0,-23 1 0,15 28-2,-20-10-5,10 14-28,-14-14 0,9 4-1,0-22 1</inkml:trace>
          <inkml:trace contextRef="#ctx0" brushRef="#br0" timeOffset="3962.407">-781 1953 28,'-6'32'33,"-3"-2"1,10 1 0,-1-31-21,14 28-2,4-36-5,17-5-2,3-16-1,7-12-1,1-12 0,1-12-1,-10-1 0,-2-7-1,-10-1 2,-8-6-1,-8-1-1,-5 4 0,-10 8 1,0 6-1,-3 15 0,-7 19 1,-2 18-2,-2 34 1,-5 26 1,1 19 0,0 16 0,12 11 0,3 3 0,15-1 1,10-11-1,13-18 0,8-20-1,7-14 0,3-25 1,-2-13 0,-4-15-1,-1-10 0,-10-3 0,-4-13 0,-5 2 1,-3-11-1,-2 6-1,-7 0 1,2 12 0,-4 15 0,-7 21-1,0 0 1,5 23 0,-5 20 1,-5 9-1,5 8-1,2-2 1,1-5 0,4-11-2,-2-12-1,5-12-3,-10-18-18,0 0-11,3-31-1,0 12 0,-12-24 1</inkml:trace>
          <inkml:trace contextRef="#ctx0" brushRef="#br0" timeOffset="4102.8072">-185 1491 65,'-21'-21'37,"3"19"-2,-3 6 1,21-4-33,-5 41-12,7-23-24,22 10-2,3-6-2,15 5 0</inkml:trace>
        </inkml:traceGroup>
      </inkml:traceGroup>
    </inkml:traceGroup>
  </inkml:traceGroup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1-02-25T17:49:20.563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8B48D01A-1A2B-4814-8AEA-E9C6A2B39FBC}" emma:medium="tactile" emma:mode="ink">
          <msink:context xmlns:msink="http://schemas.microsoft.com/ink/2010/main" type="inkDrawing" rotatedBoundingBox="3320,15744 6233,15509 6236,15547 3323,15782" semanticType="strikethrough" shapeName="Other">
            <msink:sourceLink direction="with" ref="{5338F143-61E9-4D69-BF26-B1B4B6D40D67}"/>
          </msink:context>
        </emma:interpretation>
      </emma:emma>
    </inkml:annotationXML>
    <inkml:trace contextRef="#ctx0" brushRef="#br0">929-352 25,'-20'6'24,"20"-6"-5,0 0 1,-23-2-6,23 2-1,0 0-3,0 0-1,0 0-2,0 0-2,0 0 0,23 4 0,3-8 0,10 6-2,18-6 0,15 2 1,12-3-3,13 0 1,11-4 0,12-4-1,7-1 0,14 1 0,8-5 0,7 1 0,11-1 0,2 0 0,3 2 0,-3 5-1,-4 0 1,-11 4-1,-16 5 0,-15-3 1,-14 3-2,-13 0 1,-14-1 0,-16-4 0,-7 1-1,-14-3 0,-9 0 0,-8 2-2,-8 4 0,-17 3-10,0 0-23,-30-8 0,4 19-1,-11-2 1</inkml:trace>
  </inkml:traceGroup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1-02-25T17:49:35.429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D00E5537-302C-482B-B906-D19469C22AFC}" emma:medium="tactile" emma:mode="ink">
          <msink:context xmlns:msink="http://schemas.microsoft.com/ink/2010/main" type="inkDrawing" rotatedBoundingBox="6728,15515 11633,15223 11641,15356 6736,15648" semanticType="strikethrough" shapeName="Other">
            <msink:sourceLink direction="with" ref="{3051828B-A638-4D26-BB67-D42BF68F63ED}"/>
          </msink:context>
        </emma:interpretation>
      </emma:emma>
    </inkml:annotationXML>
    <inkml:trace contextRef="#ctx0" brushRef="#br0">44 353 1,'0'0'21,"0"0"-4,0 0-2,0 0-2,0 0-2,-15 2 0,15-2-2,0 0-1,0 0 0,0 0-2,0 0 0,-14 9-1,14-9 1,0 0-2,0 0 0,0 0-2,0 0 1,-15-4-1,15 4 0,0 0 0,0 0 0,0 0-1,0 0 0,0 0 1,0 0-1,0 0 0,15 11 0,-15-11 0,0 0 0,20 0-1,-20 0 0,19 2 1,-19-2-1,26 0 2,-11 0-2,0 0 0,3-2 1,0 0-1,3 1 0,0-3 0,3 0 0,-2 1 0,2-2 0,6-1 0,0 3-1,1-6 1,2 3-2,5 1 2,1-2-1,4 1 1,7 1 0,-1 0 0,5 1-1,3 0 1,1 6 0,-2 0 0,2 2 0,-1-3 0,-5 5-1,-1-4 1,0-1-1,5 1 1,-4-4-1,3 1 1,2-7 0,2 10 0,2-7 0,-2 3-1,-1 0 1,-3 2 1,-1 2-2,0 0 1,-1 0 0,1-2 0,3 1 0,1 1 0,-3-2 0,8-3 0,5-3 0,-2-1 0,1-2 0,0 0-1,-2 7 1,-2-8-1,-6 6 1,0-5-1,-8 9 1,0-2 0,-4 4 0,0-4 0,-1 1 0,4-3 0,-3 2 0,1 4 0,-1-9 1,-2 3-1,5-1 0,-9 3 0,6 0 0,-6 1 0,-2 1 0,-1 0 0,5 1-1,-7-2 1,4-3 0,1-1 0,-3 3-1,4-2 1,-2 1 0,2-5 0,3 3 0,1 0 0,4-1 0,-2 5 1,4-5-1,-2 1 0,-5 3 0,0 2 0,-1-2 0,-4 2 0,-4 0 0,-2 2 0,-1-4 1,4 2-1,-4-9 0,8 8 0,3-8 1,0 3-1,1-3 0,-1 0 1,-1 4-1,-2-4 0,-2 4 0,-2-4 0,-6 5 0,3-1 0,1-2 0,0-2 0,1 3 0,4-1 0,-2-2 0,-3 2 0,-2 0 1,-4-2-2,-9 2-1,-3 7-2,-15 0-20,0 0-10,-28-11-1,4 15 0</inkml:trace>
  </inkml:traceGroup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1-02-25T17:49:38.237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F25F95B4-414E-45CA-9C79-2B13CAB8A1CD}" emma:medium="tactile" emma:mode="ink">
          <msink:context xmlns:msink="http://schemas.microsoft.com/ink/2010/main" type="writingRegion" rotatedBoundingBox="7056,14739 11032,14463 11139,16012 7163,16288"/>
        </emma:interpretation>
      </emma:emma>
    </inkml:annotationXML>
    <inkml:traceGroup>
      <inkml:annotationXML>
        <emma:emma xmlns:emma="http://www.w3.org/2003/04/emma" version="1.0">
          <emma:interpretation id="{5C1A43B1-5224-4B27-93C7-8B7582440316}" emma:medium="tactile" emma:mode="ink">
            <msink:context xmlns:msink="http://schemas.microsoft.com/ink/2010/main" type="paragraph" rotatedBoundingBox="7056,14739 11032,14463 11139,16012 7163,1628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092A831-5C74-4BB9-8783-70CF36A3DD66}" emma:medium="tactile" emma:mode="ink">
              <msink:context xmlns:msink="http://schemas.microsoft.com/ink/2010/main" type="line" rotatedBoundingBox="7056,14739 11032,14463 11139,16012 7163,16288"/>
            </emma:interpretation>
          </emma:emma>
        </inkml:annotationXML>
        <inkml:traceGroup>
          <inkml:annotationXML>
            <emma:emma xmlns:emma="http://www.w3.org/2003/04/emma" version="1.0">
              <emma:interpretation id="{3051828B-A638-4D26-BB67-D42BF68F63ED}" emma:medium="tactile" emma:mode="ink">
                <msink:context xmlns:msink="http://schemas.microsoft.com/ink/2010/main" type="inkWord" rotatedBoundingBox="7056,14739 11032,14463 11139,16012 7163,16288">
                  <msink:destinationLink direction="with" ref="{D00E5537-302C-482B-B906-D19469C22AFC}"/>
                </msink:context>
              </emma:interpretation>
              <emma:one-of disjunction-type="recognition" id="oneOf0">
                <emma:interpretation id="interp0" emma:lang="en-US" emma:confidence="0">
                  <emma:literal>in</emma:literal>
                </emma:interpretation>
                <emma:interpretation id="interp1" emma:lang="en-US" emma:confidence="0">
                  <emma:literal>on</emma:literal>
                </emma:interpretation>
                <emma:interpretation id="interp2" emma:lang="en-US" emma:confidence="0">
                  <emma:literal>war</emma:literal>
                </emma:interpretation>
                <emma:interpretation id="interp3" emma:lang="en-US" emma:confidence="0">
                  <emma:literal>no</emma:literal>
                </emma:interpretation>
                <emma:interpretation id="interp4" emma:lang="en-US" emma:confidence="0">
                  <emma:literal>Mar</emma:literal>
                </emma:interpretation>
              </emma:one-of>
            </emma:emma>
          </inkml:annotationXML>
          <inkml:trace contextRef="#ctx0" brushRef="#br0">4687-597 27,'-12'20'24,"12"-20"-4,0 0-1,0 0-4,0 0-3,19-9-3,-16-12-1,17 3-2,-7-15-2,8-2-2,0-6 0,0-1-1,5-2 0,-1-6-1,1 3 2,2-1-2,6 3 1,-2 0-1,1 4 1,1 5-1,-2 1 1,2 6 0,-2 6-1,-1 8 1,-5 1 0,-2 10 0,-2 4 0,-1 11 0,-3 0 0,-2 7 0,-2 5 0,-1 8 1,-1 3-2,3 10 1,-1 5 0,-4 11 1,1 12-1,-2 5 0,-2 3 0,1 4 0,-2 1 0,1-3 0,-2-2 0,4 1-1,3-11 1,3-6-1,4-5 1,-1-5-1,3-6 0,0-7 0,-2-5 1,4-9-1,-4-9-1,-1-2 1,-1-7-1,-1-4 1,1-8-1,1-3 0,1-6 1,-1-12 0,2-11-1,-1-14 1,4-4 0,-1-8 1,2-5-2,0-9 1,4-6 0,-4-3-1,3 7 1,-1-2-1,-2 1 1,-2-1-1,-2 2 0,-4 7 1,2 0-1,0 2-1,3 11 2,0 0 0,6 10-1,2 1 1,5 5-1,-3 7 2,2 5 0,0 8 1,-6 6-4,2 10 2,-8 1 0,-3 8 0,0 5 2,-3 3-5,0 3 3,0 1-1,-5 7 2,1 4-1,-1 7 1,-1 11 1,-1 8-2,-2 15 2,-5 7-1,1 8 0,-4 1 1,2 3-1,-1-2 1,2-1-1,4-7 0,1-9 1,4-4-1,3-7-1,5 0 0,2-1 0,2-10 0,2-4 0,0-8 0,3-4-2,0-9 2,-1-4 0,-1-16 0,1-1 0,-1-1 0,-2-8 0,1-11-1,-4-5 1,3 0-1,1-7 1,-3-2-1,-3-9 1,3-2-2,-5-3 1,4-1 0,-2-10 0,0-5-1,0-13 1,0-5 0,1-1-2,7 1 2,-1-6 0,1 11 1,0 1-2,7 13 1,2 7 1,1 14-1,-2 2 0,5 4 1,-1 4 1,-1 4-2,-1 10 2,-2-4-1,-2 13 0,1-3 0,-5-4 0,-2 5 0,-4 9-1,-4 2 1,2 4 0,-7 12 0,1-2 0,-4 15 2,1 8-1,-5 10 0,1 10 1,-5 9 0,1 4 1,-6 7-1,1 9 0,-2-2-2,2 9 2,-1-7-1,3-2 1,2-9-2,4 0 1,0-12-1,7-4 1,2-13-1,3-1 0,3-18 0,3 5 0,1-9 0,-1-6 0,5-12 0,1-5 0,-2-5 0,-1-8-1,-1 4 0,-1-9 0,1-2 0,-7-3-1,1 5 1,-5-7-1,-2 0-1,2-5 0,1-4 1,-4-11-1,5-5-1,-4-16-1,8-8 0,-6-10-2,9-1 1,-9-10-2,8 5 1,-4-1 0,13 10 1,-10-1 1,10 27 2,-5 1 0,1 16 2,0 6 0,-4 14-1,-3 0-14,-6 11-9,0 20-1</inkml:trace>
          <inkml:trace contextRef="#ctx0" brushRef="#br0" timeOffset="2357.6043">6932-548 6,'0'0'27,"0"0"2,0 0-10,3 21-2,-3-21-4,0 0-2,0 0 0,0 0-2,4-16 0,-4 16-2,0 0-2,0 0-1,-13-20 0,13 20-1,0 0-2,-11-18 0,11 18-1,0-23 2,0 7-2,5-4 1,1-10 0,-3-9-1,3-8 1,-2-10 0,2-11-1,0-2 0,3-23 0,-3 5 1,0 1-1,8 4 1,-5 8-1,-2 11 1,-1 16-1,-3 8 1,-3 40-1,0 0-1,-22 7 2,-1 26-1,-4 8 0,-7 9-2,1-5 2,-1 6-1,1-1 0,3-7 1,3-1-1,6-12 0,6 0 1,3-10 0,3 0 0,9-20 0,-14 21 0,14-21 0,0 0 1,0 0-2,8-34 1,1 11 0,3-9 0,4-6 0,-1-8 0,6-3 1,5 1-1,-2 0 1,3 8 0,0-1 0,1 5 0,3 10 1,-4 10-2,-1 7 1,-4 9 0,2 7 0,-4 3 0,-2 16-1,0-1 0,-5 9-1,1 0 1,2-4-1,4 4 1,-5-2-2,0-1 1,3-12-1,-1 1-1,-17-20-2,30 36-16,-30-36-16,3 27-1,-16-18 2,-1 8-2</inkml:trace>
        </inkml:traceGroup>
      </inkml:traceGroup>
    </inkml:traceGroup>
  </inkml:traceGroup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1-02-25T17:50:10.251"/>
    </inkml:context>
    <inkml:brush xml:id="br0">
      <inkml:brushProperty name="width" value="0.05833" units="cm"/>
      <inkml:brushProperty name="height" value="0.05833" units="cm"/>
      <inkml:brushProperty name="fitToCurve" value="1"/>
    </inkml:brush>
    <inkml:brush xml:id="br1">
      <inkml:brushProperty name="width" value="0.05833" units="cm"/>
      <inkml:brushProperty name="height" value="0.058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6713CD6B-8AC3-49D0-865D-675DEEEDE54E}" emma:medium="tactile" emma:mode="ink">
          <msink:context xmlns:msink="http://schemas.microsoft.com/ink/2010/main" type="writingRegion" rotatedBoundingBox="17547,14441 23681,9571 26093,12610 19959,17480"/>
        </emma:interpretation>
      </emma:emma>
    </inkml:annotationXML>
    <inkml:traceGroup>
      <inkml:annotationXML>
        <emma:emma xmlns:emma="http://www.w3.org/2003/04/emma" version="1.0">
          <emma:interpretation id="{F968A49F-8125-4DA5-B83E-2C513D3351AF}" emma:medium="tactile" emma:mode="ink">
            <msink:context xmlns:msink="http://schemas.microsoft.com/ink/2010/main" type="paragraph" rotatedBoundingBox="18538,13361 22144,11231 22876,12470 19270,1460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E1D7734-F65B-412B-B103-DB0BF0284E71}" emma:medium="tactile" emma:mode="ink">
              <msink:context xmlns:msink="http://schemas.microsoft.com/ink/2010/main" type="line" rotatedBoundingBox="18538,13361 22144,11231 22876,12470 19270,14600"/>
            </emma:interpretation>
          </emma:emma>
        </inkml:annotationXML>
        <inkml:traceGroup>
          <inkml:annotationXML>
            <emma:emma xmlns:emma="http://www.w3.org/2003/04/emma" version="1.0">
              <emma:interpretation id="{5DB58837-96A2-4B37-93DA-676C18527132}" emma:medium="tactile" emma:mode="ink">
                <msink:context xmlns:msink="http://schemas.microsoft.com/ink/2010/main" type="inkWord" rotatedBoundingBox="18538,13361 22144,11231 22876,12470 19270,14600"/>
              </emma:interpretation>
              <emma:one-of disjunction-type="recognition" id="oneOf0">
                <emma:interpretation id="interp0" emma:lang="en-US" emma:confidence="0">
                  <emma:literal>analyzer.</emma:literal>
                </emma:interpretation>
                <emma:interpretation id="interp1" emma:lang="en-US" emma:confidence="0">
                  <emma:literal>analyzer,</emma:literal>
                </emma:interpretation>
                <emma:interpretation id="interp2" emma:lang="en-US" emma:confidence="0">
                  <emma:literal>analyzers</emma:literal>
                </emma:interpretation>
                <emma:interpretation id="interp3" emma:lang="en-US" emma:confidence="0">
                  <emma:literal>analyzers.</emma:literal>
                </emma:interpretation>
                <emma:interpretation id="interp4" emma:lang="en-US" emma:confidence="0">
                  <emma:literal>analyzer</emma:literal>
                </emma:interpretation>
              </emma:one-of>
            </emma:emma>
          </inkml:annotationXML>
          <inkml:trace contextRef="#ctx0" brushRef="#br0">16832-2395 33,'-18'-30'30,"7"7"0,1-2 0,-11-8-21,8 14 0,-11-5-4,6 14 0,-12 2-2,4 16-1,-4 11 2,-4 19-3,2 3 3,2 18-3,3-3 3,3 6-3,11-8 1,6 0-2,9-17 1,7-14-1,11-12 0,5-18 0,5-11 1,2-12-2,-2-4 1,0-13 0,-2-5-1,1 2 2,-11 4-2,-2 3 1,-5 9-2,-8 10 3,-3 24-1,0 0 1,-12 17 0,1 17-1,4 1 1,1 6-1,6-5 1,6 0-1,7-9 1,8-15-2,5-10 2,3-14-2,3-10 1,-1-8-1,5-8 0,-4-5 1,-7 0-2,-4-3 2,-6 3-1,-3-2 1,-4 8-1,-2 4 1,-5 10 0,-1 23 1,0 0-1,0 0 1,0 0 1,-6 43-2,3-7 1,2 3 0,-1 1 0,-2-1-1,1-12 1,0-6-1,3-21 0,0 0 0,0 0-1,4-16 3,2-13-3,0-10 2,3-6-1,3 1 0,2-8-1,5 2 2,-5 3-2,1 8 1,0 7 0,-2 17-1,-13 15 1,22 9 1,-13 18-1,-3 11 0,-1 8 1,1-5-1,0 4 0,3-7 0,1-8 0,2-9 1,5-15-2,2-12 1,1-11-1,1-8 1,4-9-1,-1-11 1,0-3-1,-1-1 0,-4-3 0,-4 6 1,-3-4 0,-7 9-1,-8 7 1,-8 12 0,-7 17 0,-4 14 0,-7 12 0,-2 17 1,-2 15-1,4 6 0,2 6 1,6 1 0,9-9-1,9-10 2,5-11-2,8-13 1,7-12 0,2-19-1,2-11 0,2-12 0,-2-8 0,-2-9 0,-2-2 0,-2-6-1,-5-1 1,-2 10-1,-5 10 1,0 8 0,-3 29 0,0 0 0,-15 9 0,7 23 1,5 8-1,-1 6 1,5-5-1,5 2 1,5-14-1,4-8 0,7-15 0,1-10 0,0-14 0,3-10 0,-2-14 0,1-8 0,-4-7 0,2-11 0,-5-2 1,-3-10-1,-3-2 0,-3-4 0,-9-2 0,0 2 0,-9 15 0,-3 13-1,-3 24 1,-9 22 0,-5 19-1,-4 25 2,3 27 1,2 23-1,1 10 0,12 12 1,-1-3 0,16 1 0,10-7 0,5-12-1,9-10-2,3-19 1,6-17-1,1-21 0,1-16 1,-1-16-2,5-12 1,-3-12 1,-1-10-1,-7-9 1,-1-4 0,-6-1-1,-3 7 1,-5-4-1,-4 11 1,-6 3-2,2 15 2,-5 16-1,0 16 1,0 0 0,-17 22 0,14 8 0,-1 9 0,2 4 0,-2 2 1,8-2-1,2-4 0,3-7 1,0-3-2,3-9 1,2-6 1,-1-12-1,5-6 0,-1-15-1,2-5 2,1-6-2,-1-2 1,-1-13 0,2 2-1,-8 0 1,1 2-1,-4 2 1,-6 10 0,0 9-1,-3 20 1,0 0 1,0 0-1,15 29 1,-10 5-1,1 14 1,1 6-1,2 7 2,-3 1-1,0 10 0,2-6-1,-8 7 1,0 1 1,-6-8-2,-5-5 1,-2-9-2,-5-6 1,-2-12-1,1-14 0,-4-20-1,8-16 0,-1-18 1,7-9-1,6-13 1,3-6 0,0-13 0,9 0 0,7-6 0,7 6 1,2 0-2,10 0 1,2 1 0,5 4 1,0 13 0,-5 5 0,-2 11 1,-8 5 0,-5 17-1,-22 19 2,18-6 0,-19 24 0,-1 14-1,-8 6 0,7 3 1,-3 4-1,3 1 0,0-1 0,4-6 0,-1-8 0,5-11 0,-5-20 1,0 0-1,0 0 0,19-27 0,-13 0 0,3-5-1,2-4 0,2 0 0,1 8 0,-1-1 0,7 9-1,-2 9 1,0 10 0,2 13 0,1 10-1,3 13 1,-1 7 0,1 13 0,-3 4 0,-2 11 0,-4 0 0,-10 1 1,-5 1-1,-5-4 0,-10-4 1,-4 1-1,-7-10 1,2-14-2,-3-10 0,-1-21 0,3-8 0,-1-18 1,7-11-2,1-19 0,7-10 0,5-14 1,9 1-1,6-6 2,11-8-1,7 1-1,10 3 2,6-7-1,8 0 1,8 8 0,-7 1 0,5 7 0,-4 7 0,-10 10 1,-9 1-1,-11 21 2,-16 14-1,-7 17 2,-19 3-1,-11 19-1,-8 17 1,1 7-1,1 14 0,5-5 0,10-1 0,6-2-2,21-13 1,7-10 1,11-15 0,6-14-1,8-18 0,0-9 0,1-9 0,-1-5-1,-2-5 0,-9-4 1,3-4-1,-5 0 0,-8 2 0,1 8 1,-5-1-1,-1 6 1,-1 6-1,5 6 1,-7 10-1,-9 17 0,25-17 1,-25 17-1,21 20 2,-6 2-1,-6 6 0,0 1 2,3 1-1,0 4 0,-6 2 1,6-11-1,2-2 0,-1-7 0,7-10 0,5-8-2,4-9 0,4-8 0,9-14 0,0 1 0,-1-5-2,-5-12-2,2 17-17,-19-11-15,-4 9 1,-15 2-3,-9 14 2</inkml:trace>
          <inkml:trace contextRef="#ctx0" brushRef="#br1" timeOffset="2.67933E7">19565-4459 5,'0'0'24,"0"0"-1,0 0-7,0 0-1,0 0-2,0 0-3,0 0-1,4 33-2,-4-33 0,-19 45-2,3-21-2,3 6 0,-10 2 0,6 7 0,-3-5 0,1 3-2,4-6 2,0 1-2,2-4 1,3-2 0,10-9-1,0-17-1,-3 24 1,3-24 0,3 17-1,-3-17 1,0 0 0,0 0 0,15 6 0,-15-6 0,23-10 0,-8 7 0,2-3 2,7 0-2,4 1 0,2-3 0,2-5 0,0 6-1,3 1 1,-1-3-1,-6 0 0,-2 3 0,-5 4 0,-21 2-1,24 13-1,-24-13 0,0 0-5,0 0-8,10 21-18,-10-21-2,0 0 0,0 0 1</inkml:trace>
          <inkml:trace contextRef="#ctx0" brushRef="#br1" timeOffset="2.67926E7">20114-4180 3,'0'0'25,"7"25"-3,-7-25-5,0 0 1,0 0-3,0 0-3,-1-23-1,1 23-1,-13-24-4,13 24-2,-21-32-2,21 32 1,-30-39-3,9 19 2,1 1-2,-1 2 1,-1 2 0,-3 2 0,-1 6 0,0 3-1,-4 10 1,2 1-1,-2 8 0,0 0 0,-2 2 0,0 0 1,1 1 0,-3-1 0,6-8 0,0 6 0,5-7 0,4-1 1,19-7-2,-28 9 1,28-9-1,0 0-1,0 0 0,0 0-2,0 0-1,0 0-4,0 0-8,0 0-15,23-3-3,-23 3 1,0 0 1</inkml:trace>
        </inkml:traceGroup>
      </inkml:traceGroup>
    </inkml:traceGroup>
    <inkml:traceGroup>
      <inkml:annotationXML>
        <emma:emma xmlns:emma="http://www.w3.org/2003/04/emma" version="1.0">
          <emma:interpretation id="{08E3A678-C9F5-4873-9A37-B438447CA3BF}" emma:medium="tactile" emma:mode="ink">
            <msink:context xmlns:msink="http://schemas.microsoft.com/ink/2010/main" type="paragraph" rotatedBoundingBox="18177,15235 24311,10365 26093,12610 19959,1748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548874E-AB9A-4D4B-BD27-3CDF69482C3A}" emma:medium="tactile" emma:mode="ink">
              <msink:context xmlns:msink="http://schemas.microsoft.com/ink/2010/main" type="line" rotatedBoundingBox="18177,15235 23896,10694 24945,12015 19226,16556"/>
            </emma:interpretation>
          </emma:emma>
        </inkml:annotationXML>
        <inkml:traceGroup>
          <inkml:annotationXML>
            <emma:emma xmlns:emma="http://www.w3.org/2003/04/emma" version="1.0">
              <emma:interpretation id="{2924C7D6-EF79-419B-8B20-F688F382E654}" emma:medium="tactile" emma:mode="ink">
                <msink:context xmlns:msink="http://schemas.microsoft.com/ink/2010/main" type="inkWord" rotatedBoundingBox="20110,13914 24001,10825 24830,11870 20940,14959"/>
              </emma:interpretation>
              <emma:one-of disjunction-type="recognition" id="oneOf1">
                <emma:interpretation id="interp5" emma:lang="en-US" emma:confidence="0">
                  <emma:literal>oilers</emma:literal>
                </emma:interpretation>
                <emma:interpretation id="interp6" emma:lang="en-US" emma:confidence="0">
                  <emma:literal>oiler</emma:literal>
                </emma:interpretation>
                <emma:interpretation id="interp7" emma:lang="en-US" emma:confidence="0">
                  <emma:literal>oiler.</emma:literal>
                </emma:interpretation>
                <emma:interpretation id="interp8" emma:lang="en-US" emma:confidence="0">
                  <emma:literal>oilier.</emma:literal>
                </emma:interpretation>
                <emma:interpretation id="interp9" emma:lang="en-US" emma:confidence="0">
                  <emma:literal>Oiler.</emma:literal>
                </emma:interpretation>
              </emma:one-of>
            </emma:emma>
          </inkml:annotationXML>
          <inkml:trace contextRef="#ctx0" brushRef="#br1" timeOffset="2.67596E7">18015-2338 7,'6'-25'22,"-6"25"-2,2-22-1,-10 5-2,8 17-2,-7-26-1,7 26-2,-10-22-3,10 22-1,0 0-2,-20 22-1,5-1-2,6 23 1,-5 5-1,7 20 0,3 5 0,4-1-1,4 11-1,9-4 0,6-11 1,9-9-3,2-10 1,5-15-2,-3-7 0,-4-13-4,10-4-3,-16-24-14,4 2-10,-9-7 0,-7-3 0</inkml:trace>
          <inkml:trace contextRef="#ctx0" brushRef="#br1" timeOffset="2.67609E7">18287-1889 3,'-4'28'25,"4"-28"3,0 0-1,15 20-9,-15-20-3,0 0-3,7-39-2,3 21 0,-16-18-3,10 4-1,-17-5-3,7 2-1,-3-3 0,0-1 1,-3 8-2,3-1-1,5 6 0,-1 4-1,6 3 1,-1 19 0,14-17 0,-14 17 0,24 6 0,-24-6 0,35 15 0,-16-8 0,2 4 0,1-1 0,-3 1 0,3-4 1,-3 4-2,4 4 1,-7 4 0,1 3 1,-4 3-1,-1-1 0,-1 0 0,-2 0 0,-9-24-1,17 28 1,-17-28-1,19 2-2,-19-2 0,20-28-1,-20 28-3,23-45-2,-4 27-4,-14-21-4,16 18 1,-16-22-1,14 21 3,-15-15 3,7 10 5,-5-2 6,-4-3 6,3 15 5,-10-7 2,5 24 1,0 0-1,0 0 0,-17-2-3,17 30-3,-8-4-1,12 17-1,-6-5-1,12 3-1,-3-6-1,6-1 0,0-10 0,4-12-1,2-8-1,-2-8 1,-17 6-1,28-39 0,-17 11 1,-4-4-1,-3-5 0,-4 2 0,-2 3 0,-5 0 0,-3 6 1,-3 4-1,-3 9 0,-1 5 0,-2 12 0,2 7 0,0 10 0,2 3 1,4 8-1,5 5 0,3-5 0,6-1 1,5-10-1,-8-21 1,26 16-1,-7-23 2,0-12-2,5-12 1,-4-7-1,5-6 0,-5-1 0,1-2-1,-4 3 1,-2-3 0,-2 8 0,-7 2 0,-5-1 0,-6 5 0,-3 3-2,-1 4 2,-2 2 0,1 5 2,10 19-2,-20-9 0,20 9 1,-11 39 1,7-4 0,6 14 0,0 7-1,9 5 0,4-1 1,3-1-1,9-5-1,1-9 0,2-6-1,-2-14-1,0-5-1,-9-14-1,5 9-10,-24-15-14,0 0-5,6-23-2,-12 6 2</inkml:trace>
          <inkml:trace contextRef="#ctx0" brushRef="#br1" timeOffset="2.67611E7">18813-2437 36,'-23'6'30,"23"-6"2,0 0-1,6-43-18,20 18-5,-1-10-5,8 1-1,7 1-4,-3-4-2,10 12-8,-13-3-8,5 14-11,-9 8-1,0 4 2</inkml:trace>
          <inkml:trace contextRef="#ctx0" brushRef="#br1" timeOffset="2.67618E7">19268-2704 34,'0'0'28,"11"-22"0,-11 22-9,-6-20-5,6 20-4,-18-4-4,18 4-1,-30 18-2,17-3-1,-4 8 0,6 8-1,-1-1 1,9 6 0,-1-1-1,8 0 0,3-7 0,6 0 0,0-7-1,4-6 1,-17-15-1,28 5 0,-28-5 0,28-28 0,-16 8-1,-3-4 2,-2-8-1,-1-3 0,-2-1 0,-4 5-1,-2-3 1,-4 4 1,2 10-2,-3 3 1,7 17 0,0 0 0,-19-13-1,19 13 2,-3 28 0,6-4 0,3 2 0,3 4 0,2-4 0,4-4 0,0-5 0,4-8 0,-2-12 1,5-8-2,-5-10 1,4-5-1,-4-9 1,3-6 0,-5-4-1,-5-4 1,-5-5-2,-3-2 2,-4 0-1,-3-1 0,-5 3 0,-3 0 0,2 0 0,-2 1-1,9 18 2,-3 9-2,3 9 2,4 95 0,-6 94-6,12-127-1,-6 9 1,7 16 0,1 1 0,9 4 0,-2-1 0,2-81-2,11-88 7,-4 138 0,6-13 0,0-4 0,-2-13-1,0-6-1,-7-14-2,3 5-5,-15-22-14,4 1-10,-5-5 1,-17 127 6</inkml:trace>
          <inkml:trace contextRef="#ctx0" brushRef="#br1" timeOffset="2.6762E7">19339-2869 61,'-21'11'35,"19"33"-2,60-58-1,-58 14-23,32-47-5,4 15-1,3-11-2,8 1-1,5-1-2,-7-41-3,-45 56-9,38-4-14,1 15-5,-13-1-2,2 10 3</inkml:trace>
          <inkml:trace contextRef="#ctx0" brushRef="#br1" timeOffset="2.67629E7">19809-2935 30,'7'21'32,"-7"-21"1,-5-21-1,3-14-24,11 3-6,-3-5-5,-6-2-2,4 2-1,-8-8-1,8 24 0,-12-5-1,8 26 7,-24-2 2,24 2-1,-25 28 0,18 2 1,1 6 0,6 1 2,6 4-2,1-6 2,12 2-1,0-10 1,11-5-1,-11-16 0,3-14-1,0-14 0,7-4 0,-5-8-1,0-7 0,1-6 0,-1-7 0,-4 0 0,5 2 0,-3 2 0,-1 0 0,-8 1 0,6 3-1,-4 8 1,-4 5-1,2 10 1,-2 3-1,-11 20 1,21-11 0,-21 11-1,0 0 1,15 18 0,-15-18 1,0 0-1,0 0 0,0 0 0,0 0 0,0 0 0,0 0 0,-23 8 0,23-8 0,-26 15-1,9-2 1,-1 11 0,-7 2 0,3 9-1,-3 10 1,7 0 0,1 0 0,8 1 1,1-7-1,12-5 0,9-4 0,2-12 0,4-8 1,1-10-1,4-10 0,-5-8 0,4-10-1,-5-8 2,-1-8-2,0-9 2,-4-10-2,-3-2 2,-5-4-2,-3-8 2,-4 1-1,-3 3 0,-5 4 0,1 12 0,-2 18 0,-2 11 0,13 28 0,-23 11 1,16 26 0,3 19 0,2 17 0,4 3 0,3 4 1,7-3-2,3-10 1,1-11-2,-1-17-2,8-4-5,-23-35-20,32 13-4,-32-13-1</inkml:trace>
          <inkml:trace contextRef="#ctx0" brushRef="#br1" timeOffset="2.67671E7">20580-4271 11,'0'0'25,"0"0"0,0 0-12,0 0-1,0 0-4,-2 43-1,2-13-1,8 20 0,-8 0 0,9 23-1,-7-6 0,9 13 0,-7-9-2,3 4 0,-1-10-2,7-11 1,-3-7-2,3-12 0,0-16 1,6-8-1,-3-19 0,1-7 0,4-13 1,-4-5-2,-1-8 1,-1-8 1,-1-1-1,-9 2 0,-5-1 0,-5 10 0,-9 6 0,-2 12 0,-11 10 0,-1 15 0,-2 9 0,6 13 0,-4 7 0,9 5 0,4-1 0,10-6 1,10-6-1,-5-25 0,32 15 0,-8-28 1,6-10-1,6-12 0,-2-4 0,-4-8 0,0 6 1,-2-2-1,-8 2 0,1 8-1,-10 5 2,0 11-1,-11 17 0,0 0 0,0 0 0,8 17 2,-12 11-1,8 5 0,-4 6 0,7 2 0,1-7 0,1-4 0,6-10 0,0-7-1,2-13 1,4-11-1,-7-4 0,3-17 1,-2-1-1,-5-4 0,-1-4 1,-1-2-1,-5 2 0,-1 0 1,-4 2-1,2 13 0,0 9 1,0 17 0,0 0-2,0 0 1,23 41 0,-8-2-1,0 11 1,9 10 1,-5 7-1,7 9-1,-2 5 1,-7-1 0,-2 0 0,-15 0 0,-7-4-1,-8-9 0,-4-9 0,-7-19 0,-2-16 0,-2-20 1,3-12 0,11-26 0,3-14 0,5-12-1,6-10 2,8-11-1,3-4 0,6-3-1,9 1 0,5 10-3,6 18-4,-12-11-13,5 21-11,-2 13-3,-4 7 3</inkml:trace>
          <inkml:trace contextRef="#ctx0" brushRef="#br1" timeOffset="2.67678E7">21295-4476 33,'0'0'33,"0"0"1,21-9-1,3-29-23,27 5-2,-1-19-4,12-4-1,-6 2-2,2 0 0,2 7-1,-13 8-1,0 15-3,-23-4-8,12 20-21,-36 8-1,28 6 1,-28-6 0</inkml:trace>
          <inkml:trace contextRef="#ctx0" brushRef="#br1" timeOffset="2.67676E7">21548-4916 14,'-22'-18'29,"7"18"1,-8 5 1,-3 10-18,13 30-3,-6 5-3,14 19-1,-5 2-2,12 13 0,2-6 1,11-2-3,0-14 0,11-12-1,0-16 0,8-12 0,0-20 0,1-9-1,-1-18 0,-4-3-1,-2-14 2,-4-7-1,-3-9 1,-10-9-2,-7-2 2,-10-3-1,-3 5 0,-10-2 0,-3 13 0,-8 7-2,-4 21 0,-3 6-3,7 27-6,-15 1-15,18 11-8,1 5 1,7 4 0</inkml:trace>
          <inkml:trace contextRef="#ctx0" brushRef="#br0" timeOffset="-3276.0058">17139-1922 26,'-46'-4'31,"-7"27"1,-10 35-2,-7 22-17,7 45-2,-13 18-3,10 38-4,-2 19 0,14 19-2,9-3-1,23-1 0,14-18-1,20-24 1,17-19 0,16-32-1,12-33 0,9-35 1,10-33 0,6-28-1,5-30 1,5-22-1,-4-27 2,2-23-1,-11-15-1,1-23 1,-11-8 0,-11-17-1,-19-7 1,-12-9 0,-12 4-1,-18 5 0,-14 14 0,-10 22 0,-7 29-1,-8 33-1,0 33-2,-7 23-5,17 30-22,-2 17-2,13 8-2,6 2 0</inkml:trace>
        </inkml:traceGroup>
      </inkml:traceGroup>
      <inkml:traceGroup>
        <inkml:annotationXML>
          <emma:emma xmlns:emma="http://www.w3.org/2003/04/emma" version="1.0">
            <emma:interpretation id="{E4312AE3-5D0D-4CDD-9072-CFDDE19B8629}" emma:medium="tactile" emma:mode="ink">
              <msink:context xmlns:msink="http://schemas.microsoft.com/ink/2010/main" type="line" rotatedBoundingBox="19601,15769 24716,10999 25902,12271 20786,17040"/>
            </emma:interpretation>
          </emma:emma>
        </inkml:annotationXML>
        <inkml:traceGroup>
          <inkml:annotationXML>
            <emma:emma xmlns:emma="http://www.w3.org/2003/04/emma" version="1.0">
              <emma:interpretation id="{B40B1ED0-F69A-4233-8A3C-F4747EB057FF}" emma:medium="tactile" emma:mode="ink">
                <msink:context xmlns:msink="http://schemas.microsoft.com/ink/2010/main" type="inkWord" rotatedBoundingBox="19601,15769 24716,10999 25902,12271 20786,17040">
                  <msink:destinationLink direction="with" ref="{6AAD1E80-11C2-4528-9ADB-F27E524A9793}"/>
                </msink:context>
              </emma:interpretation>
              <emma:one-of disjunction-type="recognition" id="oneOf2">
                <emma:interpretation id="interp10" emma:lang="en-US" emma:confidence="0">
                  <emma:literal>item-pipit</emma:literal>
                </emma:interpretation>
                <emma:interpretation id="interp11" emma:lang="en-US" emma:confidence="0">
                  <emma:literal>ion-galoot</emma:literal>
                </emma:interpretation>
                <emma:interpretation id="interp12" emma:lang="en-US" emma:confidence="0">
                  <emma:literal>item-galoot</emma:literal>
                </emma:interpretation>
                <emma:interpretation id="interp13" emma:lang="en-US" emma:confidence="0">
                  <emma:literal>imam-galoot</emma:literal>
                </emma:interpretation>
                <emma:interpretation id="interp14" emma:lang="en-US" emma:confidence="0">
                  <emma:literal>item-palpi.</emma:literal>
                </emma:interpretation>
              </emma:one-of>
            </emma:emma>
          </inkml:annotationXML>
          <inkml:trace contextRef="#ctx0" brushRef="#br1" timeOffset="2.67801E7">19219-646 5,'0'0'23,"4"17"3,-4-17-8,0 0-3,22-8-4,-18-16-1,-4 24 0,15-43-3,-4 19 0,-9-13-2,6 3-2,-8-13-1,2 6-1,-4-7-1,-2 0 1,-4-8-1,-1 9 0,-4 4 0,-2 10 0,-2 7 0,0 11 0,0 17 0,17-2 1,-28 48 0,19-22 0,5 15-1,6 8 2,4-1-1,7 0 1,6-3-1,3-2 0,6-8 0,2-1-1,2-10 0,-2-9 1,2-13-2,-1-2 1,-4-11 1,-3-8-1,-3-9 0,-3-7 0,-1-6 0,-2-6 0,0-5 1,-4-2 0,-1 2-1,-3 0 0,-3 7 0,-2 8 0,-2 5 0,2 11 0,-2 21 0,0 0 0,0 0 1,0 27 0,3 0-1,5 11 2,-1 1-2,1 0 1,3-4-1,0-1-1,4-12-2,-15-22-4,30 21-10,-30-21-15,17-26-1,-9 0 0,-3 0 1</inkml:trace>
          <inkml:trace contextRef="#ctx0" brushRef="#br1" timeOffset="2.67814E7">19818-1310 31,'0'0'27,"6"-29"2,-6 29-13,-8-21-5,-7 4-5,15 17-2,-28-9-1,28 9 0,-33 17-1,18 11 1,-2-2-1,4 11 0,5 4 1,8 0-1,0-4 0,8-3 1,7-10-1,0-5 0,7-10 0,-3-9-1,1-17 0,-3 2 0,-2-11 0,-2 2 0,-3-8 0,-5-1 0,1-1-1,-6 6 1,0 8 0,-4-4 0,4 24-1,-2-21 1,2 21 0,0 0-1,0 24 1,8-1-1,3 1 0,8 15-1,-2-2 1,5 10 0,1-2-1,1 11 0,-7 5 0,-2 2-1,-8 10 0,-9-9-1,-3 4 1,-10-8-1,-4-2 1,-5-15-1,1-12 0,-5-10 1,6-14 1,-3-21 1,12-11-1,4-14 1,7-17 0,4-13 1,5-18-1,8-10 1,2-19-1,6 4 1,-1-3 0,1 3 0,-8 8-1,3 7 2,-5 20-1,-5 14 0,-12 24-1,0 13 1,4 26 0,-17-10 1,17 10 0,-22 40-1,16-14 2,5 17-1,6-4 0,3 5 1,1 1-2,8 2 2,-2-3-2,0-4 1,0-7-1,2-9-1,-17-24 0,28 25 1,-28-25-1,24-15 1,-16-6-1,1-3-1,-2-8 1,-7 1 0,8-3 0,-8-3-1,0 3 1,0 1 0,2 7-1,1 1 1,-3 25 0,8-18 0,-8 18 0,9 16 0,1 5 0,3-1 0,2 3 0,0-3 0,3-1 1,5-8-1,-1-9-1,5-4 1,-5-11 0,1-6 0,-5-1 0,1-10-1,-2-9 1,-2 0 0,-2-8-1,-4-3 2,-1-6-1,-4 4 0,-6 2 0,-2-3 0,-4 9 0,-1 8 0,0 8 0,-3 12 0,12 16 0,0 0 1,-15 24-2,19 11 2,2 6 0,9 11 0,2-1-1,3 1 0,5-2 1,-1-7-1,2-6-1,-2-12-1,3-7-1,-27-18-6,37 13-12,-37-13-12,0 0-3,0 0 3,-9-24 0</inkml:trace>
          <inkml:trace contextRef="#ctx0" brushRef="#br1" timeOffset="2.67802E7">19571-1285 24,'0'0'25,"-37"0"-2,37 0-7,0 0-7,-15 3-7,15-3-10,0 0-17,33-5-1,-12-3 0</inkml:trace>
          <inkml:trace contextRef="#ctx0" brushRef="#br1" timeOffset="2.67816E7">20286-1714 46,'0'0'34,"0"0"1,0 0 0,-4-45-23,36 15-3,-2-14-5,11-5-2,3-8-3,-1 1-2,11 13-17,-11-4-14,-4 15-2,-14-3 1,-1 18-1</inkml:trace>
          <inkml:trace contextRef="#ctx0" brushRef="#br1" timeOffset="2.67787E7">17783 73 6,'0'0'23,"0"0"-3,0 0-5,-5 17-3,5-17-1,1 28-1,-1-28-1,6 43-1,-4-21-2,5 10-1,-3-6-2,4 4 0,-5-10-2,3 5 0,-2-9-1,-2-1 1,-2-15-1,3 21 0,-3-21 1,0 0-1,0 0 1,0 0-1,-15-17 2,15 17-1,-11-37 0,6 11 0,-1-6 0,4-3 0,0-5 0,6-4-1,0 6 0,1 3 0,3 3 1,3 8 0,-2 2-1,-9 22 1,23-15 0,-23 15 0,26 28 0,-13-8 0,2 8 0,0 4-1,-2 1 1,2 5-1,-2-10 0,-3 0 1,-3-8-1,-7-20 1,9 19-1,-9-19 0,0 0 0,0 0 0,-11-23 1,6-1-1,-5 0 0,3-2 0,-3-4 0,5 2 0,-1-2 0,4-1 0,4 1 0,2 4-1,3 1 2,1 7-2,5-1 1,-13 19-1,32-7 1,-13 12 0,-1 8-1,3 6 1,-1 1 0,3 5 0,-4 3 1,1-13-2,-1 1-1,-2-4 0,3-7 0,-20-5 0,32-13-1,-32 13 0,30-30 1,-17 8 0,2-2 0,-3-12 2,1-1-1,-4 5 1,-2-1 1,1-3-1,-8 1 1,0 9 0,-8 2 1,8 24-1,-22-10 0,5 21 0,-5 3 0,3 15 0,-4 5 1,10 3-2,0 6 1,10-6 0,3 2 0,3-7 0,10-10 0,-13-22 0,32 25 0,-11-25-1,-2-10 1,3-5-1,-7-3 1,0-10-1,-8 0 1,1-2-1,-8-3 0,0 3 0,-2 0 0,-4 6 0,5 3 0,-5 4 0,6 17 0,0 0 0,0 0 0,0 0 0,13 27 1,-4-7 0,5 10 0,4 0 0,1-2 0,0-6 0,3-7 1,2-10-1,-3-12-1,-4-6 1,0-13-1,2 0 1,-8-11 0,4-4-1,-4-2 0,0 2 0,-3 2 0,-1-4 0,1 4 0,-5 3 0,3 1 0,0 10-1,1 3 2,1 5-1,-8 17 0,16-3 0,-16 3 1,23 33 0,-8-5 1,0 4-1,4-2-1,1 3 1,5-7-1,3-5 1,-6-10-2,2-7 0,-1-6 0,-6-9-4,1 3-5,-16-16-18,-2 24-6,6-35 0,-8 18 0</inkml:trace>
          <inkml:trace contextRef="#ctx0" brushRef="#br1" timeOffset="2.6779E7">18783-644 23,'0'0'30,"-9"-17"0,9 17-1,0 0-17,1 28-4,-2-8-3,1 18-1,-2-7 0,-2 25-1,-4-11 0,5 15 0,-7-12-1,5 2-1,-3-5-1,6-11-1,2 9-3,0-43-12,0 31-16,0-31-1,0 0 1,0 0 0</inkml:trace>
          <inkml:trace contextRef="#ctx0" brushRef="#br1" timeOffset="2.67708E7">18633-1336 2,'0'-16'24,"0"16"2,0-17-5,-7-2-4,7 19-4,-19-15-2,19 15-4,-32 0-2,15 11-1,-7 6-1,1 7-2,1 3 0,1 2-1,3 5 1,3-2 0,7 3 0,8 0 0,0-9 0,13-1 0,2-9 0,6-2 0,1-11 0,6-6-1,-5-14 1,1-2 0,1-9-1,-5-9 1,-3-2 0,0-8-1,-8-5 1,2 2 0,-7-3-1,0-1 0,-4 0 0,-6 4 0,-1 9 1,-3 9-2,-5 8 1,15 24 0,-24-18 0,24 18 0,-22 24 0,10 6-1,9 5 2,5 4 0,3 10-1,5-1 1,3-1 0,5 1-1,3-13 1,5-1-1,0-4 0,1-15 1,1-12-1,-2-6 0,0-10 0,-2-6-1,-1-3 1,-4-8 0,-4-6 1,-4-1-1,-4-2 0,-1 6-1,-6-5 1,-8 7 0,-1 4 0,-2 9 0,11 18 0,-32-13 0,32 13 0,-30 31 0,17-1 0,5 8 0,5 3 1,6-4 0,7 4-1,7-8 1,1-10-1,3-8 0,3-12-1,3-8 0,-1-8 0,-2-8-1,0-9 0,-3-5 1,2-2-2,-7-4 1,7 2 1,-10-1 0,0 7 0,-5-1 0,-5 8 1,-5 2 0,2 24 1,-18-28-1,18 28 0,-28 0 1,28 0-1,-32 28 1,19-4 0,3 6 0,5 0 0,5 3-1,3-1 1,5-8 0,1-7-2,-9-17 1,25 13 1,-25-13-1,26-26 0,-13 7 1,-6-10 0,1 3 0,-4-2 0,-2 2 0,-2-1 0,0 9 0,0 18 0,0-21 0,0 21-1,0 0 1,7 26-1,2 2 1,3 6-1,1 3 1,4 12-1,-2 7 0,1 5 0,-1-1 1,-5 1-1,-7 3 0,-6-3 0,-7-5 0,-3-9 0,-7-12-1,-1-15 1,-1-5-1,1-13 1,2-15 0,6-9-1,6-12 0,5-7 1,4-9 0,7-10 0,6-12-1,4-3 1,5-5 0,2-8-1,2 4 2,-3 6-2,-7 9 2,1 13-2,-8 10 2,-9 12-2,-2 17 1,0 17 1,0 0-1,0 0 1,-13 19 0,13-19-1,6 30 0,-6-30 1,20 22-1,-20-22 1,30 8-2,-30-8 2,32-4-1,-13 4 1,0 7 0,-3 10 1,1 2-2,-2 5 1,2 0-1,0 10 2,0-6-2,-2-4 1,-15-24 1,24 19-2,-24-19 0,28-12 1,-17-6-1,3-8-1,-1-10 2,0-1-2,0-2 1,2-8-2,-2 4 2,-4-1-2,1 3 3,-10 5-2,-2 8 0,-8 2 0,-3 8 1,13 18-1,-24-8 1,24 8 1,-28 30 0,20 0-1,1 7 2,7 2-1,6 4 3,1-2-2,8 0-1,2-9 1,3-4-2,7-19 1,-3-7 0,4-8-2,2-7 1,-6-11-1,6-6 1,-7-11-1,1-3 1,-1-1-1,-1-4 1,-5-5 1,-2 0-2,-2 0 1,-5 11 0,-7 6 0,-2 7 0,-3 12-1,4 18 0,-19 1 1,12 20 0,-5 18 0,5 0 0,3 12 0,4-5 0,2 8 1,5-13-1,3-5 0,5-10 0,-15-26 1,35 18-1,-20-27 0,2-6 0,-2-13 0,4 2 0,-2-15 0,0-2 0,-2-3 0,1-5-1,-1 3 1,0-1 0,2 7 0,-4-3 0,0 9 1,1 12-1,-14 24-1,26-20 1,-26 20 0,24 2 0,-24-2 0,21 35 0,-10-11-1,-5 6 1,-1-2-1,-5 5 1,-2 7 0,-7-5-1,-4 0 0,-6-3-1,-3 0 1,-8-2 1,-2-6-1,2-9 1,4-2 0,5-4 0,4-7 1,17-2 0,0 0 1,10-26-1,12 5 1,8 1-1,6-10 0,7-7 0,3-4 0,7 0-1,-8-6-1,-4-1-2,4 9-4,-21-15-12,8 18-15,-17 3-1,-4 8 1,-13-1-1</inkml:trace>
          <inkml:trace contextRef="#ctx0" brushRef="#br1" timeOffset="2.67714E7">20736-2659 22,'20'19'32,"-20"-19"2,34-17-2,-4 4-15,-19-28-5,21 6-7,-15-19-1,-2 1-3,-2-6 0,0-3-1,-11-5-1,3 4 2,-8-1-3,-5 7 2,3 8 0,3 10 0,-6 13 1,8 26-1,0 0 1,0 0-1,-15 48 2,21-3 0,7 5 0,-2 8 0,2-4 1,8-2-2,-4-7 0,1-9 0,3-9-2,-6-6-1,-2-4-3,-13-17-2,24 13-8,-24-13-9,0 0-10,-15-19 0,15 19 1</inkml:trace>
          <inkml:trace contextRef="#ctx0" brushRef="#br1" timeOffset="2.67719E7">20775-2950 19,'0'0'31,"-28"-1"0,28 1 1,0 0-17,20-32-6,7 11-4,3-12-3,7 1 0,0-5-1,5 1 0,-3-1 0,10 11 1,-16 6-1,-1 16 0,-4 4 2,-2 17-1,-3 9 1,-2 11-1,-12 2 1,4 6 1,-9-4 0,7-6-1,-7-1-1,9-14 0,-13-20-1,22 10 0,-22-10-2,32-36 1,-9 6 0,-3-3-1,-3-6 0,-2 0 1,-4 1-1,-3-1 1,-3 9 0,-7 2-1,-11 10 0,13 18 1,-39-13 0,9 20 0,0 4 0,4 6-1,-2 4 2,7 1-1,6-3 1,15-19 0,0 0 0,38 7 0,-10-24-1,2-5 1,7-6-1,2-6 0,3-5-1,-5 0 1,4 2-1,-7-8-1,3 12-2,-7-7-4,10 18-22,-16-6-5,2 15-1,-26 13 0</inkml:trace>
          <inkml:trace contextRef="#ctx0" brushRef="#br1" timeOffset="2.67752E7">22069-3900 21,'0'0'27,"0"0"1,-12-19-12,12 19-3,-22-5-6,1 5-1,21 0-1,-33 20-2,16 4 2,-6 1-2,5 6 1,3 3-1,7 3 0,6 0 0,4-3 0,6-8-2,7-4 0,3-14 0,3-1-1,-2-10 1,-1-7-1,3-10 0,-6-1 1,2-3 0,-8-2-1,-1-2 0,1-4 1,-3 4-1,-6 4 1,0 4-1,0-3 1,0 23-1,-8-22 0,8 22 0,0 0 0,0 0 1,2 30-1,9-6 0,4 11 0,4-1 0,3 9 0,1-2 0,-1 11 0,-5 4 0,-4-2 0,-5 6-1,-8-6 1,-8 7-1,-7-11-1,-2 3 0,-3-20 1,3-3-2,0-15 2,17-15-1,-22-8 1,16-14 0,6-13 0,9-10 1,4-13 0,2-7 0,2-4 0,-2-4 0,6-1 0,-4-5 0,0 9 0,-2-1 0,0 13 1,-4 6-1,0 3 1,-5 7-1,-5 12 1,-1 7 0,0 8-1,0 15 1,-7-18-1,7 18 1,0 0 0,0 0 0,-17 30 0,17-10 0,2 6 0,4-2 0,3 4 1,0-1-2,4 0 1,8-4-1,-10-5-1,-11-18 0,25 19-3,-25-19-8,0 0-13,0 0-9,0 0 1,-2-24 0</inkml:trace>
          <inkml:trace contextRef="#ctx0" brushRef="#br1" timeOffset="2.67754E7">22164-4256 26,'0'0'29,"-36"-17"-1,36 17-12,0 0-4,-20-20-8,20 20-6,0 0-18,20-6-9,-20 6-1,25-13 1</inkml:trace>
          <inkml:trace contextRef="#ctx0" brushRef="#br1" timeOffset="2.6776E7">22359-4290 16,'22'23'30,"-22"-23"1,19 30 0,2-6-17,-21-24-6,28 46 0,-19-21-3,12 4-2,-12-6-1,0-1 1,-9-22-2,13 26 0,-13-26 0,0 0 0,19-3-1,-19 3 0,15-27 1,-9 3-2,-1 0 0,-3-4 1,-2-4 0,-2-1 0,-5 1 0,-1 0 0,1 3 0,-4 10 1,3 2-1,8 17 1,-11-18-1,11 18-1,0 0 1,2 22 0,-2-22 0,15 28 0,-15-28 0,30 30 0,-13-21 1,3-1-1,-3-10 0,4-4 0,1-5 1,-1-6-1,-3-5 1,-1-6-1,-2 0 0,0-2 0,-4-4 0,-3 5 0,-2-1 0,-6 4-1,-2 7 1,2 19-1,-15-20 1,15 20 0,-27 13 0,14 7 0,-2 8 0,4 8 1,2-1 0,7 10 1,2-8 0,9 6 0,6-15 0,8 2 0,3-16 0,2-6-1,2-12 0,2-5-1,-4-8-2,-2-7 0,-5 9-2,-6-24-10,-2 22-19,-6-7-3,-1 3 1,-6 21 0</inkml:trace>
        </inkml:traceGroup>
      </inkml:traceGroup>
    </inkml:traceGroup>
  </inkml:traceGroup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1-02-26T01:15:18.090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7D8C6ED5-6030-4E99-B3A8-DD45E1EDC343}" emma:medium="tactile" emma:mode="ink">
          <msink:context xmlns:msink="http://schemas.microsoft.com/ink/2010/main" type="inkDrawing" rotatedBoundingBox="11411,14770 15087,13981 15745,17045 12069,17834" hotPoints="15079,14684 15082,17533 12233,17536 12230,14687" semanticType="enclosure" shapeName="Square"/>
        </emma:interpretation>
      </emma:emma>
    </inkml:annotationXML>
    <inkml:trace contextRef="#ctx0" brushRef="#br0">227 31 2,'-2'-19'10,"2"19"-1,0 0-1,0 0 0,-5-15 0,5 15-1,0 0 0,0 0-1,0 0 0,0 0 0,0 0-1,0 0 0,0 0-1,0 0 0,-19 9-1,19-9 0,0 0 0,-8 19-1,8-19 1,-5 17 0,5-17-1,0 0 0,-12 26 0,12-26 0,-7 24 0,7-24 0,-11 32-1,7-14 0,-3 5 0,-1-3 1,1 5-1,-1-5 0,1 2 0,-1 10 0,1-4 0,-3 7-1,-5 1 1,8 10 0,-6 3-1,3 9 2,-3-1-1,4 11 0,1 1 0,1 5 0,-1 4 0,6 6 0,2 2-1,2 5 0,6 14 1,-1-8-1,6 7 1,-1 0 0,1 1-1,2-1 1,2-7 0,-2 4-1,-2-18 0,2 7 0,0-16 0,0-1 0,0-4 0,1-6 0,-1-9 0,2-7 1,-2-2-1,0-12 0,-2-1 0,-3-11-1,-1 1-4,-9-22-18,0 0-9,0 0-1,0 0 0</inkml:trace>
    <inkml:trace contextRef="#ctx0" brushRef="#br0" timeOffset="-2.67328E7">207 1 38,'0'0'23,"0"0"-2,-13-7-2,13 7-5,0 0-3,18 4-4,-18-4-1,23 11-2,-9-6-1,14 4 0,-1 0-1,15 0 0,5-2 0,4-3 0,10-1-1,6-5 0,5-5 0,6 5 0,-1-8 0,-1 2 0,2 0-1,3 6 1,-9-5 0,-2 7-1,2 0 1,-5 3 0,1 1-1,8 1 1,-4-5 1,6-2-1,1 2 0,1 0 0,4-3 0,-1 3 0,-5 0-1,-6-2 1,-1 6-1,-11-3 1,-8 3-2,-1-2 2,-8-1-1,4-1 1,-5-1-1,3-1 0,-5-3 1,9 1 0,-1 0-1,-3 1 1,2 3-1,-7 0 1,1 2-1,-5-4 0,-3 2 0,-2 2 0,0-4 1,4 2-1,1-4 0,0 1 1,0-3 0,1 4-1,-1 1 2,0-6-2,-3 7 1,-3 1-1,-5 1 1,1 3 0,-5-1-1,-2 0 0,-5 3 0,-14-7-2,6 19-4,-26-22-27,5 3-3,-10-7-3,-1-4 2</inkml:trace>
    <inkml:trace contextRef="#ctx0" brushRef="#br0" timeOffset="2308.804">345 2580 2,'0'0'17,"0"0"-1,0 0-2,0 0-3,0 0-3,0 0 0,0 0-2,0 0 1,0 0-1,0 0-2,0 0 1,0 0-1,0 0 0,0 0 0,0 0-1,9 17-1,-9-17 0,0 0 0,23-4-1,-23 4 1,24 4-1,-24-4 0,21 0 1,-21 0-1,22 0 1,-22 0-1,17-4 1,-17 4 0,17-9-2,-17 9 2,26-2-2,-26 2 1,24 0 0,-5 4-1,0-8 0,0 11 0,1-5 1,1 0-1,-4-7 1,1 6-1,-1 1 1,-17-2-1,28-3 0,-28 3 0,25-10 0,-25 10 1,24-5-1,-24 5 0,22-13 0,-22 13 1,27-2-1,-27 2 0,26 0 0,-26 0 0,30-10 0,-30 10 0,30-9 0,-30 9 0,30-17 0,-30 17 0,32-13 0,-16 11 0,-16 2 0,30 4 0,-13 2 0,0-4 1,0 7-1,2 0 0,1-7 0,1-6 1,3 3-1,0-5 1,1 0-1,1 3 0,2-7 0,0-1 1,-2 6-2,2 1 1,-1-2 0,3 6 0,1-3 1,-1-1-1,0 0 0,6-2 0,-4 3 1,0-5-1,-1 8 0,3-3 0,-2-3-1,-2 4 2,0 0-1,-6 0 0,2 2 0,1 2-1,-5 0 1,-1-6 1,-1 6-1,3-2 0,-6 4 0,5-4 0,-5 0 0,4-2 0,-3 0 0,3 4 0,-4-2 0,3 0 0,-3-4 0,0 8 0,2-6 0,-2 4 0,-1-2 0,1 0-1,0-2 1,-17 2 0,34-3 0,-34 3 1,30-10-1,-13 6 0,1 4 1,-1-5-1,0 3 0,0-4 0,-17 6 0,30-5 0,-30 5 0,24-2 1,-24 2-2,21-4 1,-21 4 0,15-2 0,-15 2 0,17 0-1,-17 0 1,18 0 0,-18 0 0,0 0 1,21 2-1,-21-2 0,17 8 0,-17-8 0,17 2 0,-17-2 0,20 1 1,-20-1-1,25 0 0,-25 0 0,28-7 0,-12 9 0,1-4 0,0 2 0,2-2 0,0 4 0,-1-2 0,3 6 0,0-6 0,3 0 0,-2-6 0,1 8 0,-3 2 1,3-4-1,-1-4 0,1 4 0,-3 5 1,1-5-1,0 6 0,-3-4 0,3 0 0,-2 1 0,-1 3 0,1 0 1,0-3-1,-1 1 0,-1 0 1,4 3-1,-4-3 0,3 0 0,-20-4 0,32 0 0,-32 0 0,23 3-1,-23-3 0,0 0-2,17 10-11,-17-10-18,0 0-3,-27-8 2,27 8-1</inkml:trace>
    <inkml:trace contextRef="#ctx0" brushRef="#br0" timeOffset="3525.6062">3370 14 15,'-18'0'17,"18"0"-4,0 0-4,0 0 0,0 0-1,-15 17-1,11 3 1,-4 1-2,5 16 0,-12 6-2,7 22 1,-10 10-2,3 10 0,-6 10-1,6 12 0,-7 1 1,7 13-2,-2 2 2,4 0-1,3 2 1,3 5-1,5-3 1,2 1-1,0-1-1,2-6 0,5-13-1,1-3 0,-1-10 0,6-13 0,-1-11 0,1-12 0,0-8 0,2-9 1,-4-4-1,4-12-1,-8-6 2,-7-20-1,21 26 0,-21-26-1,0 0 1,26-13 0,-18-9 1,5 0-1,-2-14 0,4-3 1,2-9 0,3-5 1,3-8-1,-1-6 0,8-4-1,-3-5 2,1-6-2,0-8 1,-6-3-1,4-9 0,-7-7 0,0 1 0,-6-3 0,-2 6 0,0-3 0,-5 9 0,-4 2 0,-4 12 1,-5 4-2,-7 5 2,-2 0-1,-9-3 1,-1 7-1,-2-3-1,0 4 0,0-1 0,2 8 1,1 8-1,5 14 0,5 10-1,3 9 2,12 23-1,-15-7-1,15 7 1,0 0-1,-24 26 0,20-5-6,4-21-11,-18 18-12,18-18 1,0 0 0</inkml:trace>
  </inkml:traceGroup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1-02-26T01:15:33.550"/>
    </inkml:context>
    <inkml:brush xml:id="br0">
      <inkml:brushProperty name="width" value="0.05833" units="cm"/>
      <inkml:brushProperty name="height" value="0.058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A4DE1E8-21D0-4D53-9E5A-18A4EACB1175}" emma:medium="tactile" emma:mode="ink">
          <msink:context xmlns:msink="http://schemas.microsoft.com/ink/2010/main" type="writingRegion" rotatedBoundingBox="15237,11881 19227,9613 19549,10179 15558,12447"/>
        </emma:interpretation>
      </emma:emma>
    </inkml:annotationXML>
    <inkml:traceGroup>
      <inkml:annotationXML>
        <emma:emma xmlns:emma="http://www.w3.org/2003/04/emma" version="1.0">
          <emma:interpretation id="{E5418D3D-CD34-4625-9C01-220EA7E866E6}" emma:medium="tactile" emma:mode="ink">
            <msink:context xmlns:msink="http://schemas.microsoft.com/ink/2010/main" type="paragraph" rotatedBoundingBox="15237,11881 19227,9613 19549,10179 15558,1244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7E58C6D-0107-43DC-A73C-DF675BD8F19F}" emma:medium="tactile" emma:mode="ink">
              <msink:context xmlns:msink="http://schemas.microsoft.com/ink/2010/main" type="line" rotatedBoundingBox="15237,11881 19227,9613 19549,10179 15558,12447"/>
            </emma:interpretation>
          </emma:emma>
        </inkml:annotationXML>
        <inkml:traceGroup>
          <inkml:annotationXML>
            <emma:emma xmlns:emma="http://www.w3.org/2003/04/emma" version="1.0">
              <emma:interpretation id="{EED97D08-A0FD-459C-BBEC-B0475B564052}" emma:medium="tactile" emma:mode="ink">
                <msink:context xmlns:msink="http://schemas.microsoft.com/ink/2010/main" type="inkWord" rotatedBoundingBox="15237,11881 19227,9613 19549,10179 15558,12447"/>
              </emma:interpretation>
              <emma:one-of disjunction-type="recognition" id="oneOf0">
                <emma:interpretation id="interp0" emma:lang="en-US" emma:confidence="0">
                  <emma:literal>enantiomor</emma:literal>
                </emma:interpretation>
                <emma:interpretation id="interp1" emma:lang="en-US" emma:confidence="0">
                  <emma:literal>Enantiomor</emma:literal>
                </emma:interpretation>
                <emma:interpretation id="interp2" emma:lang="en-US" emma:confidence="0">
                  <emma:literal>infantine</emma:literal>
                </emma:interpretation>
                <emma:interpretation id="interp3" emma:lang="en-US" emma:confidence="0">
                  <emma:literal>emanations</emma:literal>
                </emma:interpretation>
                <emma:interpretation id="interp4" emma:lang="en-US" emma:confidence="0">
                  <emma:literal>inanition</emma:literal>
                </emma:interpretation>
              </emma:one-of>
            </emma:emma>
          </inkml:annotationXML>
          <inkml:trace contextRef="#ctx0" brushRef="#br0">12964-3976 26,'0'26'23,"8"-2"-3,-8-24-1,22 32-6,-22-32-1,38 13-4,-16-19-2,10 2-1,-8-18-1,4 1-1,-3-7 0,-3-7-2,-7-6 0,-2 4-1,-9-2 1,0-2 0,-10 5-1,0 5 0,-5 6-1,11 25 3,-35-20-3,18 24 2,-6 14 0,1 12-2,-1 9 1,7 8 0,1 10 1,7 1-1,6 4 1,4-6-1,7-6 1,6-5-1,8-8 1,1-9 0,4-13-1,4-10 1,-2-6-1,-2-3 0,-4-9 0,1-11 1,-10-6-1,5 0 0,-10 2 0,3-11 0,-9-2 0,1-2 0,-3-2 0,4 1-1,5 4 1,-4-2 0,7 4-1,-7 7 0,8 6 0,0 9 1,-15 16 0,28 1 0,-28-1 1,21 40-1,-12-7 1,2 6 0,-7 0 0,3-1-1,-3-3 1,4-5 0,-5 0 0,3-12-1,-6-18 0,0 0 0,0 0 1,0 0-1,0 0 0,6-44-1,-6 8 0,-4-5 0,4-4 0,0-5 0,4-4 0,3 2 1,3 5-1,3 6 2,0 6-2,5 16 2,-1 12 0,-17 7-1,30 18 1,-15 7 0,0 14 1,2 4-2,2 1 2,0-1-1,3-9-1,2-2 0,3-10 1,1-7-1,-2-13-1,0-4 0,2-6 0,-7-10-2,5-5 0,-7-5 0,5-5-1,-5-6 0,-1 3 0,-3-10 1,0 3-1,-3-4 2,-5 4 1,-5-5 0,-4 5 1,-7 4 1,-1 4 0,-5 12 1,-3 10 0,-1 11 1,-3 12-1,5 18 1,-4 3 0,15 12 0,-7 2-1,11 1 0,2-5 0,6 2 0,5-17 0,6-3-1,0-14 0,2-2-1,-1-10 1,-1-7-1,-2-6 1,2-7-1,-9-3 0,-3-7 1,-1-1-1,-2-12 0,-2 5 0,-2 3 0,0 5 0,0 5 0,-1 11 0,3 17-1,0 0 1,-2 24 0,4 4-1,1 8 1,3 1 0,3 4 0,2-4 0,3-5 1,-1-8-1,2-7 1,-15-17 0,28 2-1,-28-2 1,26-28-1,-17 3 2,4-4-2,1-7 0,-3 1 0,-2-4 0,4 0-1,-3-1 1,3 1 0,-2 8-1,0 5 0,-1 7 0,-10 19 1,14-6-1,-6 25 2,-1 9-1,-1 7 0,-2 4 1,1 1 0,-3-3 0,6-4-1,-4-8 1,-4-25 0,7 18 0,-7-18-1,2-17 0,-2-1 1,0-5-1,0-10 2,0 1-2,2-7-2,-2 4 2,7-3 0,1 5-1,1 7 0,4 7 1,-13 19-1,25-15 1,-25 15 0,30 32 0,-16-4 0,-4 5 1,3 1-1,2-2 1,2 3-1,0-7 0,3-9 1,-3-8-1,4-11 2,1-9-2,-3-5 1,1-4 0,-3-14-1,2-5 0,-2-6 0,-2-7 1,-2-4-1,-6-2 0,1-9-1,-8-3 1,-2 9 0,-4 1 0,-1 4-1,-4 7 1,-2 14-1,1 9 1,12 24-2,-20-10 2,20 10 0,-6 30 2,10 4-1,5 7-1,4 5 1,2 5 0,10 4 0,-7-2 0,9-1 0,-5 0-2,-3-11 1,-2-4-1,-2-9 0,-2-2-2,-13-26-5,17 17-14,-17-17-12,-2-19-1,-8-1 2</inkml:trace>
          <inkml:trace contextRef="#ctx0" brushRef="#br0" timeOffset="1965.6035">14567-4914 29,'-21'9'32,"21"-9"1,0 0-1,0 0-17,13-42-7,25 12-2,-1-19-3,14 5-1,-1-7-1,3 5-1,-5 1 1,-1 9-2,-11 7 1,-8 6 0,-8 8 0,-20 15-1,21-9 1,-21 9 1,9 30-1,-3-2 1,0 4 0,1 5 1,1 6-1,1 5 0,0-1 0,1-6 1,-1-2-2,-2-9 0,1-6-2,-8-24 0,9 26-2,-9-26-3,2-20-7,-13-12-5,15 8-3,-16-23-2,12 13 2,-13-16 5,12 11 6,-9 2 9,-1-1 9,7 14 8,-9-4 4,13 28 2,-13-26 0,13 26-4,0 0-5,0 0-6,-8-17-3,8 17-4,17 0-3,-17 0-3,34-9-1,-17-2-1,13 15 1,-10-17 0,10 11 4,-5-4 3,-25 6 4,33-7 4,-33 7 1,0 0 1,0 0 0,0 0 0,2 16-2,-2 7-2,-5-3-2,7 14 0,-2-2 0,3 3-1,9-1 0,3-1 0,-1-9-1,5 1 1,0-9-1,2-10 0,-1-8 0,1-9-1,-6-6 1,-2-11-1,-2-2 0,-2-5-1,-3-8 1,-4 0-1,-6-2 0,-3 6-2,-6 4 2,-8 11 0,-3 9 0,-4 4 0,-1 16 1,-1 4 0,6 10-1,4 7 1,5 6 1,5-10-1,10-1 1,8-5-1,-8-16 1,28 10-1,-9-16 0,1-3 0,-1-10 0,3 1 0,1-7 0,-3 3 0,-3 0-1,6 7 1,-3 4 0,1 5 0,-1 10 0,1 9 0,-2 11 1,1 6-1,-5 5 1,-2 1 0,-3-5 1,-3 3-1,-5-10 0,2-7 1,-4-17-2,0 0 1,0 0 0,-6-23 0,4-4-1,4-3 0,0-9 0,6-2 0,1-4-1,6 2 1,4 2-1,-1 6 0,5 8 0,-1 5 0,3 13 0,-5 11 0,-3 13 1,2 9 0,-8 6 1,4 5-1,-6-1 1,1 3 0,-6-5 1,-1-8-1,-3-24 0,4 30-1,-4-30 1,0 0 0,-15-19-1,8-2 0,1-5 0,4-3 0,0-5-1,-2-5 0,12 2-1,-1-1 1,7 7-1,1-1 1,3 4-3,5 11 3,1 8 1,4 9-1,0 9 2,-5 8-1,-5 7 1,3 6 0,-4 2 2,-2-1-2,0-3 0,0-5 0,0-7 0,-15-16-1,32 15 1,-16-18 0,1-9-2,2-6 1,0-5 0,1-10 0,-1-1 0,0-10-1,-2-1 0,-2-2-1,-4 3 1,-6-1 0,-5 8-2,-7 9 2,-4 9-1,-4 13 1,-4 14 1,0 14 0,4 10 0,2 11 2,8 2-1,8 3 1,1-3 2,9-1-2,2-8-1,6-12 1,1-5 0,3-12-1,-3-9 0,0-5-1,1-14 0,1-5 0,1-7 0,-1-3 0,-3-8-1,-1-7 0,-3-1 0,-4-4 0,2 6 0,-7 1 0,-1 8 0,-3 2 1,1 11-1,-1 6 0,-4 22 0,0 0 1,19-17 0,-19 17 0,19 8 0,-19-8 0,35 5 0,-16-3 1,2 2-1,-1 1 0,3 5 1,-7 5-1,-2 5 1,-1 10 0,-6 3 1,2 1-1,-1-4 1,1 3-1,6-8 0,4-5 0,0-11 0,1-5-1,5-13 1,-3-2-2,4-4 1,1-9-1,-1-3 0,-2-6-2,6 11-2,-17-19-9,12 24-22,-18-6 1,-7 23-2,0-22 1</inkml:trace>
        </inkml:traceGroup>
      </inkml:traceGroup>
    </inkml:traceGroup>
  </inkml:traceGroup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1-02-26T01:15:23.753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44DC0705-F426-4D49-91D1-09E1542D4290}" emma:medium="tactile" emma:mode="ink">
          <msink:context xmlns:msink="http://schemas.microsoft.com/ink/2010/main" type="inkDrawing" rotatedBoundingBox="15348,15538 19383,15131 19390,15201 15355,15607" semanticType="underline" shapeName="Other">
            <msink:sourceLink direction="with" ref="{500317DA-4F6A-4927-9167-BC2E4724E7A6}"/>
          </msink:context>
        </emma:interpretation>
      </emma:emma>
    </inkml:annotationXML>
    <inkml:trace contextRef="#ctx0" brushRef="#br0">-10 408 13,'-19'-15'11,"19"15"0,0 0-1,0 0-1,0 0-1,0 0-1,0 0-2,23-15 0,-23 15 2,30 2-3,-6 2-1,4-10 0,6 4-1,9-3 0,6-1 1,11-1-2,5-7 0,6 9 0,12-12 1,1 0-2,6 4 2,5 0-1,4 2 0,1-4-1,1 6 2,4-8-2,-4 8 1,9 1 1,4 3-1,-3-10 0,5 5 0,0-1 1,6 2-1,-8-2 0,4-4 1,2 2-1,-2 0-1,0 2 1,1-4 0,1 0 0,-4 2 0,-2 3 0,-5 1-1,0 0 1,-6 1 0,-12 1-1,-3 3 1,-9 2-1,-6-1 1,-8-1 0,-3 4-1,-9-2 0,-10 2 1,-4 2-1,-9 0 0,-6 0-1,-3-1-1,-4 5-2,-17-6-12,0 0-13,0 0-2,0 0 2</inkml:trace>
  </inkml:traceGroup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1-02-25T17:50:15.009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6AAD1E80-11C2-4528-9ADB-F27E524A9793}" emma:medium="tactile" emma:mode="ink">
          <msink:context xmlns:msink="http://schemas.microsoft.com/ink/2010/main" type="inkDrawing" rotatedBoundingBox="19381,15210 22627,15022 22630,15071 19384,15259" semanticType="strikethrough" shapeName="Other">
            <msink:sourceLink direction="with" ref="{B40B1ED0-F69A-4233-8A3C-F4747EB057FF}"/>
          </msink:context>
        </emma:interpretation>
      </emma:emma>
    </inkml:annotationXML>
    <inkml:trace contextRef="#ctx0" brushRef="#br0">16997-876 17,'-23'-7'21,"23"7"-2,-15 0-3,15 0 0,0 0-2,-13-5 0,13 5-2,16 3-3,11 3-1,-6-10-3,20 9 0,2-8-1,15 3-2,13-7 0,11 3-1,22-1 1,11-2-1,18-2 1,6-2-1,8 0-1,5 2 0,3 2 1,4-5 0,-12-1-1,0 0 1,-10 1 0,0 3 1,-7-3-1,0 4 0,-5 3-1,-4 1 1,-4-1-1,-9 3 0,-13-3 0,-6 5 0,-10-4 0,-11-1 0,-16 0 0,-13 1 0,-11 0 0,-8 3 0,-5 8-1,-15-7-3,-14 21-15,-10-17-16,3 5 0,-8-9-2,6-2-1</inkml:trace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1-02-25T17:11:30.984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15D276CE-86EC-482E-8EDC-B582BAE44972}" emma:medium="tactile" emma:mode="ink">
          <msink:context xmlns:msink="http://schemas.microsoft.com/ink/2010/main" type="writingRegion" rotatedBoundingBox="10965,12714 12797,13932 12246,14759 10415,13541"/>
        </emma:interpretation>
      </emma:emma>
    </inkml:annotationXML>
    <inkml:traceGroup>
      <inkml:annotationXML>
        <emma:emma xmlns:emma="http://www.w3.org/2003/04/emma" version="1.0">
          <emma:interpretation id="{963B4F50-1679-4D5F-A608-190B9E73CDDA}" emma:medium="tactile" emma:mode="ink">
            <msink:context xmlns:msink="http://schemas.microsoft.com/ink/2010/main" type="paragraph" rotatedBoundingBox="10965,12714 12797,13932 12246,14759 10415,1354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F74B012-45CB-45EE-96A0-3A2099B2BC34}" emma:medium="tactile" emma:mode="ink">
              <msink:context xmlns:msink="http://schemas.microsoft.com/ink/2010/main" type="line" rotatedBoundingBox="10965,12714 12796,13931 12246,14759 10415,13541"/>
            </emma:interpretation>
          </emma:emma>
        </inkml:annotationXML>
        <inkml:traceGroup>
          <inkml:annotationXML>
            <emma:emma xmlns:emma="http://www.w3.org/2003/04/emma" version="1.0">
              <emma:interpretation id="{5A1EF5FE-D4AA-400A-B61A-E439736C8A75}" emma:medium="tactile" emma:mode="ink">
                <msink:context xmlns:msink="http://schemas.microsoft.com/ink/2010/main" type="inkWord" rotatedBoundingBox="10965,12714 12796,13931 12246,14759 10415,13541"/>
              </emma:interpretation>
              <emma:one-of disjunction-type="recognition" id="oneOf0">
                <emma:interpretation id="interp0" emma:lang="en-US" emma:confidence="0">
                  <emma:literal>Tier</emma:literal>
                </emma:interpretation>
                <emma:interpretation id="interp1" emma:lang="en-US" emma:confidence="0">
                  <emma:literal>"'Br</emma:literal>
                </emma:interpretation>
                <emma:interpretation id="interp2" emma:lang="en-US" emma:confidence="0">
                  <emma:literal>Tiber</emma:literal>
                </emma:interpretation>
                <emma:interpretation id="interp3" emma:lang="en-US" emma:confidence="0">
                  <emma:literal>tinier</emma:literal>
                </emma:interpretation>
                <emma:interpretation id="interp4" emma:lang="en-US" emma:confidence="0">
                  <emma:literal>Titer</emma:literal>
                </emma:interpretation>
              </emma:one-of>
            </emma:emma>
          </inkml:annotationXML>
          <inkml:trace contextRef="#ctx0" brushRef="#br0">6129-1216 20,'0'0'32,"-5"-25"1,5 25-1,0 0-20,0 0-1,0 0-5,-20 13-1,19 19-1,-4 1-1,5 11-1,-7-3 0,6 8 0,-3-6-1,4 5 0,0-9 0,0-10-1,-3-1-1,3-28-2,10 33 0,-10-33-1,0 0-1,0 0 0,21-7 0,-21 7 0,25-28 1,-25 28 1,20-29 1,-20 29 1,21-30 0,-21 30 1,23-24 0,-23 24 1,23-21 1,-5 17 0,-18 4 1,33-8 1,-18 6-1,7-2 1,-4 0 0,3 0-2,-4-2-1,1-4-1,2 1-4,-11-9-7,11 10-7,-13-10-10,-7 18-5,10-25 1</inkml:trace>
          <inkml:trace contextRef="#ctx0" brushRef="#br0" timeOffset="-561.601">6304-446 38,'0'0'34,"0"0"3,0 0-3,-18-6-24,18 6-2,-5-28-4,5 6-1,-5-7 0,5-1-3,-5-9 0,5 10 0,-2-3 0,5-3 0,-7 11-3,4-2 0,0 26-2,-4-33-13,4 33-17,0-20-1,0 20 0</inkml:trace>
          <inkml:trace contextRef="#ctx0" brushRef="#br0" timeOffset="171.6003">6436-1163 45,'0'0'32,"-10"-23"-4,10 23-6,-5 17-7,13 13-5,-11-1-4,9 9-1,-6 5-3,7 4 0,-7 10-1,5-11-2,-4-1-3,-7-14-19,11 7-11,-10-17-3,3 1 2</inkml:trace>
          <inkml:trace contextRef="#ctx0" brushRef="#br0" timeOffset="764.4013">6617-51 45,'-7'16'35,"7"-16"2,0 0-1,0 0-28,40 18 1,-12-30-5,16 0-2,-1-6 0,10-1-2,-9 1 0,6 0-1,-16 6-2,-2 3-1,-4 24-21,-28-15-11,0 0 0,1 20-1</inkml:trace>
          <inkml:trace contextRef="#ctx0" brushRef="#br0" timeOffset="1341.6021">7141-344 33,'15'-24'34,"-15"24"1,0 0-2,0 0-22,23 18-1,-22 12-5,11 17-1,-6 6-1,4 8 1,-2 6-3,1-2 0,1 4 0,-4-8 0,1-10-2,-1-16 0,1-7-2,-7-28-4,8 18-5,-16-44-8,11 8-14,-6-15-2,3-3 3</inkml:trace>
          <inkml:trace contextRef="#ctx0" brushRef="#br0" timeOffset="1778.4031">7174-204 11,'-10'-26'31,"2"8"2,4-3 0,4 21-15,18-49-5,14 35-6,-4-10-2,11 14-2,2 0 0,6 8-2,-6 1 1,-2 10 0,-16 11 0,-5 10 0,-14 1-1,-17 6 0,-11 1-1,-12 3 2,-3-7-2,1 5 0,-2-15 0,12-1 0,12-19 0,16-4 0,0 0-2,16-18 2,12 1 0,9 1 0,4 2 0,6 2 2,0 14-2,-6 4 0,-7 12 0,-7 6 1,-11 1-1,-9 7 1,-14 3-1,-8 4-1,-8-3 1,-8-7 0,0-3-1,-4-8-2,2-7-1,0-14-4,17 5-16,-6-22-10,14-4 0,-2-7-1</inkml:trace>
          <inkml:trace contextRef="#ctx0" brushRef="#br0" timeOffset="2121.6037">7600-236 34,'28'16'34,"-10"2"2,2 11-1,-3 1-16,6 17-10,-7-8-3,6 5-3,-9-3 0,2 0-1,-9-9-1,-2-3 0,-4-29 0,-7 36 1,7-36-2,-20 4 1,20-4 0,-18-30-1,15 3 1,3-5-1,3-7 0,9-5-1,6-1 1,5 4 0,5-1-1,-2 5 0,10 2 1,-4 5-1,2 14 0,-2 1-1,-3 13-1,-6-6-2,9 22-21,-32-14-9,29 15-2,-29-15 0</inkml:trace>
        </inkml:traceGroup>
      </inkml:traceGroup>
    </inkml:traceGroup>
  </inkml:traceGroup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1-02-25T17:49:18.347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ACBE426C-D396-48D3-9616-5B586B97C9E4}" emma:medium="tactile" emma:mode="ink">
          <msink:context xmlns:msink="http://schemas.microsoft.com/ink/2010/main" type="writingRegion" rotatedBoundingBox="1407,17206 7622,11389 9109,12978 2894,18795"/>
        </emma:interpretation>
      </emma:emma>
    </inkml:annotationXML>
    <inkml:traceGroup>
      <inkml:annotationXML>
        <emma:emma xmlns:emma="http://www.w3.org/2003/04/emma" version="1.0">
          <emma:interpretation id="{B30C5EB8-500D-4D15-AF34-21D7BCBF502C}" emma:medium="tactile" emma:mode="ink">
            <msink:context xmlns:msink="http://schemas.microsoft.com/ink/2010/main" type="paragraph" rotatedBoundingBox="1407,17206 7622,11389 9109,12978 2894,1879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E17B1F1-9C9D-4224-88D2-E81430A4647E}" emma:medium="tactile" emma:mode="ink">
              <msink:context xmlns:msink="http://schemas.microsoft.com/ink/2010/main" type="line" rotatedBoundingBox="1407,17206 7622,11389 9109,12978 2894,18795"/>
            </emma:interpretation>
          </emma:emma>
        </inkml:annotationXML>
        <inkml:traceGroup>
          <inkml:annotationXML>
            <emma:emma xmlns:emma="http://www.w3.org/2003/04/emma" version="1.0">
              <emma:interpretation id="{5338F143-61E9-4D69-BF26-B1B4B6D40D67}" emma:medium="tactile" emma:mode="ink">
                <msink:context xmlns:msink="http://schemas.microsoft.com/ink/2010/main" type="inkWord" rotatedBoundingBox="1407,17206 7622,11389 9109,12978 2894,18795">
                  <msink:destinationLink direction="with" ref="{8B48D01A-1A2B-4814-8AEA-E9C6A2B39FBC}"/>
                </msink:context>
              </emma:interpretation>
              <emma:one-of disjunction-type="recognition" id="oneOf0">
                <emma:interpretation id="interp0" emma:lang="en-US" emma:confidence="0">
                  <emma:literal>it</emma:literal>
                </emma:interpretation>
                <emma:interpretation id="interp1" emma:lang="en-US" emma:confidence="0">
                  <emma:literal>it.</emma:literal>
                </emma:interpretation>
                <emma:interpretation id="interp2" emma:lang="en-US" emma:confidence="0">
                  <emma:literal>init</emma:literal>
                </emma:interpretation>
                <emma:interpretation id="interp3" emma:lang="en-US" emma:confidence="0">
                  <emma:literal>Midi</emma:literal>
                </emma:interpretation>
                <emma:interpretation id="interp4" emma:lang="en-US" emma:confidence="0">
                  <emma:literal>Midi.</emma:literal>
                </emma:interpretation>
              </emma:one-of>
            </emma:emma>
          </inkml:annotationXML>
          <inkml:trace contextRef="#ctx0" brushRef="#br0">141 1658 45,'17'-18'34,"-17"18"2,-24-15-1,4 6-22,2 24-5,-4-3-4,1 15-1,3 11-2,4-1 0,5 8 0,6-9 0,3 0-1,6-6 1,9-16-1,2-8 0,1-15 0,4-7 0,-1-13 0,3-5 1,-6-5-1,-3-3 0,0 5 1,-3 7 0,-3 1 0,-9 29 0,12-22-1,-12 22 0,14 25 1,-5 8-1,-1 2 0,12 14 0,-2 4 0,6 14-1,1 6 1,-10-3-1,-1 7 1,-14-6-2,-3 1 1,-17-13-1,-2-4 0,-13-24 1,2-12 0,1-19-1,6-14 0,8-20 3,6-21-2,9-12 1,6-18-1,6-7 0,3-11 1,9-1 0,-3-5-1,6 8 0,-2 14 1,2 10 0,-7 12 1,1 19 0,-6 17 1,-12 29 0,0 0 0,10 18 0,-11 14 1,-2 19-2,1 4 0,2 9 1,2-1-1,5-4 0,1-7 0,2 0 0,2-13-1,0-14 1,0-7 0,5-18-1,-5-11 1,1-8-2,-1-6 1,2-15-1,-2-3-1,0 0 1,0 2-1,-5 4 1,4 13-1,-11 24 1,13-5 0,-7 27 2,0 10-1,3 11 1,2 1-1,-1 10 1,8-6 1,1-8-1,-1-15-1,6-9 1,2-14-1,-1-13 0,2-11 0,-3-13 0,-3-14 0,-3-3 0,0-8 0,-3-10 0,-4-7 0,-7-2 1,1 4-1,-2 11 0,-3 14 0,0 14 0,0 36 1,0 0 0,-12 45 0,12 19-1,-5 15 1,8 14 1,-1-4-2,5 1 0,1-10 0,1-14-1,7-10 0,-11-24-2,4-7-1,-9-25-2,0 0-3,-11-25-11,10 4-16,-20-21-1,1 14 7,-16-24 17,12 14 8,-7 3 5,1 6 6,16 22 11,-14-4 18,28 11 0,-14 7-6,32 15-14,-1-24-7,17 5-4,5-12-3,12-3-1,3-10-2,0-6-2,6 19-25,-18-18-7,-8 20-1,-16-2 0</inkml:trace>
          <inkml:trace contextRef="#ctx0" brushRef="#br0" timeOffset="4461.6078">1970-323 7,'6'-18'33,"0"-2"-1,-6 20 3,4-25-14,-4 25-2,9 25-7,-1 20-3,-16 7-1,5 18-3,-7 10-1,1 10-1,-3 5-1,6 7-1,1-4 0,5-16-1,5-3-1,-1-9 0,4-8 0,1-10 0,-3-11-1,-2-12 1,-4-7-1,0-22 0,0 0-1,0 0 2,-13-20 0,4-9-1,0-8 2,-5-12-1,2-6 1,-7-2-1,0 5 2,-1 4-1,-1 14 0,3 8 1,-6 19 0,11 25 1,-2 16 0,6 18 1,3 11-1,6 8 0,3 1 0,7 1 0,7-14-2,-4-7 0,7-13 1,-2-12-1,3-16 0,-3-9 0,1-20 1,-3-7-1,4-13 2,4-8-2,1-13 0,5 7 0,3-7 0,3 2 0,2 6-1,-5 9-1,1 11-2,-11-1-3,11 27-27,-22-24-3,1 18-2,-13-8 2</inkml:trace>
          <inkml:trace contextRef="#ctx0" brushRef="#br0" timeOffset="5928.0104">1269-101 28,'12'-25'32,"1"0"0,-13 25-11,0 0-4,0 18-4,-18 3-3,5 22-1,-14 5-4,5 11 0,2-3-1,5 5-2,3-13 1,12 0-1,0-17-1,6-4 0,6-17 0,12-6 0,6-17 0,7-1-1,10-9-1,4-4 1,4 4 0,4-4-2,-2 7-1,-8-8-5,6 24-22,-23-16-6,-4 15-1,-28 5 1</inkml:trace>
          <inkml:trace contextRef="#ctx0" brushRef="#br0" timeOffset="7300.8128">2320-96 39,'-19'0'35,"19"0"-1,-6 18 1,7 9-22,4-11-6,14 15-2,2 1-1,11 2-1,1 1 0,10 1 0,-1-4-1,2 1 0,-4-10 0,5 2-1,-9-12 0,0-3 0,-11-6-1,1-6 0,-10-2 0,-16 4 1,9-28-1,-18 5 1,-7-4-1,-1-5-1,-7-8 2,0-5-1,-3-6 0,8-7 0,2 1 0,5 3 0,3 4 0,3 11 0,8 12-2,-2 9 0,0 18-5,0 0-30,10 34 0,-10-34-2,9 45 1</inkml:trace>
          <inkml:trace contextRef="#ctx0" brushRef="#br0" timeOffset="6520.8115">1288-736 2,'-7'27'29,"7"-27"2,0 21 2,7-1-14,-7-20-1,0 0-5,-7-20-3,7 20-3,3-45-2,-6 19 0,-2-16-3,-1 1 0,0 0-1,-3 5 0,5 4 0,-2-2-1,0 11 0,6 7 0,0 16 1,16-13 0,-16 13 0,33 9-1,-12-2 1,5 6 0,4 1 0,0-1 0,4 1 0,-7-5-1,2 3 0,-8-6 0,-3-3-2,-3-3 0,-15 0-2,0 0-4,18 6-19,-18-6-7,0 0-3,-18-13 2</inkml:trace>
          <inkml:trace contextRef="#ctx0" brushRef="#br0" timeOffset="3478.8061">1965-384 21,'2'-18'32,"-2"18"2,3-18-3,-3 18-14,4-23-3,4 7-3,-10-21-4,5-3 1,-6-19-3,3-9-2,-4-14 0,1-9-2,0-13 0,6 0 0,-3-2-1,3 13-1,1 8 0,-2 15 1,1 14-1,-3 19 1,0 37 0,0 0 0,-15 9-1,0 25 1,-2 10 1,-5 5-1,-3 8 0,-7 2 0,2-7 0,3-4 0,-1-10 0,2-13 0,10-14-1,16-11 1,-14-9-1,19-16 1,10-8-1,3-10 1,7-7 0,1-5 0,1 1 0,4-10 0,-1 5 0,-3 7 0,-3 5 0,-5 13 0,-4 11 0,-15 23 0,23 2 0,-14 19 1,-2 12-1,5 6 1,0 4 0,3 0-1,3 0 0,3-11-2,5-2-2,-10-17-13,13 5-18,-17-7 0,4 5-3,-16-16 2</inkml:trace>
          <inkml:trace contextRef="#ctx0" brushRef="#br0" timeOffset="6910.8121">1294-949 26,'0'0'33,"12"18"2,8-4-2,8 22-14,1-9-7,29 25-2,-7-6-3,24 15-2,3-9-2,9 7-1,9-5-1,2 6 0,1-8 0,-1 0-1,-7 4 0,-9-3 0,-7-1 0,-9-5 0,-12-4 0,-9-4-1,-6-7 0,-5-5 0,-2-9-1,-7-9 0,1-2-1,-26-7-2,25 4-4,-25-4-7,0 0-19,-25-18-1,-1 14 1,-10-1 1</inkml:trace>
          <inkml:trace contextRef="#ctx0" brushRef="#br0" timeOffset="5335.2094">1258 214 5,'-22'30'33,"7"-3"0,3-25 2,12-2-14,18-36-2,25-3-6,13-36-6,17-13-1,16-21-3,12-9-1,16-17 0,6-2-1,3 1 0,-9 0-1,0 9 0,-10 7 0,-14 13 0,-7 5 0,-14 23 1,-10 7-2,-23 17 1,-9 15 0,-13 15-1,-17 25 0,0 0 0,-29 27 0,4 2-1,-11 5-1,1 0 1,0-6-3,3 5 1,-4-17 0,12 0 0,-1-13 0,7-3 1,0 0 2,0 0 0,0 4 2,-3 0 1,4 6 1,-5-1 0,5 7 1,-2-7-1,19-9 1,-15 6-2,15-6 2,22-27-4,4 4 2,5-8-2,11-5 1,5 2-1,4 2 1,-2 5-1,-2 8 0,-10 10 0,-4 11 0,-8 3 0,-7 15 0,-7 1 0,-7 9 0,-2 1 0,-4 1 0,-2-3-1,-4-4 0,5 5-1,3-30-6,-6 36-17,6-36-9,-16 21-2,16-21 2</inkml:trace>
          <inkml:trace contextRef="#ctx0" brushRef="#br0" timeOffset="11918.4208">3555-2216 42,'0'0'35,"0"0"0,-17 31-2,23 12-24,-3-1-2,9 25-3,-2 4-1,5 6-1,2-5-2,-1-6 1,-1-11-2,-6-8 1,-3-8 0,-1-23-3,-5-16 1,0 0-1,0 0 0,-26-32 0,20-4 1,-6-14-2,3-3 2,0-12 1,3-1 0,2-11 2,5-2 1,8 2-1,-1 2 2,10 9 0,1 5 1,10 20 0,-7 4-1,8 22 2,-9 12-3,2 22 1,-10 8-1,-4 14 0,-12 6-3,-9 6 1,-6 5 0,-4-8-1,-2-2-1,-3-12-1,3-2-5,-6-25-13,13 0-14,17-9 0,-13-25 1,17-6-1</inkml:trace>
          <inkml:trace contextRef="#ctx0" brushRef="#br0" timeOffset="10514.4185">4101-1776 37,'27'4'27,"9"-2"-3,17 17-5,-3-1-5,18 20-3,-7-6-4,5 15-1,-6 1-4,-12 5-2,-2 8-7,-22-12-13,-1 1-11,-5-7-2,-5-8 0</inkml:trace>
          <inkml:trace contextRef="#ctx0" brushRef="#br0" timeOffset="12199.2214">3912-2506 44,'0'0'38,"-3"22"-1,-10 17-1,-2 1-23,9 19-6,0-6-3,12 3-1,3-13-1,6-4-2,4-21 0,7-15 0,2-11 0,-1-19 0,0-9 0,-4-14-1,-7 0 0,-7-11-1,-6 11 0,-9 5 0,-6 13-2,-10 7-2,-4 16-1,-10-5-12,11 21-15,-5 0-1,7 4 1,3-6 0</inkml:trace>
          <inkml:trace contextRef="#ctx0" brushRef="#br0" timeOffset="12433.2218">4055-3057 56,'-5'-25'38,"5"25"0,-3 36 0,6 12-30,5 11-3,7 18-1,9 7-2,-2 2 1,7 5-2,-7-12-2,2-7 0,-3-20-4,-3 1-5,-11-28-27,7-3 0,-14-22-1,18-7 0</inkml:trace>
          <inkml:trace contextRef="#ctx0" brushRef="#br0" timeOffset="13260.0233">4462-2803 55,'-16'-10'36,"-2"22"0,-8 13-1,7 20-30,2 9 2,4 6-4,1 7-1,7-5-1,4-8 1,10-11-2,3-15 1,1-13-1,1-19-1,5-12 0,-4-11-1,-1-12 0,-2-4 0,-2-5 0,-5 1 0,1-3-1,-2 5 1,-4 8 1,0 8 1,-3 13 0,3 16 1,0 0-1,-12 30 1,9 8 3,3 5-3,5 3 1,2-3 0,7-1 0,4-12 0,1-9-2,2-13 0,0-14 0,4-8 0,-10-11 0,5-9-2,-7-4 2,-4-3-1,0-2 1,-3 2 0,0 0 0,-4 5-1,5 15 0,-7 21 1,0 0 1,0 0-2,17 23 1,-7 13 0,-2 7 1,4 1-1,0 1 3,1-6-1,-4-3-1,0-11 1,2-7-1,-11-18 0,0 0 0,0 0 0,-15-32-2,4 3 0,4-5 1,-1-5-2,4-9 2,8 7-1,1-10 0,5 7 0,2-1 0,5 6 0,1 6 0,1 7 0,4 4-1,1 6 1,0 5 0,1 6 0,0 0 0,1-1 0,-1 10-1,-2 3 4,-4 7-1,-1 8 0,-4 12 2,-5 3-1,-2 12 1,-5 6-1,2 0 0,-2-1-1,2-2 1,2-11-2,0-14-3,3-2-1,-9-25-4,26 7-26,-26-7-2,10-32-1,-11 2-2</inkml:trace>
          <inkml:trace contextRef="#ctx0" brushRef="#br0" timeOffset="13806.0243">5214-3067 27,'0'0'29,"0"0"2,0 0-18,0 0 3,0 0-4,18 8-1,-18-8-1,16-16-2,-8-5 0,11 8-1,-4-17-2,6 5-3,6-4 0,2 8-1,1-1-1,-2 12 1,-1 11-1,-6 14 1,-10 12 0,-7 16 0,-4 8-1,-10 8 1,-5 9 0,0 0 0,-6-5 0,4-4-1,4-7 1,5-11-1,7-10 1,7-8-1,-6-23 1,28 16-1,-2-25 0,1-5 0,0-4 0,7-9-3,2-2-1,-8-14-3,7 18-19,-10-16-11,-5 12-2,-4-4 1</inkml:trace>
          <inkml:trace contextRef="#ctx0" brushRef="#br0" timeOffset="13400.4235">4980-3144 53,'-33'-29'36,"8"9"-2,-1 19-2,26 1-47,-16 5-16,16-5-4,15 29 1,-2-17-1</inkml:trace>
          <inkml:trace contextRef="#ctx0" brushRef="#br0" timeOffset="14601.6257">5415-2910 49,'-27'13'38,"12"-3"-2,15-10 0,0 0-28,12-19-2,13-1-3,4 0-2,5-10-1,7-1-3,0-3 0,1 11-3,-10-9 1,2 21-2,-11-5 1,2 12-1,-8 4 2,-17 0 1,13 18 2,-13-18 2,12 31 2,-12-31 2,5 28 1,-5-28 0,0 0 0,0 0 0,18-1-2,-18 1 0,18-38-1,-11 11-1,1-3-1,2-1 0,-5 1 0,-4 10-1,-2 4 1,1 16-1,-23-2 1,5 20 0,-1 7 1,-8 22 0,4-1 0,5 3 0,8 4 0,2-4 2,16-1-1,-2-16 0,16-1-1,4-22-1,2-2 1,8-13 0,-1-10-2,-1-12 0,3-10-1,2 0 1,-4-4-1,-1-1-1,-5-8 2,-4 9-1,-4 0 1,-9 14 1,-4 3 0,-8 25 0,-2-22 1,2 22 0,-16 29 0,4 0-1,6 13 1,-2 1 0,7 7 3,1-3-3,0-4 1,1-11 0,2-5 0,-3-11 0,0-16 0,0 0 0,0 0-1,-3-39 0,5 7-1,4-11 0,0-8 0,13-6-1,4 0 1,5 2-1,4-3 0,5 14 0,-4 1-1,1 10 0,-7 8-1,0 18-3,-27 7-13,29-11-17,-29 11-1,16 15 0,-16-15 1</inkml:trace>
        </inkml:traceGroup>
      </inkml:traceGroup>
    </inkml:traceGroup>
  </inkml:traceGroup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0" timeString="2011-02-26T01:16:06.862"/>
    </inkml:context>
    <inkml:brush xml:id="br0">
      <inkml:brushProperty name="width" value="0.05833" units="cm"/>
      <inkml:brushProperty name="height" value="0.058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88A6E5F-E999-45C8-94A1-26F014F6A0FC}" emma:medium="tactile" emma:mode="ink">
          <msink:context xmlns:msink="http://schemas.microsoft.com/ink/2010/main" type="writingRegion" rotatedBoundingBox="12101,1447 12116,1447 12116,1462 12101,1462"/>
        </emma:interpretation>
      </emma:emma>
    </inkml:annotationXML>
    <inkml:traceGroup>
      <inkml:annotationXML>
        <emma:emma xmlns:emma="http://www.w3.org/2003/04/emma" version="1.0">
          <emma:interpretation id="{71FF67A3-3076-4137-A35E-11C40404033F}" emma:medium="tactile" emma:mode="ink">
            <msink:context xmlns:msink="http://schemas.microsoft.com/ink/2010/main" type="paragraph" rotatedBoundingBox="12101,1447 12116,1447 12116,1462 12101,146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CC740E2-F4D1-4FFF-878C-3C6153287D87}" emma:medium="tactile" emma:mode="ink">
              <msink:context xmlns:msink="http://schemas.microsoft.com/ink/2010/main" type="line" rotatedBoundingBox="12101,1447 12116,1447 12116,1462 12101,1462"/>
            </emma:interpretation>
          </emma:emma>
        </inkml:annotationXML>
        <inkml:traceGroup>
          <inkml:annotationXML>
            <emma:emma xmlns:emma="http://www.w3.org/2003/04/emma" version="1.0">
              <emma:interpretation id="{D8C3D005-7504-4CBB-ABE9-C2A21C0E4937}" emma:medium="tactile" emma:mode="ink">
                <msink:context xmlns:msink="http://schemas.microsoft.com/ink/2010/main" type="inkWord" rotatedBoundingBox="12101,1447 12116,1447 12116,1462 12101,1462"/>
              </emma:interpretation>
              <emma:one-of disjunction-type="recognition" id="oneOf0">
                <emma:interpretation id="interp0" emma:lang="en-US" emma:confidence="0">
                  <emma:literal>.</emma:literal>
                </emma:interpretation>
                <emma:interpretation id="interp1" emma:lang="en-US" emma:confidence="0">
                  <emma:literal>v</emma:literal>
                </emma:interpretation>
                <emma:interpretation id="interp2" emma:lang="en-US" emma:confidence="0">
                  <emma:literal>}</emma:literal>
                </emma:interpretation>
                <emma:interpretation id="interp3" emma:lang="en-US" emma:confidence="0">
                  <emma:literal>w</emma:literal>
                </emma:interpretation>
                <emma:interpretation id="interp4" emma:lang="en-US" emma:confidence="0">
                  <emma:literal>3</emma:literal>
                </emma:interpretation>
              </emma:one-of>
            </emma:emma>
          </inkml:annotationXML>
          <inkml:trace contextRef="#ctx0" brushRef="#br0">0 0 0</inkml:trace>
        </inkml:traceGroup>
      </inkml:traceGroup>
    </inkml:traceGroup>
  </inkml:traceGroup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1-02-25T17:49:28.129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9D005C18-DAA7-47D0-AB78-744C6246529F}" emma:medium="tactile" emma:mode="ink">
          <msink:context xmlns:msink="http://schemas.microsoft.com/ink/2010/main" type="inkDrawing" rotatedBoundingBox="5835,16956 6126,14161 7420,14296 7129,17091" hotPoints="6724,14234 7240,15694 6476,17040 5961,15581" semanticType="enclosure" shapeName="Ellipse"/>
        </emma:interpretation>
      </emma:emma>
    </inkml:annotationXML>
    <inkml:trace contextRef="#ctx0" brushRef="#br0">4323-1874 4,'-29'-9'29,"-5"5"0,-11 10 1,-9 3-14,8 21-2,-14 2-4,6 29-3,-6 14-2,3 27 0,-7 22-2,2 31 1,1 15-1,2 18-1,11 20 0,8 6 0,9 1-1,17-4 1,14-12 0,24-17-1,16-21 0,11-19 0,11-31-1,13-22 1,4-25-1,9-24 0,5-28 0,-4-26 0,-1-27-1,2-20 0,0-25 1,-6-16-2,-3-18 2,-8-19-2,-4-12 1,-8-8 1,-14-7 0,-8-13-1,-20-7 1,-13 2 0,-15-8-1,-16 13 1,-16 11 1,-8 21-1,-8 29 0,0 32 1,-8 38-3,-3 19-2,15 44-25,1 13-4,7 19-3,13-11 1</inkml:trace>
  </inkml:traceGroup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1-02-25T17:49:55.321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86C7E87A-C1A2-4ED7-BCBF-DED532C783B8}" emma:medium="tactile" emma:mode="ink">
          <msink:context xmlns:msink="http://schemas.microsoft.com/ink/2010/main" type="inkDrawing" rotatedBoundingBox="15547,15992 17219,14453 17322,14566 15651,16105" semanticType="underline" shapeName="Other">
            <msink:sourceLink direction="with" ref="{500317DA-4F6A-4927-9167-BC2E4724E7A6}"/>
          </msink:context>
        </emma:interpretation>
      </emma:emma>
    </inkml:annotationXML>
    <inkml:trace contextRef="#ctx0" brushRef="#br0">13215-3 16,'15'-28'32,"10"-19"0,8-5 0,8-28-16,25 3-5,1-25-5,26-4-2,6-6-2,15-1-2,1 9 2,3 4-2,-1 9 1,-6 10 0,-11 13 0,-10 9 0,-9 2-1,-9 7 1,-8-6-1,-4 10 1,-12-1-2,-4 8 1,-13 10-1,-12 6 1,-19 23 0,6-18 0,-6 18-1,-31 11-2,12 7-5,-11-6-18,10 3-4,-2-3-2,4-1 1</inkml:trace>
  </inkml:traceGroup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1-02-25T17:49:41.484"/>
    </inkml:context>
    <inkml:brush xml:id="br0">
      <inkml:brushProperty name="width" value="0.05833" units="cm"/>
      <inkml:brushProperty name="height" value="0.05833" units="cm"/>
      <inkml:brushProperty name="fitToCurve" value="1"/>
    </inkml:brush>
    <inkml:brush xml:id="br1">
      <inkml:brushProperty name="width" value="0.05833" units="cm"/>
      <inkml:brushProperty name="height" value="0.058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DEC4FA4-13F5-4D38-8FAF-7FBEEA88E610}" emma:medium="tactile" emma:mode="ink">
          <msink:context xmlns:msink="http://schemas.microsoft.com/ink/2010/main" type="writingRegion" rotatedBoundingBox="8694,15749 19982,9877 21875,13516 10587,19389"/>
        </emma:interpretation>
      </emma:emma>
    </inkml:annotationXML>
    <inkml:traceGroup>
      <inkml:annotationXML>
        <emma:emma xmlns:emma="http://www.w3.org/2003/04/emma" version="1.0">
          <emma:interpretation id="{DF440CA0-0342-42C8-9549-DBB7EDCFDAA3}" emma:medium="tactile" emma:mode="ink">
            <msink:context xmlns:msink="http://schemas.microsoft.com/ink/2010/main" type="paragraph" rotatedBoundingBox="8694,15749 19982,9877 20683,11225 9395,1709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1A2FD2C-8436-4602-A6F2-FDC2069A8936}" emma:medium="tactile" emma:mode="ink">
              <msink:context xmlns:msink="http://schemas.microsoft.com/ink/2010/main" type="line" rotatedBoundingBox="8694,15749 19982,9877 20683,11225 9395,17098"/>
            </emma:interpretation>
          </emma:emma>
        </inkml:annotationXML>
        <inkml:traceGroup>
          <inkml:annotationXML>
            <emma:emma xmlns:emma="http://www.w3.org/2003/04/emma" version="1.0">
              <emma:interpretation id="{A2D1D5FA-C4C7-4C7F-A7D2-72F402D8F1A8}" emma:medium="tactile" emma:mode="ink">
                <msink:context xmlns:msink="http://schemas.microsoft.com/ink/2010/main" type="inkWord" rotatedBoundingBox="8740,15838 9352,15520 9832,16442 9220,16761"/>
              </emma:interpretation>
              <emma:one-of disjunction-type="recognition" id="oneOf0">
                <emma:interpretation id="interp0" emma:lang="en-US" emma:confidence="0">
                  <emma:literal>•</emma:literal>
                </emma:interpretation>
                <emma:interpretation id="interp1" emma:lang="en-US" emma:confidence="0">
                  <emma:literal>b</emma:literal>
                </emma:interpretation>
                <emma:interpretation id="interp2" emma:lang="en-US" emma:confidence="0">
                  <emma:literal>4</emma:literal>
                </emma:interpretation>
                <emma:interpretation id="interp3" emma:lang="en-US" emma:confidence="0">
                  <emma:literal>k</emma:literal>
                </emma:interpretation>
                <emma:interpretation id="interp4" emma:lang="en-US" emma:confidence="0">
                  <emma:literal>{</emma:literal>
                </emma:interpretation>
              </emma:one-of>
            </emma:emma>
          </inkml:annotationXML>
          <inkml:trace contextRef="#ctx0" brushRef="#br0">6870-493 26,'9'-25'31,"2"7"-3,-11-9-8,15 24-2,-11-15-4,8 23-3,-12-5-3,9 23-2,-4 3-1,-2 15 0,-2 7-2,1 25-1,-5 2 1,1 15-2,-4 3 1,2 0-1,-7-2 1,5 0-2,-1-3 2,1-18-2,0-9 1,3-11-1,1-13-1,1-10 1,1-11-2,0-16 1,0 0 0,0 0 0,9-32 0,-9 11-1,1-1 0,-2-3 0,-2 4 0,0-4-1,0 7 0,-6 2 0,-1 0 1,-4-2 0,2-4 0,0 4 1,-3-1 1,2-5 0,-1-4 0,2-1 0,-1-3 1,1 3 0,1 8 1,2-2 0,9 23 0,-16-17 0,16 17 2,-6 34-2,3 0 0,3 17 0,4 4 0,1 9-1,2 8 0,2-4 0,0-7-1,3-2 1,-1-14-1,-4-8 0,4-14 1,-11-23-1,18 6 1,-5-26-1,2-16 1,8-12-1,2-15 0,9-5 0,4-1 0,4 1-2,-2 7 1,-4 7-3,-4 25-2,-19-3-26,8 27-5,-21 5-2,0 0 1</inkml:trace>
        </inkml:traceGroup>
        <inkml:traceGroup>
          <inkml:annotationXML>
            <emma:emma xmlns:emma="http://www.w3.org/2003/04/emma" version="1.0">
              <emma:interpretation id="{A554F452-5894-4ABD-A69B-A2BE9AFE0744}" emma:medium="tactile" emma:mode="ink">
                <msink:context xmlns:msink="http://schemas.microsoft.com/ink/2010/main" type="inkWord" rotatedBoundingBox="18059,11172 20102,10109 20608,11079 18564,12143"/>
              </emma:interpretation>
              <emma:one-of disjunction-type="recognition" id="oneOf1">
                <emma:interpretation id="interp5" emma:lang="en-US" emma:confidence="0">
                  <emma:literal>curie-shi</emma:literal>
                </emma:interpretation>
                <emma:interpretation id="interp6" emma:lang="en-US" emma:confidence="0">
                  <emma:literal>curie-shi.</emma:literal>
                </emma:interpretation>
                <emma:interpretation id="interp7" emma:lang="en-US" emma:confidence="0">
                  <emma:literal>curie-ski.</emma:literal>
                </emma:interpretation>
                <emma:interpretation id="interp8" emma:lang="en-US" emma:confidence="0">
                  <emma:literal>curiae-shi.</emma:literal>
                </emma:interpretation>
                <emma:interpretation id="interp9" emma:lang="en-US" emma:confidence="0">
                  <emma:literal>curiae-ski.</emma:literal>
                </emma:interpretation>
              </emma:one-of>
            </emma:emma>
          </inkml:annotationXML>
          <inkml:trace contextRef="#ctx0" brushRef="#br1" timeOffset="2.67594E7">16368-5132 25,'-32'0'31,"2"11"0,8-3-2,8 12-18,14-20-31,-1 17-10,17-11 1,14-12-3</inkml:trace>
          <inkml:trace contextRef="#ctx0" brushRef="#br1" timeOffset="2.67606E7">16776-5134 39,'-8'19'32,"-8"-14"1,-5-3-1,-9-2-24,30 0-3,-37 25-3,20-9-1,0 7 1,2 5-1,2 0-1,5 1 1,5 1 0,6-4 0,3-7-1,-6-19 1,26 20-1,-9-23 0,2-10 1,3-6-1,-3-7 1,0-6-1,-4-3 0,0 1 1,-4 1 0,-2 1-1,-5 6 1,0 5 0,-4 21 0,-2-22 0,2 22-1,0 0 1,-6 19-1,10 1 0,2 8 0,5 4 2,4 9-2,7 5 1,3 3 0,-1 7 0,-2 0-1,-3 5 0,-4 1 0,-6 5 0,-5-9-1,-11 1 1,-6-12-1,-4 1-2,-6-14 2,-1-8-1,-2-9 0,-1-12 1,5-5-1,0-15 1,7-3 0,3-21 1,9-1-1,8-19 1,8-6-1,8-16 1,11-12 0,1-7-1,5-5 2,1 3-2,-3-4 0,-4 10 1,-10 0-1,-7 17 1,-9 12-1,-8 15 2,-9 15-2,-1 13 2,12 24-1,-30-4 1,12 22 1,8 9 0,5 4 0,7 16 0,1-2 1,5 3-1,5-3 1,9 3-2,-3-7 0,4 0 0,-5-7-1,-1-10 1,-2-7-1,-4 0 1,-11-17-1,0 0 0,0 0 0,0 0 0,0-34 1,-2 12-1,2-3 0,0-4-1,6-3 1,-2 8-1,11 1 1,-8 6 0,-7 17 0,30-1-1,-13 12 1,4 6 1,-4 9-1,5-4 1,-7 2-1,9-3 0,-1-8 1,-1-8-1,1-10 0,1-6 0,-1-12 1,1-8-1,-2-5 0,1-7 0,-1-5 0,-5-6 0,2 0-1,-8-8 0,-2 1 0,-5 1 0,-4 4 0,-5 6 1,-3 11-1,1 9 1,7 30 0,-17-2 0,11 28 1,6 10-1,8 16 2,1 7-1,6 5 1,4-5-1,3-8 0,4-1-1,2-13 1,-5-9-2,-3-5-2,-1-18-1,4 10-8,-23-15-19,7-17-4,-14-3 0,-6 3 0</inkml:trace>
          <inkml:trace contextRef="#ctx0" brushRef="#br1" timeOffset="2.67608E7">17373-5546 36,'-22'10'34,"22"-10"0,0 0 0,0 0-22,26-28-6,2 2-2,15-6-3,6-7-1,-2-8-2,5 6-2,-15-7-7,10 20-16,-17-2-8,-7 13 3,-23 17-2</inkml:trace>
          <inkml:trace contextRef="#ctx0" brushRef="#br1" timeOffset="2.67593E7">15883-4437 7,'0'0'28,"32"0"0,-15-13 3,-2-19-18,20 1 0,-14-20-5,9 1-2,-15-9-1,0 1-2,-10-6 0,-3 3-2,-9 1 0,-3 12 0,-7 1 0,-3 12-1,-1-1 0,3 21 0,-3 4-1,4 19 1,4 9-1,4 10 1,3 14 0,4 10 0,8 8 1,1 3 0,3 3-1,5-3 1,7-5 0,4-8 0,2-8 0,6-11-1,2-14 0,3-10 0,-2-13 0,1-10 0,-1-13 0,-5-2-1,-6-11 2,0-1-1,-9-5-1,-2 1 1,-7-2 1,-1 5-2,-5 9 2,-4 3-2,0 10 1,2 23 0,-11-18-1,11 18 1,-2 24 0,2 0 0,4 8 0,5 3 0,6 5 0,2-5 0,2-3 0,-2-12-2,2 1-9,-19-21-19,18-2-3,-5-17 1,-7-9 1</inkml:trace>
          <inkml:trace contextRef="#ctx0" brushRef="#br0" timeOffset="6926.4121">10068-2277 15,'0'0'32,"0"0"1,-25-12 1,25 12-19,-47 3-3,17 13-3,-13-7-4,1 15 0,-6-5-1,8 5-2,4 2 0,12-2 1,13-3-1,16 1-2,16-8 1,10 0-1,14 1 0,3-1-1,3 4 1,0 0 1,-8 7-1,-7 3 0,-21 10 0,-12-2 1,-12-4-2,-15 4 2,-12-6-1,-12 1 0,0-10 0,0-12-2,8-11-1,4-16-4,20 8-27,-2-19 0,18 2-2,3-7 0</inkml:trace>
          <inkml:trace contextRef="#ctx0" brushRef="#br0" timeOffset="8268.0145">10399-2157 42,'0'0'34,"-13"-11"1,-5 24-2,-21 0-26,7 17 0,-10 2-3,8 9-1,-4 0-1,7 2 1,6-3-1,11-1 0,10-12-2,10-6 1,7-13-1,11-8 0,3-8-1,3-13 0,3-1 0,-6-10 1,1 2-1,-5-8 1,-7 2 0,1 2 0,-2 6 0,-9 6 0,-6 22 0,0 0 0,0 0 0,-14 38 0,5 1 0,0 8 1,3-6-1,6 9 1,6-11-1,0-8 1,11-19-1,1-4 0,7-17 0,-1-11 0,-1-3 0,1-11-1,-8-7 0,2-2 1,1-2 0,-4 2-2,-3 4 2,-3 5 0,3 10 1,-12 24 0,0 0 0,12 13 0,-13 24 1,-4 10 1,1 7-1,2 3 0,-4 0 1,2-3-1,1-17-1,0-6 1,3-31-2,0 0 1,0 0-1,6-34 1,0-7-2,4-6 2,2-3-2,2 0 1,5 0 0,2 3-1,-1 13 1,-1 13 0,4 12-1,-10 16 0,-13-7 1,24 47 0,-16-8 1,-8 9-1,0-1 0,0-4 1,0-6 0,0-8 0,0-11 0,0-18 0,0 0-1,15-29 1,-5-3-1,5-2-1,0-7 1,8-4-2,0 4 1,4 3 0,3 1-1,0 10 1,-1 9 0,-7 13 0,-4 12 0,-6 14 1,-4 12 1,-7 13-1,2 6 2,2 2-1,-2-1-1,3-3 1,7-14 0,2-13-1,3-7-1,0-16 0,2-12 0,-2-11 0,-4-1-1,1-15 1,0 5-1,-4-11 0,1 6 1,0-8 1,0 12-1,1 4 1,-2 12 2,-11 19-1,15 10 1,-11 28 0,-5 12 0,-1 23 1,-7 10-1,2 4 1,-4 3-2,4-4 1,-1-9-1,4-17 0,1-11-1,1-17 0,2-32 1,0 0-1,0 0 0,15-34-1,-10-14 1,-1-13-2,-1-14 0,0-15 0,-3 3 0,5-5-1,4 6 1,3 2 0,12 18 0,3 16 0,7 16 1,2 20 1,5 14-1,-1 14 2,-4 9-1,-6 17 1,-14 1 0,-7 7 0,-13 4 0,-7 0 1,-14-7-1,-8-1-1,-9-11 0,3-10-2,-1-2-3,-4-31-10,22-5-21,-4-22 0,22-1-1,1-26 1</inkml:trace>
          <inkml:trace contextRef="#ctx0" brushRef="#br0" timeOffset="8486.4149">11669-2633 46,'21'15'36,"-19"19"1,4 26-1,-24 1-19,15 29-8,-12-1-3,4 15-3,-1-13 0,3-1-2,6-15-1,2-9-1,5-12-2,4-20-1,8-6-5,-16-28-22,35 2-6,-19-20-1,13 4 2</inkml:trace>
          <inkml:trace contextRef="#ctx0" brushRef="#br0" timeOffset="8814.0154">11882-1926 44,'0'0'35,"24"-7"3,-24 7-2,30 7-15,-17-18-13,17 4-3,-6-11-2,6-3-1,0-6-2,0-4-2,-3-4 1,-6-3-1,-4 6 0,-12 2 0,-10 6 1,-15 10 0,-16 14 1,-6 12 1,-9 17 1,3 16 1,2 10 0,11 10 1,7 4-1,25 1 0,10-12 0,23-3-1,15-21 0,3-13-1,3-13-1,2-14-3,-4 4-4,-12-28-27,-1 9-4,-12-15-2,-3 9-1</inkml:trace>
          <inkml:trace contextRef="#ctx0" brushRef="#br1" timeOffset="2.67568E7">13354-2765 24,'0'0'27,"0"0"-8,20-2-2,-3-9-3,-9-13-1,8 9-4,-10-21-1,3 8-2,-11-9-1,2-2-2,-5-10 1,3 8-1,-11-5-2,4 9 1,-6 3 0,7 10-1,1 3 0,7 21 0,-10-16-1,10 16-1,0 0 1,0 0 0,17 9 0,-17-9 1,30-4-1,-9 0 0,3 4 0,0-3 0,2-1 1,1 6-2,-5 2 2,1-1-1,-5 5-1,-18-8 1,28 22 0,-28-22-1,17 37 1,-11-14-1,-2 3 0,-2 2 0,-1 5 1,3-3-1,0-4 0,5 2 1,-3-11-1,-6-17 1,17 17-2,-17-17-1,22-10-2,-18-8-3,15 5-2,-17-21-3,18 12-1,-14-14-1,14 3 2,-10-8 3,8 7 3,-8-7 5,1 0 4,-2 13 5,-7-11 1,4 11 3,-12-2 1,6 30-2,-7-31-1,7 31-1,0 0-2,-15 22 1,7 2-1,8 14-1,-2 3-1,8 2-1,-4-1 0,9-4-1,0-7 0,2-8-2,-13-23 1,30 16-2,-30-16 1,28-27 3,-14 2-3,-5 1 1,4-9 0,-7 1 0,-3-2 0,-3-5 0,-3 6-1,-7 7-1,-1 1 0,-6 7 1,-3 6-1,1 7 0,0 10 0,0 9 1,5 8 0,2 2-1,5 0 1,3 6 0,6-6 1,5-7-1,-7-17 1,27 15-1,-11-19 0,5-5 0,2-4 1,-1-17-1,0-2 0,3-5 0,-3-8 0,1-3 0,-3-10 0,-5-1 0,-2-1 0,1 4 0,-9 2 0,-3 2 0,-4 7 0,-2 4 0,-3 13 0,-6 6 0,13 22 0,-23-19 0,23 19 0,-18 21 0,12 7 0,4 13 1,2 9 1,9 13-1,1 8 1,7 0 1,-4 0-2,13 0 0,-5-12 0,1-5-1,-1-11 0,-1-7-1,-3-18 0,-17-18-2,28 11-3,-24-27-6,-4 16-12,15-30-8,-15-2-1,-6-5 1</inkml:trace>
          <inkml:trace contextRef="#ctx0" brushRef="#br1" timeOffset="2.67582E7">13985-3484 26,'-30'20'30,"30"-20"0,11-17 0,-2-11-16,25 4-5,-2-17-5,7 4-2,2-2-4,-2-6-4,5 17-6,-16-6-2,9 20-2,-14-9-1,5 29 1,-28-6 4,31-6 6,-31 6 8,17 2 7,-17-2 4,0 0 4,23 11 0,-23-11 0,0 0-1,-23-17-6,23 17-3,-24 23-3,13-1-1,-8 6-2,4 4 0,0 7 0,2 8 0,7-6 0,4-2 0,6-8-1,4-3 0,5-11 0,-13-17 1,32 9-1,-16-20 0,-1-7 0,2-7 0,-2-3 1,0-11-1,-4 2 1,-3 2-2,-4 1 2,-1 8-2,-3 5 0,0 21 1,-3-16-1,3 16 0,-8 26 1,8-2 0,-2 2 0,4 8 0,6-3 1,-1-1-1,8-6 0,2-3 0,-2-14 0,7-5 1,1-9-1,-1-8 0,3-11 1,-3-4-1,-1-11 1,-4-9-1,0-1 2,-4-7-4,-4-1 4,-7-10-5,-2 4 2,-4-4 1,-7 11-2,0 2 1,1 13 0,-3 2 0,6 15-1,7 26 2,-21-13 2,17 32-2,-1 10 2,5 20-1,0 1 1,0 14 0,5 3 2,5 4-2,3-4-1,4-4 0,1-15 0,9-5 0,-1-7 0,0-10-1,-2-8 1,1-8 0,-3-7-1,-5-16 0,2-5 1,-6-6-1,-2-16 0,4-2 0,-6-11 0,-1-1-1,-1-5 0,-5-1 0,-2 15 0,0 1 0,-2 16 0,-5 9 0,7 19 1,-21 9 0,12 21 0,0 11 1,1 8 1,2 8-1,5-4 0,6 1 1,-1-8-1,9-5 1,4-20-2,5-8 1,-3-13-1,4-10 1,1-8-1,2-18 0,-2-3 0,1-5-1,-3-7 1,1-1-1,-3-8 0,-3 8 0,-2-6 0,-2 14-1,0-5 1,-1 12 1,3 7-2,-6 15 2,-9 15 1,30-15-2,-13 25 1,1-1 0,-1 8 0,2 1 0,-2 7 2,-4-7-3,-7 16 2,-5-3-1,-6 1 1,-8 0-1,-8 3 1,-3-5-2,-2-2 0,-2 2 1,3-15-1,1-4 1,5-7 0,19-4-1,-17 2 2,17-2 0,0 0 0,32-25 0,-6 7 0,6-5 0,6-7-1,7-7 1,-1-6-2,3-1 0,-4-3 0,-3-1 0,-7 10-4,-14-6-4,2 21-20,-23 5-6,2 18 0,-34-17 0</inkml:trace>
          <inkml:trace contextRef="#ctx0" brushRef="#br1" timeOffset="2.67584E7">14614-3956 58,'0'0'33,"-4"-24"-1,28 0-6,8-23-21,15-1 0,5-5-5,6-1-1,-2 17-9,-11-8-22,-5 14-1,-10 8 1,-14 10 1</inkml:trace>
          <inkml:trace contextRef="#ctx0" brushRef="#br1" timeOffset="2.67616E7">14483-3922 9,'-8'20'21,"8"-20"-3,0 0-3,0 0-1,-19 13 0,19-13-2,0 0-1,0 0-2,0 0 0,17 6-2,-17-6-1,38-25-1,-14-1-1,19-2-1,-2-13-3,6 0-1,4-7-3,-12 0-12,8 8-16,-8 9-1,-9 1 0,0 11 0</inkml:trace>
        </inkml:traceGroup>
      </inkml:traceGroup>
    </inkml:traceGroup>
    <inkml:traceGroup>
      <inkml:annotationXML>
        <emma:emma xmlns:emma="http://www.w3.org/2003/04/emma" version="1.0">
          <emma:interpretation id="{A04AB7F2-5245-4F7D-91DD-AA9977A80E16}" emma:medium="tactile" emma:mode="ink">
            <msink:context xmlns:msink="http://schemas.microsoft.com/ink/2010/main" type="paragraph" rotatedBoundingBox="15067,15730 19288,10562 20452,11512 16231,1668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6D4B023-44B1-4B4D-96E5-49E832A716D3}" emma:medium="tactile" emma:mode="ink">
              <msink:context xmlns:msink="http://schemas.microsoft.com/ink/2010/main" type="line" rotatedBoundingBox="15067,15730 19288,10562 20452,11512 16231,16681"/>
            </emma:interpretation>
          </emma:emma>
        </inkml:annotationXML>
        <inkml:traceGroup>
          <inkml:annotationXML>
            <emma:emma xmlns:emma="http://www.w3.org/2003/04/emma" version="1.0">
              <emma:interpretation id="{500317DA-4F6A-4927-9167-BC2E4724E7A6}" emma:medium="tactile" emma:mode="ink">
                <msink:context xmlns:msink="http://schemas.microsoft.com/ink/2010/main" type="inkWord" rotatedBoundingBox="15067,15730 19288,10562 20452,11512 16231,16681">
                  <msink:destinationLink direction="with" ref="{44DC0705-F426-4D49-91D1-09E1542D4290}"/>
                  <msink:destinationLink direction="with" ref="{86C7E87A-C1A2-4ED7-BCBF-DED532C783B8}"/>
                </msink:context>
              </emma:interpretation>
              <emma:one-of disjunction-type="recognition" id="oneOf2">
                <emma:interpretation id="interp10" emma:lang="en-US" emma:confidence="0">
                  <emma:literal>15000</emma:literal>
                </emma:interpretation>
                <emma:interpretation id="interp11" emma:lang="en-US" emma:confidence="0">
                  <emma:literal>150200</emma:literal>
                </emma:interpretation>
                <emma:interpretation id="interp12" emma:lang="en-US" emma:confidence="0">
                  <emma:literal>155000</emma:literal>
                </emma:interpretation>
                <emma:interpretation id="interp13" emma:lang="en-US" emma:confidence="0">
                  <emma:literal>152000</emma:literal>
                </emma:interpretation>
                <emma:interpretation id="interp14" emma:lang="en-US" emma:confidence="0">
                  <emma:literal>150280</emma:literal>
                </emma:interpretation>
              </emma:one-of>
            </emma:emma>
          </inkml:annotationXML>
          <inkml:trace contextRef="#ctx0" brushRef="#br0" timeOffset="14757.6259">13164-348 26,'12'-23'31,"3"7"3,-15 16-2,21-2-18,-21 2 0,0 32-6,-12 0-1,1 11-2,-8 0-2,1 7-1,-1 0 1,4-5-2,1-6 1,8-6-2,6-15 1,0-18 0,21 25 1,5-22-1,3-6-1,9-1 1,8-1 0,1-4 0,5 0-2,-4-2 0,2 4-1,-7-9-3,6 18-17,-16-22-12,-3 9-3,-7-3 0,1 8 0</inkml:trace>
          <inkml:trace contextRef="#ctx0" brushRef="#br0" timeOffset="18798.033">14946-3010 39,'-15'-11'31,"-7"-7"2,2 13-2,-8-6-19,8 22-2,-14 3-2,6 18-1,-13 9-4,7 13 1,-2 7 0,3 9-1,4-4 0,14 4-1,5-18-1,17 5 1,11-21-1,14-8 0,10-15-1,9-13 0,3-15 1,5-10-1,3-3 0,-8-21 0,-3 1 0,-9-13 0,-9 8 0,-9-12 0,-14 3 0,-7 4 0,-10 7-1,-11 4 0,-6 17-1,-12 5-1,0 14-1,-9 4-3,16 28-18,-8-7-9,13 13 0,0-3-2,15 4 2</inkml:trace>
          <inkml:trace contextRef="#ctx0" brushRef="#br0" timeOffset="19078.8334">14581-2704 53,'-26'3'35,"14"4"0,12-7-1,0 0-20,24 2-6,23-2-3,8-10-2,20 2-1,10-2-1,2-3-1,11 4 0,-10-5-1,-9 7-3,-20-6-16,-5 19-13,-21-8-2,-11 9-1,-22-7 0</inkml:trace>
          <inkml:trace contextRef="#ctx0" brushRef="#br0" timeOffset="16707.6291">14747-2227 14,'0'0'29,"0"0"2,-15-5 0,15 5-11,0 0-4,0 0-4,0 0-4,0 0-2,38 22 0,-14-8-3,13 11 1,2 2-1,3 5-1,-2 4 0,-1 1-1,-9-1 1,-6-2-1,-9-2-1,-7-1 0,-8-4 0,0-6 0,-9-5 0,9-16 0,-29 29 0,11-22 0,-3 4 0,0-11 0,-3-2-1,-1-4 0,-1 3 2,1-2-2,-2-1 1,0 3 0,0-3 0,2 8 0,-5 5 1,7-3-2,2 3 1,2 2-2,19-9-1,-23 7-4,23-7-28,0 0 0,0 0 0,17-4-1</inkml:trace>
          <inkml:trace contextRef="#ctx0" brushRef="#br0" timeOffset="17472.0304">14413-2316 27,'0'0'26,"14"11"1,-14-11-10,0 0-2,0 0-4,0 0-4,0 0 0,0 0-2,-12 19 1,12-19 0,-17 16-1,4-7-1,13-9-1,-30 24 1,16-8-2,-5 0 0,1-2-1,-5 1-1,4-1 1,-2 2 0,0 0-1,-3 0 0,3 2 1,-2-4 0,1 1-1,1-5 1,3 3-1,0-6 1,3 4-1,15-11 1,-22 16 0,22-16 0,0 0-1,-14 14 1,14-14 0,6 18 0,-6-18 0,26 14 0,-7-3 0,4 7 1,1 0-1,-5 3 0,6 4 0,-2-5-1,-5 7 0,-5-2-1,-5-2-3,2 4-3,-10-27-28,2 27 1,-2-27-4,0 0 2</inkml:trace>
          <inkml:trace contextRef="#ctx0" brushRef="#br0" timeOffset="16083.6282">14076-1962 26,'0'0'29,"0"0"2,-15-5-7,15 5-6,0 0-4,0 0-3,0 0-4,0 0-1,0 0 0,24 2-2,-4-11-2,10 0 0,10-4 1,8-1-1,7 0-1,10 3 0,2 5 0,5 8-1,1 7 1,2 4 0,-9 3-1,-3 5-1,-5 4 2,-8-5-1,-8 2 0,-8-6 0,-5-4-1,-7 2 1,-2-3 0,-20-11 0,21 9-1,-21-9-1,0 0 0,0 0-2,0 20-11,-14-27-18,14 7-1,-33-11-2,15 9 2</inkml:trace>
          <inkml:trace contextRef="#ctx0" brushRef="#br0" timeOffset="12183.6214">13962-6 4,'0'0'25,"2"28"3,-2-28-11,0 0 0,16 18-4,-16-18 0,8-19-2,-14-5-1,7 5 0,-8-19-4,4 2-1,-5-14-2,2-7 0,2-18-2,1-8 1,3-20-2,4-8-1,2-14 2,-1-6-1,1-5 0,1 0 2,1 5-2,-4 8 0,2 16 0,-1 14 0,-1 17 0,-1 8 0,2 20 0,-2 14-2,1 11 2,-2 5 0,-2 18 0,0-18-1,0 18 1,0 0-1,-12-3 0,12 3 1,-24 21 0,4 4-1,-2 7 0,-4 8 2,-7 10-2,3 2 1,0 1 0,-1 1 0,6-2 1,2-6-2,8-12 1,5-10 0,10-24 1,0 0-1,0 0 1,0 0-1,3-36 1,7 4 0,-2-6 0,4 0 1,4 4-1,5-7 0,4 2-1,2-2 1,3 0-1,0 1 0,3 1 1,0 9 0,-7 1 0,-5 20-1,-2 14 2,2 17 0,-6 14 0,0 12-1,0 6 1,3 5-1,0 1 0,4-11 0,-2-6-2,4-13-1,1-10-2,-11-20-13,8 9-17,-22-9-1,20 0-2,-20 0 1</inkml:trace>
          <inkml:trace contextRef="#ctx0" brushRef="#br0" timeOffset="14196.0249">14397-1525 35,'-18'-2'31,"18"2"0,-14-11 0,14-5-21,20 14-1,4-12-3,15 5-3,2-7 0,10 11-1,2-1 0,2 4-1,-1 4 1,-6 5-1,-7 8 0,-13 10 1,-13 0 0,-9 5-1,-17 8 1,-4 3-1,-8 2 0,-4 0-1,-3-2 1,4-5-3,1 1-1,-2-17-14,13 7-17,-8-7 1,7-1-3,-9 3 2</inkml:trace>
          <inkml:trace contextRef="#ctx0" brushRef="#br0" timeOffset="12807.6225">13790-90 14,'-21'-38'29,"14"15"-2,7 23-5,-6-43-2,6 43-3,6-23-1,-6 23-4,12 5-2,1 20-3,-5 5-1,8 10-1,-3 1-2,10 7-1,-1-3 0,10 2-2,-2-6 1,1-11 0,4-10-1,-7 1 1,-1-12-1,-3-3 0,-1-10 0,-5-7 1,-2-5-1,-4-11 0,-2-3 0,4-9 0,-2-13 0,4-4 1,2-10-2,2 9 1,2-4-3,-2 7-1,5 18-12,-13 4-21,3 21 1,-15 11-2,0 0 1</inkml:trace>
          <inkml:trace contextRef="#ctx0" brushRef="#br1" timeOffset="2.67629E7">15756-3982 10,'-8'-21'27,"2"3"1,6 18-2,-18-24-8,18 24-4,0 0-4,-8 16-3,5 3-1,6 20-2,1 4-1,4 15-1,-1-2 0,6 13-1,2-8 0,6 4 0,-3-11-1,5-5 1,-1-14-1,1-11 1,-6-7 0,3-17-1,-3-11 1,-2-8-1,-7-12 1,-1-5-1,1-8 1,-10 1-1,-4-2 0,-5 4 0,-8 7 0,-3 1 0,-3 12 0,-3 12-1,4 11 1,1 11 0,5 8 0,3 6 0,9-2 0,10 5 0,9-6 1,6-6-1,5-14 0,2-6 0,8-13 1,0-11-1,-4-7 0,0-8 0,-2-4 1,-6-2-1,-3 5 0,-2-3 0,-2 11 0,-2 3 2,-4 14-4,-9 17 2,17-10 0,-17 10 0,7 40 2,-1-7-2,0 10 1,-3 7 0,3-3 0,1 7 0,3-11 0,5-10-1,0-12 1,0-8-1,2-17 1,3-11 0,-3-9-1,-2-11 0,0-3 1,-6-4-1,4 1 1,-5-2-1,-6 4 1,3 1-2,-5 5 1,0 7 0,2 5 0,-2 21 0,0 0-1,0 0 1,30 21 0,-7 14 0,3 13 0,4 12 0,2 5 0,3 10 1,1 3-1,-8 6 1,-7-2-1,-8-2 0,-10-7 0,-10-2 0,-6-14-1,-10-8 1,-7-19-1,-5-14 1,3-12-1,-2-17 1,6-13 0,4-21 0,5-10 0,8-14-1,11-4 1,9-9-1,14 6 0,1 0-1,6 7-1,-4 8-7,15 16-19,-16 10-3,1 16-2,-11 3 1</inkml:trace>
          <inkml:trace contextRef="#ctx0" brushRef="#br1" timeOffset="2.67638E7">17025-4345 30,'-15'26'33,"15"-26"1,4 18 0,14-40-18,24 1-7,3-18-4,18-13-1,5-9-2,6-1-1,-2-1 2,-1 9-3,-9 7 0,-3 6-1,-14 13-2,-9 9-2,-2 16-3,-34 3-10,31-13-16,-31 13-1,0 0 2,0 0 0</inkml:trace>
          <inkml:trace contextRef="#ctx0" brushRef="#br1" timeOffset="2.67635E7">17233-4841 8,'0'0'27,"-26"2"1,7 1 2,-7 9-16,16 21-3,-14 6-3,13 19 0,-4 4-2,15 16 1,0 2 0,15 6-1,0-10-1,15-11 0,0-18 0,9-17-2,-2-25-1,8-14 0,-7-28-2,1-4 1,-5-17-1,-8-7 0,-4-4-1,-9-4 0,-9 4 1,-8 2-1,-9 7 1,-7 4-1,-5 12 0,-6 12-2,-3 15 1,-2 10-3,6 24-2,-15-14-10,23 22-17,0-3-1,7 6 2,5-6-1</inkml:trace>
        </inkml:traceGroup>
      </inkml:traceGroup>
    </inkml:traceGroup>
  </inkml:traceGroup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1-02-25T17:50:18.893"/>
    </inkml:context>
    <inkml:brush xml:id="br0">
      <inkml:brushProperty name="width" value="0.05833" units="cm"/>
      <inkml:brushProperty name="height" value="0.05833" units="cm"/>
      <inkml:brushProperty name="fitToCurve" value="1"/>
    </inkml:brush>
    <inkml:brush xml:id="br1">
      <inkml:brushProperty name="width" value="0.05833" units="cm"/>
      <inkml:brushProperty name="height" value="0.058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B1822901-5626-4E95-A611-2947F5C3DE50}" emma:medium="tactile" emma:mode="ink">
          <msink:context xmlns:msink="http://schemas.microsoft.com/ink/2010/main" type="writingRegion" rotatedBoundingBox="21334,16296 24714,11809 27232,13706 23852,18192"/>
        </emma:interpretation>
      </emma:emma>
    </inkml:annotationXML>
    <inkml:traceGroup>
      <inkml:annotationXML>
        <emma:emma xmlns:emma="http://www.w3.org/2003/04/emma" version="1.0">
          <emma:interpretation id="{9821AF45-7BF3-45D8-83D7-D9B43826DEFB}" emma:medium="tactile" emma:mode="ink">
            <msink:context xmlns:msink="http://schemas.microsoft.com/ink/2010/main" type="paragraph" rotatedBoundingBox="22109,15266 24714,11809 26069,12829 23464,1628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E1EC4F3-F228-4446-B995-6414CAB025D3}" emma:medium="tactile" emma:mode="ink">
              <msink:context xmlns:msink="http://schemas.microsoft.com/ink/2010/main" type="inkBullet" rotatedBoundingBox="22658,15680 22782,15517 22857,15573 22733,15737"/>
            </emma:interpretation>
            <emma:one-of disjunction-type="recognition" id="oneOf0">
              <emma:interpretation id="interp0" emma:lang="en-US" emma:confidence="0">
                <emma:literal>•</emma:literal>
              </emma:interpretation>
            </emma:one-of>
          </emma:emma>
        </inkml:annotationXML>
        <inkml:trace contextRef="#ctx0" brushRef="#br0">20334-513 30,'7'-32'33,"-1"7"1,-6 25 0,-1-21-19,-2 37-7,-9 0-3,3 16-3,-5 4-1,5-7-6,9 10-22,-4-11-7,7-4 1,-3-24-1</inkml:trace>
      </inkml:traceGroup>
      <inkml:traceGroup>
        <inkml:annotationXML>
          <emma:emma xmlns:emma="http://www.w3.org/2003/04/emma" version="1.0">
            <emma:interpretation id="{6E7F080C-FAE8-4049-B33A-E54B221F131B}" emma:medium="tactile" emma:mode="ink">
              <msink:context xmlns:msink="http://schemas.microsoft.com/ink/2010/main" type="line" rotatedBoundingBox="22384,14902 24714,11809 26069,12829 23738,15922"/>
            </emma:interpretation>
          </emma:emma>
        </inkml:annotationXML>
        <inkml:traceGroup>
          <inkml:annotationXML>
            <emma:emma xmlns:emma="http://www.w3.org/2003/04/emma" version="1.0">
              <emma:interpretation id="{8260FFDF-E6BA-4DC8-B298-9E4910B98CF6}" emma:medium="tactile" emma:mode="ink">
                <msink:context xmlns:msink="http://schemas.microsoft.com/ink/2010/main" type="inkWord" rotatedBoundingBox="22384,14902 24714,11809 26069,12829 23738,15922"/>
              </emma:interpretation>
              <emma:one-of disjunction-type="recognition" id="oneOf1">
                <emma:interpretation id="interp1" emma:lang="en-US" emma:confidence="0">
                  <emma:literal>Liaise)</emma:literal>
                </emma:interpretation>
                <emma:interpretation id="interp2" emma:lang="en-US" emma:confidence="0">
                  <emma:literal>icings)</emma:literal>
                </emma:interpretation>
                <emma:interpretation id="interp3" emma:lang="en-US" emma:confidence="0">
                  <emma:literal>liaise)</emma:literal>
                </emma:interpretation>
                <emma:interpretation id="interp4" emma:lang="en-US" emma:confidence="0">
                  <emma:literal>liaises)</emma:literal>
                </emma:interpretation>
                <emma:interpretation id="interp5" emma:lang="en-US" emma:confidence="0">
                  <emma:literal>hieing)</emma:literal>
                </emma:interpretation>
              </emma:one-of>
            </emma:emma>
          </inkml:annotationXML>
          <inkml:trace contextRef="#ctx0" brushRef="#br0" timeOffset="-2106.0037">20350-1065 29,'-21'-4'32,"21"4"2,-18 20-3,18-20-17,-6 43-2,9-15-4,20 13-3,5-5 0,20 5-3,13-10 0,16 3-1,14-20 0,11-7-1,6-12 0,-5-9 0,4-12 0,-10-6 0,-9-7-1,-7-4 1,-19 9 0,-9-2-1,-5 9-1,-10 1 0,-4 11-4,-14-4-3,5 20-16,-25-1-8,0 0-3,0 0 2</inkml:trace>
          <inkml:trace contextRef="#ctx0" brushRef="#br0" timeOffset="-2558.4045">20374-1105 6,'0'0'24,"-15"4"-3,15-4-2,0 0-2,0 0-3,0 0 0,9-18-3,-4-2-1,13 4-3,-3-14 0,13-1-2,3-10-3,19-2 1,4-2-2,7-3 1,4 5-2,5 0 1,0 7 0,7 13 0,-5 2 1,-5 15 0,-3 6-1,-4 15 1,2 3 0,1 14 0,-12 2-1,-2 5-1,-10 1 2,-3 1-2,-9-6 1,-6-2-1,-3-3 1,-6-8-2,0-3 1,-12-19-1,25 20 0,-10-18-2,-3-1-2,-12-1-6,15-3-19,-15 3-4,-19-13-3,-5 8 3</inkml:trace>
          <inkml:trace contextRef="#ctx0" brushRef="#br0" timeOffset="-873.6016">20465-1303 45,'-24'-8'35,"24"8"0,-31-30-2,21 10-24,-8-17-4,12-1-2,3-12-2,4 5 0,-1-1-2,2 3 1,-4 4-1,2 1-2,0 20-4,-6-5-17,6 23-9,0 0-1,12 16 1</inkml:trace>
          <inkml:trace contextRef="#ctx0" brushRef="#br0" timeOffset="171.6003">20778-593 52,'42'-5'37,"-16"3"-1,8 25 0,-8-12-26,4 26-7,0 1-3,3-2-3,-3 5-7,-14-27-15,13 8-10,-10-22-2,0 0 3</inkml:trace>
          <inkml:trace contextRef="#ctx0" brushRef="#br0" timeOffset="-1263.6021">20991-1429 8,'0'-26'31,"2"9"0,-2 17 3,-26-26-18,26 26-1,-30 21-4,17 13-3,-17-2-3,7 18-1,-2-3-1,4 10 1,4-1-1,10-1-2,7-5-1,6-5 0,7-8 0,5-6 1,5-10-1,2-10-1,7-9 1,-2-9 0,4-11 0,-2-14-1,-1-10 1,-2-8 0,-8-5 0,-2-4 0,-9-2-1,-2 2 1,-11 7-1,-8 9 1,-5 15-1,-6 4 1,1 19-2,-15 14 1,9 12 2,-11 13-2,7 6 2,2 8-1,7 4 2,7 5-2,9-3 0,9 1 1,3-6-2,10-5 1,4-12 0,5-8 0,1-10 0,1-14 0,4-12 1,-5-17-2,-1-14 2,1-4-1,-10-12-1,0 0 1,-4 4-3,-13-2-2,1 30-12,-26-4-16,7 17-3,-9 5 3,10 18-1</inkml:trace>
          <inkml:trace contextRef="#ctx0" brushRef="#br0" timeOffset="-639.6011">20849-1515 46,'3'-25'35,"-9"-12"0,1-1 0,-4-14-29,9 11-1,3-7-2,8 1-2,-2 8-1,1 7-1,5 10-1,-4 5-3,7 24-8,-18-7-19,15 18-3,-12-1 1,3 9 1</inkml:trace>
          <inkml:trace contextRef="#ctx0" brushRef="#br0" timeOffset="-312.0006">21509-1529 52,'17'23'38,"2"-28"-3,8-2 0,3-16-27,17 3-4,-2-1-3,4-5-4,6 12-11,-20-6-21,-2 12 0,-18 6-1,-15 2 0</inkml:trace>
          <inkml:trace contextRef="#ctx0" brushRef="#br0" timeOffset="312.0005">21334-613 50,'18'15'32,"-1"6"1,-4 18-14,-5-6-10,1 1-19,-3 0-20,3 0-3,-2-8 1,-1 1-2</inkml:trace>
          <inkml:trace contextRef="#ctx0" brushRef="#br0" timeOffset="-483.6009">21138-1711 52,'12'-16'36,"3"1"0,-9-8-1,4 7-22,1-4-11,5-5-13,13 18-23,-4-4-1,10 15-2,-7-2 1</inkml:trace>
          <inkml:trace contextRef="#ctx0" brushRef="#br1" timeOffset="2.67738E7">20930-2262 18,'-22'-5'24,"22"5"-9,0 0-2,0 0-2,2 18 1,-2-18-2,5 28-1,-5-28-1,6 45-2,-10-21 0,10 10-2,-4-5-2,3 5-1,-3-12 0,6 3 0,-3-7-1,-5-18 0,23 17 0,-23-17 0,24 4-1,-24-4-2,32-6-7,-32 6-17,20-22-4,-20 22 0,17-17 1</inkml:trace>
          <inkml:trace contextRef="#ctx0" brushRef="#br1" timeOffset="2.67787E7">21016-1986 5,'0'0'8,"19"15"-1,-19-15 2,0 0 0,19 5 0,-19-5 0,0 0 0,28-9 0,-28 9-3,17-20 1,-12 3-3,-5 17-1,17-30 0,-17 30-1,10-39-1,-5 22 0,1-2-1,-4 1 0,-2 18-1,5-28-2,-5 28-4,2-17-10,-2 17-8,0 0 0</inkml:trace>
          <inkml:trace contextRef="#ctx0" brushRef="#br1" timeOffset="2.67747E7">21114-2357 5,'13'35'26,"-13"-8"-1,2 1-9,7 11-2,-11-13-3,10 5-2,-8-14-3,5 4-2,-5-21 0,0 18 0,0-18-2,0 0 0,2-16 0,0-3 0,-2-2-1,2-5 0,-2-5-1,4-1 1,-4-2 0,0 1-1,2-3 0,-2 9-1,5-1 1,-3 3 0,6 9 0,-8 16 0,0 0 0,0 0 1,18 13 0,-10 13 0,-3 5 0,3 3 0,1 7 0,2-9 0,6-4 0,-2-4-1,2-9 0,4-8 0,-4-11 0,3-9 0,-3-13 0,-2 2-1,0-9 1,-6-8 0,-1-2-1,-3-4 1,-3 0 0,-2 3 0,-2-3 0,-5 4 0,-4 4 0,-1 7 0,-1 6 1,2 4-1,11 22 0,-22-22 0,22 22 1,0 0 0,-15 28 0,18-4 0,1 2-1,7 9 2,1 4-1,3-1 0,-2 1-1,5-7-1,-1-1-2,-7-12-4,16 3-15,-26-22-10,24 10 0,-24-10 0</inkml:trace>
          <inkml:trace contextRef="#ctx0" brushRef="#br1" timeOffset="2.6774E7">20915-2407 31,'-15'-15'30,"15"15"1,0 0-2,-17-24-23,17 24-5,0 0-8,0 0-9,17-13-13,-17 13-1,21-4 0</inkml:trace>
          <inkml:trace contextRef="#ctx0" brushRef="#br1" timeOffset="2.67749E7">21282-2454 35,'0'0'32,"0"0"2,4-22-2,3-10-21,27 6-5,-8-17-2,10 10-4,-4-5-1,-4 1-5,7 18-10,-16 3-16,0 3-1,-19 13 0,24-8 1</inkml:trace>
          <inkml:trace contextRef="#ctx0" brushRef="#br1" timeOffset="2.67762E7">21621-2499 19,'9'-22'25,"3"5"1,-1-3-11,-7-14-5,3 8-3,-7-9-2,2 11-1,-9-1 0,1 9-2,6 16 0,-23-17-1,23 17 0,-28 11 0,12 6 0,2 5-1,1 4 2,6 10-1,1-5 2,10 1 0,3-8-1,8 0 1,-15-24 0,34 23 0,-13-27 0,3-5-1,-3-8 0,-3-4-1,-1-3 1,0-7-1,-4-1 0,-5 2-1,5-2 1,-8 3-1,3 2 0,-3 3 0,-1 2-1,-4 22 1,8-21 0,-8 21 0,0 0 0,17 17 0,-12 0 0,-1 5 1,2 4-1,-3-1 1,3-3-1,0-2 1,-6-20 0,3 25 0,-3-25 0,0 0-1,0 0 1,0-17-1,-2 0 0,4-7 0,2-2 0,0-2 0,3-2 0,3 0-1,1 2 1,0 0-1,2 8 1,-13 20 0,26-24 0,-26 24-1,27 3 1,-27-3 1,22 34-1,-11-12 1,-3-1 1,1 1-1,-1 0 0,-8-22 0,13 21 0,-13-21-1,0 0 1,20-22 1,-16 3-1,2-3-1,-3-3 0,-3-6 0,2-1 0,-2-2 0,2 3-3,0-3 2,2 6 0,1-2 0,1 6-1,-6 24 2,26-24-2,-26 24 2,26-6-1,-26 6 2,30 25-1,-16-3 0,-3 6 1,-4 2-1,1-2 1,-5 1-2,-3 5 2,-3-8-1,-1-3-1,-9-5 1,13-18 0,-30 28-2,30-28 2,-34 11-1,16-9 0,3-2 0,15 0 0,-23-2 0,23 2 1,0 0 0,0 0 0,0 0 0,15-7 1,4 1 1,-1-1-1,3-1-1,2-5 2,-1-5-2,-3-10 1,1-2 0,-5-2-1,0 0 0,-5 1-1,-1-5 1,-3 7-1,-5 1 1,5 11 0,-8-2-2,2 19 2,-5-30-1,5 30 1,0 0 0,0 0 1,0 0 0,-17 21 0,24 9 1,-1-8 0,7 12 3,-2-5-3,6 1-1,-2 0 0,-2-8-1,0 1-1,-13-23-5,19 15-2,-30-32-9,11 17-10,0-19-9,-8 1 1,-3-7 1</inkml:trace>
          <inkml:trace contextRef="#ctx0" brushRef="#br1" timeOffset="2.67773E7">22357-3537 40,'-21'-9'33,"21"9"1,0 0-1,-18 2-24,27 15-4,-9-17-2,30 50-1,-13-16 1,0 14-1,-1 6 0,-1 0 0,-3 2 1,-5-6-2,1 1 0,-7-16-2,3-5 0,-4-30-3,4 24 0,-4-24-6,0 0-5,-9-30-2,9 30 0,-14-31 0,14 31 0,-22-36 3,22 36 3,-24-32 8,1 14 8,23 18 5,-32-24 1,32 24 3,-15-19 0,15 19 0,0 0-2,15-22-2,0 1-4,8 8-1,-6-11-2,5 5-1,-3-5 0,3 0 0,-1 3 0,-4 10-1,-17 11 0,28-4 1,-28 4-1,22 26 0,-14-5 1,1 9 0,-1-4-2,1 4 1,-3-4 0,1 0 0,-7-26 0,15 24 1,-15-24-2,17 0 1,-17 0-1,17-28 1,-6 4-1,-2-4-1,1-6 2,-1 3-2,-3-1 1,-3-5 0,1 7 0,-2 6 0,-4 7 0,2 17 0,0 0-1,0 0 1,-4 24 0,6 10 0,4 9 0,0 7 0,3 4 1,0 7 0,6 3 0,0-1-3,0-3 2,-5 1-1,-1-5 1,-7-4-2,-6-1 0,-5-12 0,-6-4 2,-8-12 0,1-10-1,-6-13 1,5-11 1,5-12-1,3-14 0,7-12 0,6-12-2,4-1 2,6 1-2,7-2 1,7 7-2,-5 2 0,7 13-2,-7-2-3,19 26-9,-25-7-15,8 11-2,-4-4 2</inkml:trace>
          <inkml:trace contextRef="#ctx0" brushRef="#br1" timeOffset="2.67764E7">22196-3253 26,'-15'-25'33,"-2"5"0,2-1-2,15 21-14,-21-22-8,21 22-6,0 0-6,0 0-20,0 0-9,0 0-2,30-20 1</inkml:trace>
          <inkml:trace contextRef="#ctx0" brushRef="#br1" timeOffset="2.67776E7">22711-3973 18,'0'0'32,"0"0"0,0 0 2,0 0-17,0 0-6,30 38-3,-12-9-2,16 18-1,-2 3-2,5 12 1,-7 5-3,-3 7 0,-9-1-2,-5 3 0,-5-3-5,-16-13-5,5 1-23,-12-9-2,2-5 1,-4-12 2</inkml:trace>
        </inkml:traceGroup>
      </inkml:traceGroup>
    </inkml:traceGroup>
    <inkml:traceGroup>
      <inkml:annotationXML>
        <emma:emma xmlns:emma="http://www.w3.org/2003/04/emma" version="1.0">
          <emma:interpretation id="{8B520021-ECBB-4ADC-B4A8-D71EA64B25B2}" emma:medium="tactile" emma:mode="ink">
            <msink:context xmlns:msink="http://schemas.microsoft.com/ink/2010/main" type="paragraph" rotatedBoundingBox="22021,16066 25051,16146 25029,16969 21999,1688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F597638-9FAF-4373-9466-45C06882848B}" emma:medium="tactile" emma:mode="ink">
              <msink:context xmlns:msink="http://schemas.microsoft.com/ink/2010/main" type="line" rotatedBoundingBox="22021,16066 25051,16146 25029,16969 21999,16889"/>
            </emma:interpretation>
          </emma:emma>
        </inkml:annotationXML>
        <inkml:traceGroup>
          <inkml:annotationXML>
            <emma:emma xmlns:emma="http://www.w3.org/2003/04/emma" version="1.0">
              <emma:interpretation id="{6B7E44C7-FBA2-4DA4-9BC2-E5F9CF64DEEF}" emma:medium="tactile" emma:mode="ink">
                <msink:context xmlns:msink="http://schemas.microsoft.com/ink/2010/main" type="inkWord" rotatedBoundingBox="22021,16066 25051,16146 25029,16969 21999,16889"/>
              </emma:interpretation>
              <emma:one-of disjunction-type="recognition" id="oneOf2">
                <emma:interpretation id="interp6" emma:lang="en-US" emma:confidence="1">
                  <emma:literal>observer</emma:literal>
                </emma:interpretation>
                <emma:interpretation id="interp7" emma:lang="en-US" emma:confidence="0">
                  <emma:literal>Observer</emma:literal>
                </emma:interpretation>
                <emma:interpretation id="interp8" emma:lang="en-US" emma:confidence="0">
                  <emma:literal>observers</emma:literal>
                </emma:interpretation>
                <emma:interpretation id="interp9" emma:lang="en-US" emma:confidence="0">
                  <emma:literal>observe</emma:literal>
                </emma:interpretation>
                <emma:interpretation id="interp10" emma:lang="en-US" emma:confidence="0">
                  <emma:literal>observes</emma:literal>
                </emma:interpretation>
              </emma:one-of>
            </emma:emma>
          </inkml:annotationXML>
          <inkml:trace contextRef="#ctx0" brushRef="#br0" timeOffset="2776.8048">19763 316 27,'-4'-34'32,"-2"5"2,-8 1-2,14 28-22,-31-18-2,11 36-2,-7 7-3,6 23 0,-3 0-2,5 18 2,2 2-2,8 0 0,6-3 0,9-15 0,6-14 0,12-11-1,2-16 1,4-17-1,0-11 1,0-13-2,-6-10 2,-5-4-2,-4-1 1,-9-3 0,-6 2 0,-6 7 0,-7 9 0,-5 3 0,-2 17 1,-4 6-2,0 12 2,6 4-2,5 10 1,4 7 0,12-8-1,3 6 1,13-10 0,10-10-1,2-12 1,5-9 0,4-11 0,-1-12 0,-1-8 0,-2-10 0,-6 3 0,-2-3 0,-5 2 0,-7 6 0,-7 10 1,-3 8-1,-6 31 1,0 0 0,-15 8-1,3 36 1,-3 21 0,0 17 2,2 6-3,1 12 1,3-2 0,6-1 0,4-15-1,5-10 1,6-26-1,3-13-1,5-25 1,2-11 0,1-20 0,-4-8-1,-2-8 0,-2-9 1,-6-6-1,-3 0 0,-8 1 1,-5 1-2,-4 14 2,-7 6-1,-4 18 1,-4 12 0,5 18 0,0 11 1,3 12-1,8 6 0,7 3 2,9-7-2,9-9 1,7-12-1,5-13 1,11-14-1,2-14 0,-1-6 1,-2-14-1,-2 1 0,-2-4 1,-5-3-1,4 4 0,-13 9-1,1 9 1,-1 7 0,-1 13 0,-1 8-1,-4 15 1,-1 9 0,-1 9 0,-8 3 0,0 2 0,-6 2-1,-8 4 1,-1-8-1,-4 2-1,-7-14 0,-2 0 1,-1-11-1,4-5 1,-1-8 0,5-6-1,18 3 1,-18-13 0,18 13 1,5-21 0,10 14 1,1-2 0,4-2 0,4 0 0,7-7-1,4-14 1,7 2 0,4-8-1,3-5-1,-1-7 1,-1 7 0,-7 2 0,-8 4 0,-14 8 0,-14 9 0,-4 20 0,-22-10 1,-10 27-1,-2 14 0,-1 8 1,-4 11 0,9 9 0,6-1 0,12-1 2,14-2-2,8-12 0,16-14 0,5-15 0,7-12 0,5-13-1,-1-8 1,-6-14-1,6-4 0,-8-6 0,-4 0-1,2-4 2,-10 6-2,-1 4 0,-3 8 1,-3 11-1,-15 18 1,0 0 0,11 22 0,-13 13 0,-7 8 0,3 11 1,2-6 0,4 8-1,6-10 0,10-8 0,4-15 0,4-7 1,6-12-2,1-13 1,2-4 0,1-10 0,-5-6 0,-7-1-1,1-11 1,-8 2-1,-5-6 0,-2 0 0,-5 0 1,-3 8-1,-3 3 1,1 12 0,2 22-2,0 0 4,-16 25 0,8 9-1,7 13 0,1 3 0,1 2 1,4-4-2,2-7 1,10-10-1,-4-10 0,8-7 1,-4-10-2,1-13 0,-2-5 1,1-4 0,-2-9 0,-3-5-1,-3-6 0,-2 3 1,-1-5-1,0 3 0,-4 6 0,-1-3 1,-1 16-1,0 18 0,0 0 1,0 0 0,0 0 1,11 36-1,-8-7 1,3 1 0,1-5 0,4-2 0,2-5-1,3-11 1,5-7-1,2-8 0,-4-7-1,5-6 1,0 1-1,0-3 1,0-2-1,-3 3 0,-3-5 1,-4 6-1,-2 1 1,-8 4 0,-4 16 0,-15-18 1,-3 20 0,-3 3-1,-4 24 1,-2 10 0,1 8 0,5 3 0,9 4 0,11-1 0,5-1 0,2-9-1,14-12 1,2-13-1,8-10 0,3-13 0,2-7 0,-1-10 0,2-8-1,-1-10 0,-1-4 0,-1 4 0,-5-6 0,1 5-1,-2 3 2,-3 9-2,-3 13 1,0 13 1,0 13 1,-6 16 0,4 11 0,-5 10 0,-1 8 1,10-7 0,2 1 0,3-12-2,10-5 1,4-14 0,3-11 0,7-14-2,5-7 1,-3-4-3,-6-16-3,4 16-26,-19-19-5,-4 8-2,-11-10 0</inkml:trace>
        </inkml:traceGroup>
      </inkml:traceGroup>
    </inkml:traceGroup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1-02-25T17:11:26.054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28F8CE64-7541-40CA-8BFF-9CBB8AA2C4FE}" emma:medium="tactile" emma:mode="ink">
          <msink:context xmlns:msink="http://schemas.microsoft.com/ink/2010/main" type="writingRegion" rotatedBoundingBox="5269,13885 11134,13661 11163,14446 5299,14669"/>
        </emma:interpretation>
      </emma:emma>
    </inkml:annotationXML>
    <inkml:traceGroup>
      <inkml:annotationXML>
        <emma:emma xmlns:emma="http://www.w3.org/2003/04/emma" version="1.0">
          <emma:interpretation id="{F6BAADCE-7362-4FDD-B977-EE6E183A9E14}" emma:medium="tactile" emma:mode="ink">
            <msink:context xmlns:msink="http://schemas.microsoft.com/ink/2010/main" type="paragraph" rotatedBoundingBox="5269,13885 11134,13661 11163,14446 5299,1466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4907F8E-FB9C-47FB-A2FD-1DB7ADD57702}" emma:medium="tactile" emma:mode="ink">
              <msink:context xmlns:msink="http://schemas.microsoft.com/ink/2010/main" type="inkBullet" rotatedBoundingBox="5285,14284 5714,14268 5715,14315 5286,14331"/>
            </emma:interpretation>
            <emma:one-of disjunction-type="recognition" id="oneOf0">
              <emma:interpretation id="interp0" emma:lang="en-US" emma:confidence="0">
                <emma:literal>_</emma:literal>
              </emma:interpretation>
              <emma:interpretation id="interp1" emma:lang="en-US" emma:confidence="0">
                <emma:literal>-</emma:literal>
              </emma:interpretation>
              <emma:interpretation id="interp2" emma:lang="en-US" emma:confidence="0">
                <emma:literal>~</emma:literal>
              </emma:interpretation>
              <emma:interpretation id="interp3" emma:lang="en-US" emma:confidence="0">
                <emma:literal>•</emma:literal>
              </emma:interpretation>
              <emma:interpretation id="interp4" emma:lang="en-US" emma:confidence="0">
                <emma:literal>v</emma:literal>
              </emma:interpretation>
            </emma:one-of>
          </emma:emma>
        </inkml:annotationXML>
        <inkml:trace contextRef="#ctx0" brushRef="#br0">579 109 36,'0'0'33,"0"0"3,0 0-4,0 0-18,18 21-1,3-19-9,15 8 1,1-6-3,7 0 0,4-6-1,-2 0-1,0-6-1,-10 0-2,1 8-6,-19-12-21,3 10-5,-21 2-1,22 0 1</inkml:trace>
      </inkml:traceGroup>
      <inkml:traceGroup>
        <inkml:annotationXML>
          <emma:emma xmlns:emma="http://www.w3.org/2003/04/emma" version="1.0">
            <emma:interpretation id="{6FDA8A59-F5A7-42E7-8D10-955160CB856D}" emma:medium="tactile" emma:mode="ink">
              <msink:context xmlns:msink="http://schemas.microsoft.com/ink/2010/main" type="line" rotatedBoundingBox="5915,13860 11134,13661 11163,14446 5945,14645"/>
            </emma:interpretation>
          </emma:emma>
        </inkml:annotationXML>
        <inkml:traceGroup>
          <inkml:annotationXML>
            <emma:emma xmlns:emma="http://www.w3.org/2003/04/emma" version="1.0">
              <emma:interpretation id="{2CB96CC7-4542-4C6E-BCBA-C8C9AA5DFF03}" emma:medium="tactile" emma:mode="ink">
                <msink:context xmlns:msink="http://schemas.microsoft.com/ink/2010/main" type="inkWord" rotatedBoundingBox="5920,13992 6798,13959 6823,14611 5945,14645"/>
              </emma:interpretation>
              <emma:one-of disjunction-type="recognition" id="oneOf1">
                <emma:interpretation id="interp5" emma:lang="en-US" emma:confidence="0">
                  <emma:literal>on</emma:literal>
                </emma:interpretation>
                <emma:interpretation id="interp6" emma:lang="en-US" emma:confidence="0">
                  <emma:literal>OH</emma:literal>
                </emma:interpretation>
                <emma:interpretation id="interp7" emma:lang="en-US" emma:confidence="0">
                  <emma:literal>011</emma:literal>
                </emma:interpretation>
                <emma:interpretation id="interp8" emma:lang="en-US" emma:confidence="0">
                  <emma:literal>017</emma:literal>
                </emma:interpretation>
                <emma:interpretation id="interp9" emma:lang="en-US" emma:confidence="0">
                  <emma:literal>0th</emma:literal>
                </emma:interpretation>
              </emma:one-of>
            </emma:emma>
          </inkml:annotationXML>
          <inkml:trace contextRef="#ctx0" brushRef="#br0" timeOffset="405.6007">1262-116 26,'-1'-17'32,"1"17"3,0 0-2,0 0-17,-20 9-8,18 15-2,-8 9-2,10 15-1,-6 5 0,11 8 1,-5 2-2,10-2 0,3-6 0,8-6-1,7-12 0,7-13-1,1-16 1,4-12-2,-1-10 1,1-13 1,-9-11-2,-5-5 0,-6-8 1,-8 0 0,-7-6 0,-10 7-1,-7-1-1,-9 14 0,-7 9 0,-12 3-3,7 19-6,-13-8-20,16 14-3,1-2-2,12 8 2</inkml:trace>
          <inkml:trace contextRef="#ctx0" brushRef="#br0" timeOffset="624.001">1702-202 62,'15'37'38,"-12"0"-1,1 19 0,-8 3-31,8 4-1,-4 0-3,0 3-1,0-5-1,3-9-2,0-9-1,-3-18-3,13 11-10,-13-36-21,0 0 2,0 0-2,10-36 0</inkml:trace>
          <inkml:trace contextRef="#ctx0" brushRef="#br0" timeOffset="967.2017">1730 8 57,'17'-16'36,"3"16"0,-4-2-2,15 4-30,-3-4-1,9-3-3,-3 1-2,1-6 1,-4 2-1,-6-12 0,-2 1 0,-5-13-1,0 7 1,-6-3 0,1 6 0,-8 3 1,-5 19 2,0 0 1,0 0 1,-17 25 0,7 17 1,5 11-1,-3 2 2,7 12-2,1 2-1,4-1-1,3-5 0,1-9-2,2-3-5,-11-14-29,9-5 0,-8-32-3,1 23 2</inkml:trace>
        </inkml:traceGroup>
        <inkml:traceGroup>
          <inkml:annotationXML>
            <emma:emma xmlns:emma="http://www.w3.org/2003/04/emma" version="1.0">
              <emma:interpretation id="{92B06C76-BBC6-4BCA-8097-BDE761CC3796}" emma:medium="tactile" emma:mode="ink">
                <msink:context xmlns:msink="http://schemas.microsoft.com/ink/2010/main" type="inkWord" rotatedBoundingBox="9182,13736 11134,13661 11162,14400 9210,14474"/>
              </emma:interpretation>
              <emma:one-of disjunction-type="recognition" id="oneOf2">
                <emma:interpretation id="interp10" emma:lang="en-US" emma:confidence="0">
                  <emma:literal>R'-C</emma:literal>
                </emma:interpretation>
                <emma:interpretation id="interp11" emma:lang="en-US" emma:confidence="0">
                  <emma:literal>R' -C</emma:literal>
                </emma:interpretation>
                <emma:interpretation id="interp12" emma:lang="en-US" emma:confidence="0">
                  <emma:literal>Rd -C</emma:literal>
                </emma:interpretation>
                <emma:interpretation id="interp13" emma:lang="en-US" emma:confidence="0">
                  <emma:literal>R'-c</emma:literal>
                </emma:interpretation>
                <emma:interpretation id="interp14" emma:lang="en-US" emma:confidence="0">
                  <emma:literal>RI -C</emma:literal>
                </emma:interpretation>
              </emma:one-of>
            </emma:emma>
          </inkml:annotationXML>
          <inkml:trace contextRef="#ctx0" brushRef="#br0" timeOffset="2839.205">4503-281 29,'0'0'32,"-16"-4"2,16 4-2,0 0-25,-4 22 0,4-22-4,0 0-1,18 15-1,-18-15 0,22 6-1,-22-6 1,20-4-1,-20 4 1,0 0 0,14-4 0,-14 4 0,0 0 0,0 0 0,0 0 0,0 0-1,0 0 0,0 0 0,0 0 0,0 0 0,0 0 0,0 0 0,5-17 0,-5 17 1,0 0-1,-1-28 1,1 28 0,-4-29-1,4 29 1,0-30-1,0 30 1,-1-18-1,1 18 1,0 0 0,0 0-1,-4 22 1,3 13 1,-2 7-1,3 9-1,-4 8 1,4 10 1,4 0-1,-3 0 0,2-6 0,2-6 0,0-8-1,0-12 1,-1-9 0,-3-10-1,-1-18 1,0 0-1,0 0 0,0 0 0,0-22 0,-3 0 0,-4-9 0,2-7 0,0 1 0,2-14 0,2 0 0,1-8-1,4 7 1,5-3-1,2-2 1,7 8 0,4 4-1,-1 3 0,6 13 1,2 9-1,2 5 1,2 7 0,0 12 0,-1 5 0,-11 9 0,-8 12 0,-4 3 0,-13 1 1,-7 9-1,-14-4 0,-6-3 0,-1-5 1,-1 1-1,4-9 0,1-9 0,6 0 0,22-14-1,-18 16 1,18-16 0,17 21 0,6-11-1,5 10 2,5-1-2,3-1 2,2 2-1,-4-3 0,-1 5-1,-6-4 0,-3-2-2,-9-9-1,7 11-10,-22-18-20,13 0-2,-13 0 1,16-25 0</inkml:trace>
          <inkml:trace contextRef="#ctx0" brushRef="#br0" timeOffset="3120.0055">5114-464 41,'0'0'34,"0"0"1,4 22-14,-1 15-9,-15-17-2,11 15-4,-9 4-3,3 3 0,1-11-3,-3 1 0,4-7-4,5-25-9,0 0-21,0 0-2,0 0 1,15-2 0</inkml:trace>
          <inkml:trace contextRef="#ctx0" brushRef="#br0" timeOffset="3478.8061">5314-25 35,'0'0'34,"14"21"1,6-21-1,16 6-25,-4-8-2,17 6-4,1-6-1,4 0-1,-5 0-1,-2-2 0,-10 4-1,-5-4-4,-3 16-19,-29-12-9,15-6-2,-15 6 1</inkml:trace>
          <inkml:trace contextRef="#ctx0" brushRef="#br0" timeOffset="3931.2069">6300-224 35,'-1'-30'34,"1"30"1,-23-25-1,23 25-23,-36 0-5,12 4-1,-5 2-3,-1 23 1,-3 3-2,2 19 1,3 8 1,8 0-2,5 0 0,15 6 1,9-10 0,10-12-1,9-11 0,13-14-1,2-16 0,7-8 1,-6-8-2,1-8 0,-6-1-2,-7-5-6,7 8-25,-26-5-1,4 9-2,-16-2 1</inkml:trace>
        </inkml:traceGroup>
      </inkml:traceGroup>
    </inkml:traceGroup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1-02-25T17:11:49.969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1030F234-D574-41DD-AEBC-6B7A0F958601}" emma:medium="tactile" emma:mode="ink">
          <msink:context xmlns:msink="http://schemas.microsoft.com/ink/2010/main" type="writingRegion" rotatedBoundingBox="4637,18280 6757,17077 7276,17992 5156,19195"/>
        </emma:interpretation>
      </emma:emma>
    </inkml:annotationXML>
    <inkml:traceGroup>
      <inkml:annotationXML>
        <emma:emma xmlns:emma="http://www.w3.org/2003/04/emma" version="1.0">
          <emma:interpretation id="{B0634584-0DEA-49F5-A1B8-FE6F36B9BC37}" emma:medium="tactile" emma:mode="ink">
            <msink:context xmlns:msink="http://schemas.microsoft.com/ink/2010/main" type="paragraph" rotatedBoundingBox="4637,18280 6757,17077 7276,17992 5156,1919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AD03A52-B4DE-439E-B3CF-0E6660CF8C24}" emma:medium="tactile" emma:mode="ink">
              <msink:context xmlns:msink="http://schemas.microsoft.com/ink/2010/main" type="line" rotatedBoundingBox="4637,18280 6757,17077 7276,17992 5156,19195"/>
            </emma:interpretation>
          </emma:emma>
        </inkml:annotationXML>
        <inkml:traceGroup>
          <inkml:annotationXML>
            <emma:emma xmlns:emma="http://www.w3.org/2003/04/emma" version="1.0">
              <emma:interpretation id="{641B361C-E5EE-490A-9E4A-5DE53D9E563C}" emma:medium="tactile" emma:mode="ink">
                <msink:context xmlns:msink="http://schemas.microsoft.com/ink/2010/main" type="inkWord" rotatedBoundingBox="4637,18280 6757,17077 7276,17992 5156,19195"/>
              </emma:interpretation>
              <emma:one-of disjunction-type="recognition" id="oneOf0">
                <emma:interpretation id="interp0" emma:lang="en-US" emma:confidence="0">
                  <emma:literal>4-017</emma:literal>
                </emma:interpretation>
                <emma:interpretation id="interp1" emma:lang="en-US" emma:confidence="0">
                  <emma:literal>K-017</emma:literal>
                </emma:interpretation>
                <emma:interpretation id="interp2" emma:lang="en-US" emma:confidence="0">
                  <emma:literal>ions</emma:literal>
                </emma:interpretation>
                <emma:interpretation id="interp3" emma:lang="en-US" emma:confidence="0">
                  <emma:literal>irons</emma:literal>
                </emma:interpretation>
                <emma:interpretation id="interp4" emma:lang="en-US" emma:confidence="0">
                  <emma:literal>ion</emma:literal>
                </emma:interpretation>
              </emma:one-of>
            </emma:emma>
          </inkml:annotationXML>
          <inkml:trace contextRef="#ctx0" brushRef="#br0">308 4767 10,'0'0'28,"0"0"0,10 18-9,-10-18-4,0 0-3,5-18-2,-5 18-1,0 0-2,9-22-1,-14 3 0,6 1-2,-4-12 0,5 3-1,-2-13 0,5 3-2,-2-8-1,5-4 1,0 3-1,5 1 1,2 2-1,-2 7 0,4 9 0,1 5 1,0 6-1,4 12 0,1 4 0,-4 6 2,3 6-2,-4 6 0,-5 0 1,-1 9-2,-12 1 3,-7 1-3,-8-1 2,-6-3-2,-7-1 1,-7-6 0,7-5-1,-3-5 2,5-2-1,4-2-1,6 0 1,16-4 0,0 0 0,0 0 0,-2 20 1,15-12-1,9 3 0,6 1 1,0 0-1,5 0 1,1 2-1,1-3 0,-4 1-1,-3-2-1,3 8-2,-16-20-6,12 12-24,-13-4-1,3-2-2,-17-4 3</inkml:trace>
          <inkml:trace contextRef="#ctx0" brushRef="#br0" timeOffset="-811.2014">412 3968 39,'0'0'31,"-5"-20"-8,5 20-3,0 0-5,0 0-3,0 0-4,5 36-2,-8-19-1,6 5-1,-4 2-2,2-1 0,3 1-1,-1-6-1,-3-18 0,5 27-1,-5-27 1,0 0-2,11 20-3,-11-20-10,0 0-18,0 0-3,0 0 3,0 0-2</inkml:trace>
          <inkml:trace contextRef="#ctx0" brushRef="#br0" timeOffset="577.201">766 3631 19,'-19'22'31,"10"-4"1,9-18 0,0 0-18,9 25-1,1-42-6,19 13-1,-7-6 0,17-6-2,-12-4 2,9 7-3,-5-9 0,4 10-2,-7 6 0,3 0-1,-3-9-1,-2 11-3,4 23-16,-5-25-15,-5 6-2,-6-7 1,4 5-1</inkml:trace>
          <inkml:trace contextRef="#ctx0" brushRef="#br0" timeOffset="1154.4021">1562 3356 23,'-21'0'32,"4"10"2,-1 3-1,7 23-21,-12-7-3,13 27-2,-7-1-2,12 8-2,5-8 0,9 2-1,4-12 0,8-8-2,5-15 2,6-16-1,1-14 1,-4-8-1,-2-11 0,1-11-1,-7-3 1,-4-6 0,-6 0-1,-4-1 0,-7 11 1,-7-6-1,-4 5-1,-6 11 1,-3 3-1,-3 8-1,2 10-2,-5-5-3,26 11-23,-27 4-5,27-4 0,0 0 0</inkml:trace>
          <inkml:trace contextRef="#ctx0" brushRef="#br0" timeOffset="1388.4025">1791 3299 45,'20'8'36,"-20"-8"0,30 41 0,-34-19-24,22 33-4,-6-12-5,1 18 0,-5-4-2,-1-2 0,-4-4-1,4-3-1,-4-5-1,-3-18 0,5 1-2,-5-26-5,7 20-9,-7-20-15,0 0-3,-5-38 1,10 15 0</inkml:trace>
          <inkml:trace contextRef="#ctx0" brushRef="#br0" timeOffset="1731.603">1931 3586 34,'4'-20'34,"-4"20"2,28-23-3,-2 27-17,-10-14-10,11 8-3,2-2-2,-1-4-2,9 2-1,-9-10-1,3 5-3,-6-11 0,3 8-1,-15-13 1,7 7-1,-12-6 2,2 7 1,-5 1 3,-5 18 3,-4-22 2,4 22 2,0 0 1,-24 16 1,20 16 0,-5-1-1,13 18-1,-4 2-1,9 12 0,-3 0-3,7-4 1,1 2-2,-3-5-1,-3-5-1,-1-22-3,6 9-21,-13-38-12,7 23 0,-7-23 0</inkml:trace>
        </inkml:traceGroup>
      </inkml:traceGroup>
    </inkml:traceGroup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72DD4E4-0408-4A29-A490-0B5D4C9C96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3283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2ECFD1C7-4795-4A8B-94FA-C9399C46A037}" type="slidenum">
              <a:rPr lang="en-US" smtClean="0">
                <a:latin typeface="Arial" charset="0"/>
              </a:rPr>
              <a:pPr eaLnBrk="1" hangingPunct="1">
                <a:defRPr/>
              </a:pPr>
              <a:t>1</a:t>
            </a:fld>
            <a:endParaRPr lang="en-US" smtClean="0">
              <a:latin typeface="Arial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A5BF9926-4C08-49DD-9E95-293F72A9D884}" type="slidenum">
              <a:rPr lang="en-US" smtClean="0">
                <a:latin typeface="Arial" charset="0"/>
              </a:rPr>
              <a:pPr eaLnBrk="1" hangingPunct="1"/>
              <a:t>10</a:t>
            </a:fld>
            <a:endParaRPr lang="en-US" smtClean="0">
              <a:latin typeface="Arial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CCF51729-241B-4CFF-8CDE-9932BBCD10AD}" type="slidenum">
              <a:rPr lang="en-US" smtClean="0">
                <a:latin typeface="Arial" charset="0"/>
              </a:rPr>
              <a:pPr eaLnBrk="1" hangingPunct="1"/>
              <a:t>11</a:t>
            </a:fld>
            <a:endParaRPr lang="en-US" smtClean="0">
              <a:latin typeface="Arial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961266C6-5316-4A7C-B054-C079C1569586}" type="slidenum">
              <a:rPr lang="en-US" smtClean="0">
                <a:latin typeface="Arial" charset="0"/>
              </a:rPr>
              <a:pPr eaLnBrk="1" hangingPunct="1"/>
              <a:t>13</a:t>
            </a:fld>
            <a:endParaRPr lang="en-US" smtClean="0">
              <a:latin typeface="Arial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BC90A3F6-2419-40B6-8509-95999F681E26}" type="slidenum">
              <a:rPr lang="en-US" smtClean="0">
                <a:latin typeface="Arial" charset="0"/>
              </a:rPr>
              <a:pPr eaLnBrk="1" hangingPunct="1"/>
              <a:t>14</a:t>
            </a:fld>
            <a:endParaRPr lang="en-US" smtClean="0">
              <a:latin typeface="Arial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0BF2641E-CC20-4807-878F-474C94ACD71A}" type="slidenum">
              <a:rPr lang="en-US" smtClean="0">
                <a:latin typeface="Arial" charset="0"/>
              </a:rPr>
              <a:pPr eaLnBrk="1" hangingPunct="1"/>
              <a:t>16</a:t>
            </a:fld>
            <a:endParaRPr lang="en-US" smtClean="0">
              <a:latin typeface="Arial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603650DB-6D07-488F-82C9-88F9AEEDB73F}" type="slidenum">
              <a:rPr lang="en-US" smtClean="0">
                <a:latin typeface="Arial" charset="0"/>
              </a:rPr>
              <a:pPr eaLnBrk="1" hangingPunct="1"/>
              <a:t>17</a:t>
            </a:fld>
            <a:endParaRPr lang="en-US" smtClean="0">
              <a:latin typeface="Arial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5AEB76EC-3F47-4083-A641-0AA8FD9FF6A4}" type="slidenum">
              <a:rPr lang="en-US" smtClean="0">
                <a:latin typeface="Arial" charset="0"/>
              </a:rPr>
              <a:pPr eaLnBrk="1" hangingPunct="1"/>
              <a:t>18</a:t>
            </a:fld>
            <a:endParaRPr lang="en-US" smtClean="0">
              <a:latin typeface="Arial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5AEB76EC-3F47-4083-A641-0AA8FD9FF6A4}" type="slidenum">
              <a:rPr lang="en-US" smtClean="0">
                <a:latin typeface="Arial" charset="0"/>
              </a:rPr>
              <a:pPr eaLnBrk="1" hangingPunct="1"/>
              <a:t>19</a:t>
            </a:fld>
            <a:endParaRPr lang="en-US" smtClean="0">
              <a:latin typeface="Arial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4DD51F49-C316-4614-819C-14640C6BA232}" type="slidenum">
              <a:rPr lang="en-US" smtClean="0">
                <a:latin typeface="Arial" charset="0"/>
              </a:rPr>
              <a:pPr eaLnBrk="1" hangingPunct="1"/>
              <a:t>2</a:t>
            </a:fld>
            <a:endParaRPr lang="en-US" smtClean="0">
              <a:latin typeface="Arial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B7B59E8F-9201-488C-B26B-71D61AA10C66}" type="slidenum">
              <a:rPr lang="en-US" smtClean="0">
                <a:latin typeface="Arial" charset="0"/>
              </a:rPr>
              <a:pPr eaLnBrk="1" hangingPunct="1"/>
              <a:t>3</a:t>
            </a:fld>
            <a:endParaRPr lang="en-US" smtClean="0">
              <a:latin typeface="Arial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B7B59E8F-9201-488C-B26B-71D61AA10C66}" type="slidenum">
              <a:rPr lang="en-US" smtClean="0">
                <a:latin typeface="Arial" charset="0"/>
              </a:rPr>
              <a:pPr eaLnBrk="1" hangingPunct="1"/>
              <a:t>4</a:t>
            </a:fld>
            <a:endParaRPr lang="en-US" smtClean="0">
              <a:latin typeface="Arial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180BA153-1186-43F7-A457-1DBAFAF9AD1C}" type="slidenum">
              <a:rPr lang="en-US" smtClean="0">
                <a:latin typeface="Arial" charset="0"/>
              </a:rPr>
              <a:pPr eaLnBrk="1" hangingPunct="1"/>
              <a:t>5</a:t>
            </a:fld>
            <a:endParaRPr lang="en-US" smtClean="0">
              <a:latin typeface="Arial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5A125710-AD51-4991-B658-7637F9763845}" type="slidenum">
              <a:rPr lang="en-US" smtClean="0">
                <a:latin typeface="Arial" charset="0"/>
              </a:rPr>
              <a:pPr eaLnBrk="1" hangingPunct="1"/>
              <a:t>6</a:t>
            </a:fld>
            <a:endParaRPr lang="en-US" smtClean="0">
              <a:latin typeface="Arial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FBB637BB-4D0D-4800-BD22-E0DA7F5C2A23}" type="slidenum">
              <a:rPr lang="en-US" smtClean="0">
                <a:latin typeface="Arial" charset="0"/>
              </a:rPr>
              <a:pPr eaLnBrk="1" hangingPunct="1"/>
              <a:t>7</a:t>
            </a:fld>
            <a:endParaRPr lang="en-US" smtClean="0">
              <a:latin typeface="Arial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6C263F54-4214-456B-BEE2-B9D9C69BA0DA}" type="slidenum">
              <a:rPr lang="en-US" smtClean="0">
                <a:latin typeface="Arial" charset="0"/>
              </a:rPr>
              <a:pPr eaLnBrk="1" hangingPunct="1"/>
              <a:t>8</a:t>
            </a:fld>
            <a:endParaRPr lang="en-US" smtClean="0">
              <a:latin typeface="Arial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8A81137A-6D5A-45CA-B02F-41630957ED34}" type="slidenum">
              <a:rPr lang="en-US" smtClean="0">
                <a:latin typeface="Arial" charset="0"/>
              </a:rPr>
              <a:pPr eaLnBrk="1" hangingPunct="1"/>
              <a:t>9</a:t>
            </a:fld>
            <a:endParaRPr lang="en-US" smtClean="0">
              <a:latin typeface="Arial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228600" y="2889250"/>
            <a:ext cx="8610600" cy="201613"/>
            <a:chOff x="144" y="1680"/>
            <a:chExt cx="5424" cy="144"/>
          </a:xfrm>
        </p:grpSpPr>
        <p:sp>
          <p:nvSpPr>
            <p:cNvPr id="5" name="Rectangle 8"/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6" name="Rectangle 9"/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7" name="Rectangle 10"/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 algn="ctr">
              <a:defRPr sz="58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1276A-97E3-494C-85CB-3A86C4E683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629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A4D823-A502-4D5D-9200-A8C1A912DC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948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73DE48-EA85-4E4C-A251-3F03A7BF74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725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A81384-B548-4C6B-81FF-E670FED3DC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290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4E2566-FA71-4174-8D9B-A7A5FE36DA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756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D60E33-96F0-4A1E-A7B8-C133A12844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04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D2E57-44B3-4D8F-BEE8-79D6C307A0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984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E73721-1705-46F8-A14D-F44F4A77E5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740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469405-118C-4BD7-8709-E01B9B0DC3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459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E06E22-A066-4659-8E3F-4163D89B45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900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75E5EF-879B-4F18-BC9D-B40847E59B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6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cs typeface="+mn-cs"/>
              </a:defRPr>
            </a:lvl1pPr>
          </a:lstStyle>
          <a:p>
            <a:pPr>
              <a:defRPr/>
            </a:pPr>
            <a:fld id="{71D7D886-3862-4195-8AB5-4E64218479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13" Type="http://schemas.openxmlformats.org/officeDocument/2006/relationships/customXml" Target="../ink/ink33.xml"/><Relationship Id="rId18" Type="http://schemas.openxmlformats.org/officeDocument/2006/relationships/image" Target="../media/image41.emf"/><Relationship Id="rId3" Type="http://schemas.openxmlformats.org/officeDocument/2006/relationships/customXml" Target="../ink/ink28.xml"/><Relationship Id="rId21" Type="http://schemas.openxmlformats.org/officeDocument/2006/relationships/customXml" Target="../ink/ink37.xml"/><Relationship Id="rId7" Type="http://schemas.openxmlformats.org/officeDocument/2006/relationships/customXml" Target="../ink/ink30.xml"/><Relationship Id="rId12" Type="http://schemas.openxmlformats.org/officeDocument/2006/relationships/image" Target="../media/image38.emf"/><Relationship Id="rId17" Type="http://schemas.openxmlformats.org/officeDocument/2006/relationships/customXml" Target="../ink/ink35.xml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40.emf"/><Relationship Id="rId20" Type="http://schemas.openxmlformats.org/officeDocument/2006/relationships/image" Target="../media/image4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emf"/><Relationship Id="rId11" Type="http://schemas.openxmlformats.org/officeDocument/2006/relationships/customXml" Target="../ink/ink32.xml"/><Relationship Id="rId24" Type="http://schemas.openxmlformats.org/officeDocument/2006/relationships/image" Target="../media/image44.emf"/><Relationship Id="rId5" Type="http://schemas.openxmlformats.org/officeDocument/2006/relationships/customXml" Target="../ink/ink29.xml"/><Relationship Id="rId15" Type="http://schemas.openxmlformats.org/officeDocument/2006/relationships/customXml" Target="../ink/ink34.xml"/><Relationship Id="rId23" Type="http://schemas.openxmlformats.org/officeDocument/2006/relationships/customXml" Target="../ink/ink38.xml"/><Relationship Id="rId10" Type="http://schemas.openxmlformats.org/officeDocument/2006/relationships/image" Target="../media/image37.emf"/><Relationship Id="rId19" Type="http://schemas.openxmlformats.org/officeDocument/2006/relationships/customXml" Target="../ink/ink36.xml"/><Relationship Id="rId4" Type="http://schemas.openxmlformats.org/officeDocument/2006/relationships/image" Target="../media/image340.emf"/><Relationship Id="rId9" Type="http://schemas.openxmlformats.org/officeDocument/2006/relationships/customXml" Target="../ink/ink31.xml"/><Relationship Id="rId14" Type="http://schemas.openxmlformats.org/officeDocument/2006/relationships/image" Target="../media/image39.emf"/><Relationship Id="rId22" Type="http://schemas.openxmlformats.org/officeDocument/2006/relationships/image" Target="../media/image43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42.xml"/><Relationship Id="rId13" Type="http://schemas.openxmlformats.org/officeDocument/2006/relationships/image" Target="../media/image50.emf"/><Relationship Id="rId18" Type="http://schemas.openxmlformats.org/officeDocument/2006/relationships/customXml" Target="../ink/ink47.xml"/><Relationship Id="rId26" Type="http://schemas.openxmlformats.org/officeDocument/2006/relationships/customXml" Target="../ink/ink51.xml"/><Relationship Id="rId3" Type="http://schemas.openxmlformats.org/officeDocument/2006/relationships/image" Target="../media/image45.emf"/><Relationship Id="rId21" Type="http://schemas.openxmlformats.org/officeDocument/2006/relationships/image" Target="../media/image54.emf"/><Relationship Id="rId7" Type="http://schemas.openxmlformats.org/officeDocument/2006/relationships/image" Target="../media/image47.emf"/><Relationship Id="rId12" Type="http://schemas.openxmlformats.org/officeDocument/2006/relationships/customXml" Target="../ink/ink44.xml"/><Relationship Id="rId17" Type="http://schemas.openxmlformats.org/officeDocument/2006/relationships/image" Target="../media/image52.emf"/><Relationship Id="rId25" Type="http://schemas.openxmlformats.org/officeDocument/2006/relationships/image" Target="../media/image56.emf"/><Relationship Id="rId2" Type="http://schemas.openxmlformats.org/officeDocument/2006/relationships/customXml" Target="../ink/ink39.xml"/><Relationship Id="rId16" Type="http://schemas.openxmlformats.org/officeDocument/2006/relationships/customXml" Target="../ink/ink46.xml"/><Relationship Id="rId20" Type="http://schemas.openxmlformats.org/officeDocument/2006/relationships/customXml" Target="../ink/ink48.xml"/><Relationship Id="rId29" Type="http://schemas.openxmlformats.org/officeDocument/2006/relationships/image" Target="../media/image58.emf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41.xml"/><Relationship Id="rId11" Type="http://schemas.openxmlformats.org/officeDocument/2006/relationships/image" Target="../media/image49.emf"/><Relationship Id="rId24" Type="http://schemas.openxmlformats.org/officeDocument/2006/relationships/customXml" Target="../ink/ink50.xml"/><Relationship Id="rId5" Type="http://schemas.openxmlformats.org/officeDocument/2006/relationships/image" Target="../media/image46.emf"/><Relationship Id="rId15" Type="http://schemas.openxmlformats.org/officeDocument/2006/relationships/image" Target="../media/image51.emf"/><Relationship Id="rId23" Type="http://schemas.openxmlformats.org/officeDocument/2006/relationships/image" Target="../media/image55.emf"/><Relationship Id="rId28" Type="http://schemas.openxmlformats.org/officeDocument/2006/relationships/customXml" Target="../ink/ink52.xml"/><Relationship Id="rId10" Type="http://schemas.openxmlformats.org/officeDocument/2006/relationships/customXml" Target="../ink/ink43.xml"/><Relationship Id="rId19" Type="http://schemas.openxmlformats.org/officeDocument/2006/relationships/image" Target="../media/image53.emf"/><Relationship Id="rId31" Type="http://schemas.openxmlformats.org/officeDocument/2006/relationships/image" Target="../media/image59.emf"/><Relationship Id="rId4" Type="http://schemas.openxmlformats.org/officeDocument/2006/relationships/customXml" Target="../ink/ink40.xml"/><Relationship Id="rId9" Type="http://schemas.openxmlformats.org/officeDocument/2006/relationships/image" Target="../media/image48.emf"/><Relationship Id="rId14" Type="http://schemas.openxmlformats.org/officeDocument/2006/relationships/customXml" Target="../ink/ink45.xml"/><Relationship Id="rId22" Type="http://schemas.openxmlformats.org/officeDocument/2006/relationships/customXml" Target="../ink/ink49.xml"/><Relationship Id="rId27" Type="http://schemas.openxmlformats.org/officeDocument/2006/relationships/image" Target="../media/image57.emf"/><Relationship Id="rId30" Type="http://schemas.openxmlformats.org/officeDocument/2006/relationships/customXml" Target="../ink/ink5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emf"/><Relationship Id="rId13" Type="http://schemas.openxmlformats.org/officeDocument/2006/relationships/customXml" Target="../ink/ink59.xml"/><Relationship Id="rId3" Type="http://schemas.openxmlformats.org/officeDocument/2006/relationships/customXml" Target="../ink/ink54.xml"/><Relationship Id="rId7" Type="http://schemas.openxmlformats.org/officeDocument/2006/relationships/customXml" Target="../ink/ink56.xml"/><Relationship Id="rId12" Type="http://schemas.openxmlformats.org/officeDocument/2006/relationships/image" Target="../media/image64.emf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6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emf"/><Relationship Id="rId11" Type="http://schemas.openxmlformats.org/officeDocument/2006/relationships/customXml" Target="../ink/ink58.xml"/><Relationship Id="rId5" Type="http://schemas.openxmlformats.org/officeDocument/2006/relationships/customXml" Target="../ink/ink55.xml"/><Relationship Id="rId15" Type="http://schemas.openxmlformats.org/officeDocument/2006/relationships/customXml" Target="../ink/ink60.xml"/><Relationship Id="rId10" Type="http://schemas.openxmlformats.org/officeDocument/2006/relationships/image" Target="../media/image63.emf"/><Relationship Id="rId4" Type="http://schemas.openxmlformats.org/officeDocument/2006/relationships/image" Target="../media/image60.emf"/><Relationship Id="rId9" Type="http://schemas.openxmlformats.org/officeDocument/2006/relationships/customXml" Target="../ink/ink57.xml"/><Relationship Id="rId14" Type="http://schemas.openxmlformats.org/officeDocument/2006/relationships/image" Target="../media/image65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emf"/><Relationship Id="rId13" Type="http://schemas.openxmlformats.org/officeDocument/2006/relationships/customXml" Target="../ink/ink66.xml"/><Relationship Id="rId18" Type="http://schemas.openxmlformats.org/officeDocument/2006/relationships/image" Target="../media/image74.emf"/><Relationship Id="rId26" Type="http://schemas.openxmlformats.org/officeDocument/2006/relationships/image" Target="../media/image78.emf"/><Relationship Id="rId3" Type="http://schemas.openxmlformats.org/officeDocument/2006/relationships/customXml" Target="../ink/ink61.xml"/><Relationship Id="rId21" Type="http://schemas.openxmlformats.org/officeDocument/2006/relationships/customXml" Target="../ink/ink70.xml"/><Relationship Id="rId7" Type="http://schemas.openxmlformats.org/officeDocument/2006/relationships/customXml" Target="../ink/ink63.xml"/><Relationship Id="rId12" Type="http://schemas.openxmlformats.org/officeDocument/2006/relationships/image" Target="../media/image71.emf"/><Relationship Id="rId17" Type="http://schemas.openxmlformats.org/officeDocument/2006/relationships/customXml" Target="../ink/ink68.xml"/><Relationship Id="rId25" Type="http://schemas.openxmlformats.org/officeDocument/2006/relationships/customXml" Target="../ink/ink72.xml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73.emf"/><Relationship Id="rId20" Type="http://schemas.openxmlformats.org/officeDocument/2006/relationships/image" Target="../media/image75.emf"/><Relationship Id="rId29" Type="http://schemas.openxmlformats.org/officeDocument/2006/relationships/customXml" Target="../ink/ink7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emf"/><Relationship Id="rId11" Type="http://schemas.openxmlformats.org/officeDocument/2006/relationships/customXml" Target="../ink/ink65.xml"/><Relationship Id="rId24" Type="http://schemas.openxmlformats.org/officeDocument/2006/relationships/image" Target="../media/image77.emf"/><Relationship Id="rId32" Type="http://schemas.openxmlformats.org/officeDocument/2006/relationships/image" Target="../media/image81.emf"/><Relationship Id="rId5" Type="http://schemas.openxmlformats.org/officeDocument/2006/relationships/customXml" Target="../ink/ink62.xml"/><Relationship Id="rId15" Type="http://schemas.openxmlformats.org/officeDocument/2006/relationships/customXml" Target="../ink/ink67.xml"/><Relationship Id="rId23" Type="http://schemas.openxmlformats.org/officeDocument/2006/relationships/customXml" Target="../ink/ink71.xml"/><Relationship Id="rId28" Type="http://schemas.openxmlformats.org/officeDocument/2006/relationships/image" Target="../media/image79.emf"/><Relationship Id="rId10" Type="http://schemas.openxmlformats.org/officeDocument/2006/relationships/image" Target="../media/image70.emf"/><Relationship Id="rId19" Type="http://schemas.openxmlformats.org/officeDocument/2006/relationships/customXml" Target="../ink/ink69.xml"/><Relationship Id="rId31" Type="http://schemas.openxmlformats.org/officeDocument/2006/relationships/customXml" Target="../ink/ink75.xml"/><Relationship Id="rId4" Type="http://schemas.openxmlformats.org/officeDocument/2006/relationships/image" Target="../media/image67.emf"/><Relationship Id="rId9" Type="http://schemas.openxmlformats.org/officeDocument/2006/relationships/customXml" Target="../ink/ink64.xml"/><Relationship Id="rId14" Type="http://schemas.openxmlformats.org/officeDocument/2006/relationships/image" Target="../media/image72.emf"/><Relationship Id="rId22" Type="http://schemas.openxmlformats.org/officeDocument/2006/relationships/image" Target="../media/image76.emf"/><Relationship Id="rId27" Type="http://schemas.openxmlformats.org/officeDocument/2006/relationships/customXml" Target="../ink/ink73.xml"/><Relationship Id="rId30" Type="http://schemas.openxmlformats.org/officeDocument/2006/relationships/image" Target="../media/image80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13" Type="http://schemas.openxmlformats.org/officeDocument/2006/relationships/customXml" Target="../ink/ink6.xml"/><Relationship Id="rId18" Type="http://schemas.openxmlformats.org/officeDocument/2006/relationships/image" Target="../media/image15.emf"/><Relationship Id="rId26" Type="http://schemas.openxmlformats.org/officeDocument/2006/relationships/image" Target="../media/image19.emf"/><Relationship Id="rId3" Type="http://schemas.openxmlformats.org/officeDocument/2006/relationships/customXml" Target="../ink/ink1.xml"/><Relationship Id="rId21" Type="http://schemas.openxmlformats.org/officeDocument/2006/relationships/customXml" Target="../ink/ink10.xml"/><Relationship Id="rId7" Type="http://schemas.openxmlformats.org/officeDocument/2006/relationships/customXml" Target="../ink/ink3.xml"/><Relationship Id="rId12" Type="http://schemas.openxmlformats.org/officeDocument/2006/relationships/image" Target="../media/image12.emf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4.emf"/><Relationship Id="rId20" Type="http://schemas.openxmlformats.org/officeDocument/2006/relationships/image" Target="../media/image16.emf"/><Relationship Id="rId29" Type="http://schemas.openxmlformats.org/officeDocument/2006/relationships/customXml" Target="../ink/ink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11" Type="http://schemas.openxmlformats.org/officeDocument/2006/relationships/customXml" Target="../ink/ink5.xml"/><Relationship Id="rId24" Type="http://schemas.openxmlformats.org/officeDocument/2006/relationships/image" Target="../media/image18.emf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20.emf"/><Relationship Id="rId10" Type="http://schemas.openxmlformats.org/officeDocument/2006/relationships/image" Target="../media/image11.emf"/><Relationship Id="rId19" Type="http://schemas.openxmlformats.org/officeDocument/2006/relationships/customXml" Target="../ink/ink9.xml"/><Relationship Id="rId4" Type="http://schemas.openxmlformats.org/officeDocument/2006/relationships/image" Target="../media/image8.emf"/><Relationship Id="rId9" Type="http://schemas.openxmlformats.org/officeDocument/2006/relationships/customXml" Target="../ink/ink4.xml"/><Relationship Id="rId14" Type="http://schemas.openxmlformats.org/officeDocument/2006/relationships/image" Target="../media/image13.emf"/><Relationship Id="rId22" Type="http://schemas.openxmlformats.org/officeDocument/2006/relationships/image" Target="../media/image17.emf"/><Relationship Id="rId27" Type="http://schemas.openxmlformats.org/officeDocument/2006/relationships/customXml" Target="../ink/ink13.xml"/><Relationship Id="rId30" Type="http://schemas.openxmlformats.org/officeDocument/2006/relationships/image" Target="../media/image21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13" Type="http://schemas.openxmlformats.org/officeDocument/2006/relationships/customXml" Target="../ink/ink20.xml"/><Relationship Id="rId18" Type="http://schemas.openxmlformats.org/officeDocument/2006/relationships/image" Target="../media/image29.emf"/><Relationship Id="rId26" Type="http://schemas.openxmlformats.org/officeDocument/2006/relationships/image" Target="../media/image33.emf"/><Relationship Id="rId3" Type="http://schemas.openxmlformats.org/officeDocument/2006/relationships/customXml" Target="../ink/ink15.xml"/><Relationship Id="rId21" Type="http://schemas.openxmlformats.org/officeDocument/2006/relationships/customXml" Target="../ink/ink24.xml"/><Relationship Id="rId7" Type="http://schemas.openxmlformats.org/officeDocument/2006/relationships/customXml" Target="../ink/ink17.xml"/><Relationship Id="rId12" Type="http://schemas.openxmlformats.org/officeDocument/2006/relationships/image" Target="../media/image26.emf"/><Relationship Id="rId17" Type="http://schemas.openxmlformats.org/officeDocument/2006/relationships/customXml" Target="../ink/ink22.xml"/><Relationship Id="rId25" Type="http://schemas.openxmlformats.org/officeDocument/2006/relationships/customXml" Target="../ink/ink26.xml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8.emf"/><Relationship Id="rId20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emf"/><Relationship Id="rId11" Type="http://schemas.openxmlformats.org/officeDocument/2006/relationships/customXml" Target="../ink/ink19.xml"/><Relationship Id="rId24" Type="http://schemas.openxmlformats.org/officeDocument/2006/relationships/image" Target="../media/image32.emf"/><Relationship Id="rId5" Type="http://schemas.openxmlformats.org/officeDocument/2006/relationships/customXml" Target="../ink/ink16.xml"/><Relationship Id="rId15" Type="http://schemas.openxmlformats.org/officeDocument/2006/relationships/customXml" Target="../ink/ink21.xml"/><Relationship Id="rId23" Type="http://schemas.openxmlformats.org/officeDocument/2006/relationships/customXml" Target="../ink/ink25.xml"/><Relationship Id="rId28" Type="http://schemas.openxmlformats.org/officeDocument/2006/relationships/image" Target="../media/image34.emf"/><Relationship Id="rId10" Type="http://schemas.openxmlformats.org/officeDocument/2006/relationships/image" Target="../media/image25.emf"/><Relationship Id="rId19" Type="http://schemas.openxmlformats.org/officeDocument/2006/relationships/customXml" Target="../ink/ink23.xml"/><Relationship Id="rId4" Type="http://schemas.openxmlformats.org/officeDocument/2006/relationships/image" Target="../media/image22.emf"/><Relationship Id="rId9" Type="http://schemas.openxmlformats.org/officeDocument/2006/relationships/customXml" Target="../ink/ink18.xml"/><Relationship Id="rId14" Type="http://schemas.openxmlformats.org/officeDocument/2006/relationships/image" Target="../media/image27.emf"/><Relationship Id="rId22" Type="http://schemas.openxmlformats.org/officeDocument/2006/relationships/image" Target="../media/image31.emf"/><Relationship Id="rId27" Type="http://schemas.openxmlformats.org/officeDocument/2006/relationships/customXml" Target="../ink/ink2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7813"/>
            <a:ext cx="8229600" cy="1139825"/>
          </a:xfrm>
        </p:spPr>
        <p:txBody>
          <a:bodyPr/>
          <a:lstStyle/>
          <a:p>
            <a:pPr eaLnBrk="1" hangingPunct="1"/>
            <a:r>
              <a:rPr lang="en-US" b="1" smtClean="0">
                <a:latin typeface="AbcBulletin" pitchFamily="2" charset="0"/>
              </a:rPr>
              <a:t>Organic Chemistry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5562600" y="533400"/>
            <a:ext cx="3124200" cy="1219200"/>
          </a:xfrm>
        </p:spPr>
        <p:txBody>
          <a:bodyPr/>
          <a:lstStyle/>
          <a:p>
            <a:pPr marL="0" indent="0" algn="r" eaLnBrk="1" hangingPunct="1">
              <a:buFont typeface="Wingdings" pitchFamily="2" charset="2"/>
              <a:buNone/>
            </a:pPr>
            <a:r>
              <a:rPr lang="en-US" sz="2000" smtClean="0"/>
              <a:t>Topics 10 &amp; 20</a:t>
            </a:r>
          </a:p>
          <a:p>
            <a:pPr marL="0" indent="0" algn="r" eaLnBrk="1" hangingPunct="1">
              <a:buFont typeface="Wingdings" pitchFamily="2" charset="2"/>
              <a:buNone/>
            </a:pPr>
            <a:r>
              <a:rPr lang="en-US" sz="2000" smtClean="0"/>
              <a:t>Chapter 22</a:t>
            </a:r>
          </a:p>
        </p:txBody>
      </p:sp>
      <p:sp>
        <p:nvSpPr>
          <p:cNvPr id="3076" name="TextBox 1"/>
          <p:cNvSpPr txBox="1">
            <a:spLocks noChangeArrowheads="1"/>
          </p:cNvSpPr>
          <p:nvPr/>
        </p:nvSpPr>
        <p:spPr bwMode="auto">
          <a:xfrm>
            <a:off x="762000" y="1600200"/>
            <a:ext cx="800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/>
              <a:t>PART </a:t>
            </a:r>
            <a:r>
              <a:rPr lang="en-US" sz="2800" dirty="0" smtClean="0"/>
              <a:t>2: Physical Properties &amp; Isomerism</a:t>
            </a:r>
            <a:endParaRPr lang="en-US" sz="2800" dirty="0"/>
          </a:p>
        </p:txBody>
      </p:sp>
      <p:pic>
        <p:nvPicPr>
          <p:cNvPr id="3085" name="Picture 13" descr="http://www.cyberlipid.org/images/pict29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743200"/>
            <a:ext cx="4087712" cy="256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Stereoisomerism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839200" cy="5105400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AutoNum type="arabicParenR"/>
            </a:pPr>
            <a:r>
              <a:rPr lang="en-US" b="1" smtClean="0"/>
              <a:t>Geometrical isomerism:</a:t>
            </a:r>
            <a:r>
              <a:rPr lang="en-US" smtClean="0"/>
              <a:t> occurs when rotation about a bond is restricted or prevented 	</a:t>
            </a:r>
          </a:p>
          <a:p>
            <a:pPr marL="914400" lvl="1" indent="-457200" eaLnBrk="1" hangingPunct="1">
              <a:buSzTx/>
              <a:buFont typeface="Wingdings" pitchFamily="2" charset="2"/>
              <a:buChar char="§"/>
            </a:pPr>
            <a:r>
              <a:rPr lang="en-US" smtClean="0"/>
              <a:t>Example: asymmetric non-cyclic alkenes</a:t>
            </a:r>
          </a:p>
          <a:p>
            <a:pPr marL="1295400" lvl="2" indent="-381000" eaLnBrk="1" hangingPunct="1">
              <a:buSzTx/>
              <a:buFont typeface="Wingdings" pitchFamily="2" charset="2"/>
              <a:buChar char="§"/>
            </a:pPr>
            <a:r>
              <a:rPr lang="en-US" i="1" smtClean="0"/>
              <a:t>cis</a:t>
            </a:r>
            <a:r>
              <a:rPr lang="en-US" smtClean="0"/>
              <a:t>-2-butene v. </a:t>
            </a:r>
            <a:r>
              <a:rPr lang="en-US" i="1" smtClean="0"/>
              <a:t>trans</a:t>
            </a:r>
            <a:r>
              <a:rPr lang="en-US" smtClean="0"/>
              <a:t>-2-butene</a:t>
            </a:r>
          </a:p>
          <a:p>
            <a:pPr marL="1295400" lvl="2" indent="-381000" eaLnBrk="1" hangingPunct="1">
              <a:buSzTx/>
              <a:buFont typeface="Wingdings" pitchFamily="2" charset="2"/>
              <a:buChar char="§"/>
            </a:pPr>
            <a:endParaRPr lang="en-US" smtClean="0"/>
          </a:p>
          <a:p>
            <a:pPr marL="1295400" lvl="2" indent="-381000" eaLnBrk="1" hangingPunct="1">
              <a:buSzTx/>
              <a:buFont typeface="Wingdings" pitchFamily="2" charset="2"/>
              <a:buNone/>
            </a:pPr>
            <a:endParaRPr lang="en-US" smtClean="0"/>
          </a:p>
          <a:p>
            <a:pPr marL="1295400" lvl="2" indent="-381000" eaLnBrk="1" hangingPunct="1">
              <a:buSzTx/>
              <a:buFont typeface="Wingdings" pitchFamily="2" charset="2"/>
              <a:buChar char="§"/>
            </a:pPr>
            <a:endParaRPr lang="en-US" smtClean="0"/>
          </a:p>
          <a:p>
            <a:pPr marL="914400" lvl="1" indent="-457200" eaLnBrk="1" hangingPunct="1">
              <a:buSzTx/>
              <a:buFont typeface="Wingdings" pitchFamily="2" charset="2"/>
              <a:buChar char="§"/>
            </a:pPr>
            <a:r>
              <a:rPr lang="en-US" smtClean="0"/>
              <a:t>Example: disubstituted cycloalkanes</a:t>
            </a:r>
          </a:p>
          <a:p>
            <a:pPr marL="1295400" lvl="2" indent="-381000" eaLnBrk="1" hangingPunct="1">
              <a:buSzTx/>
              <a:buFont typeface="Wingdings" pitchFamily="2" charset="2"/>
              <a:buChar char="§"/>
            </a:pPr>
            <a:r>
              <a:rPr lang="en-US" i="1" smtClean="0"/>
              <a:t>cis</a:t>
            </a:r>
            <a:r>
              <a:rPr lang="en-US" smtClean="0"/>
              <a:t>- v. </a:t>
            </a:r>
            <a:r>
              <a:rPr lang="en-US" i="1" smtClean="0"/>
              <a:t>trans</a:t>
            </a:r>
            <a:r>
              <a:rPr lang="en-US" smtClean="0"/>
              <a:t>- form of 1,2-dichlorocyclopropane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296" name="Ink 11295"/>
              <p14:cNvContentPartPr/>
              <p14:nvPr/>
            </p14:nvContentPartPr>
            <p14:xfrm>
              <a:off x="4327233" y="3351952"/>
              <a:ext cx="3508550" cy="1529640"/>
            </p14:xfrm>
          </p:contentPart>
        </mc:Choice>
        <mc:Fallback xmlns="">
          <p:pic>
            <p:nvPicPr>
              <p:cNvPr id="11296" name="Ink 1129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16073" y="3340072"/>
                <a:ext cx="3533390" cy="154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378" name="Ink 11377"/>
              <p14:cNvContentPartPr/>
              <p14:nvPr/>
            </p14:nvContentPartPr>
            <p14:xfrm>
              <a:off x="1989753" y="3574072"/>
              <a:ext cx="1813670" cy="3078720"/>
            </p14:xfrm>
          </p:contentPart>
        </mc:Choice>
        <mc:Fallback xmlns="">
          <p:pic>
            <p:nvPicPr>
              <p:cNvPr id="11378" name="Ink 1137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76433" y="3565432"/>
                <a:ext cx="1833470" cy="309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383" name="Ink 11382"/>
              <p14:cNvContentPartPr/>
              <p14:nvPr/>
            </p14:nvContentPartPr>
            <p14:xfrm>
              <a:off x="1480353" y="3509992"/>
              <a:ext cx="380510" cy="1282680"/>
            </p14:xfrm>
          </p:contentPart>
        </mc:Choice>
        <mc:Fallback xmlns="">
          <p:pic>
            <p:nvPicPr>
              <p:cNvPr id="11383" name="Ink 11382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470633" y="3502792"/>
                <a:ext cx="398510" cy="130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431" name="Ink 11430"/>
              <p14:cNvContentPartPr/>
              <p14:nvPr/>
            </p14:nvContentPartPr>
            <p14:xfrm>
              <a:off x="4773993" y="265407"/>
              <a:ext cx="3175920" cy="702720"/>
            </p14:xfrm>
          </p:contentPart>
        </mc:Choice>
        <mc:Fallback xmlns="">
          <p:pic>
            <p:nvPicPr>
              <p:cNvPr id="11431" name="Ink 11430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761393" y="252807"/>
                <a:ext cx="3194640" cy="72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476" name="Ink 11475"/>
              <p14:cNvContentPartPr/>
              <p14:nvPr/>
            </p14:nvContentPartPr>
            <p14:xfrm>
              <a:off x="2902353" y="5852512"/>
              <a:ext cx="251630" cy="1009800"/>
            </p14:xfrm>
          </p:contentPart>
        </mc:Choice>
        <mc:Fallback xmlns="">
          <p:pic>
            <p:nvPicPr>
              <p:cNvPr id="11476" name="Ink 11475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889394" y="5842792"/>
                <a:ext cx="276829" cy="103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489" name="Ink 11488"/>
              <p14:cNvContentPartPr/>
              <p14:nvPr/>
            </p14:nvContentPartPr>
            <p14:xfrm>
              <a:off x="1040793" y="4048912"/>
              <a:ext cx="352430" cy="280800"/>
            </p14:xfrm>
          </p:contentPart>
        </mc:Choice>
        <mc:Fallback xmlns="">
          <p:pic>
            <p:nvPicPr>
              <p:cNvPr id="11489" name="Ink 11488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31793" y="4036312"/>
                <a:ext cx="367550" cy="30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490" name="Ink 11489"/>
              <p14:cNvContentPartPr/>
              <p14:nvPr/>
            </p14:nvContentPartPr>
            <p14:xfrm>
              <a:off x="422673" y="3603232"/>
              <a:ext cx="658790" cy="585360"/>
            </p14:xfrm>
          </p:contentPart>
        </mc:Choice>
        <mc:Fallback xmlns="">
          <p:pic>
            <p:nvPicPr>
              <p:cNvPr id="11490" name="Ink 11489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10073" y="3596748"/>
                <a:ext cx="676430" cy="6044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1491" name="Ink 11490"/>
              <p14:cNvContentPartPr/>
              <p14:nvPr/>
            </p14:nvContentPartPr>
            <p14:xfrm>
              <a:off x="1147713" y="5478472"/>
              <a:ext cx="1036790" cy="852215"/>
            </p14:xfrm>
          </p:contentPart>
        </mc:Choice>
        <mc:Fallback xmlns="">
          <p:pic>
            <p:nvPicPr>
              <p:cNvPr id="11491" name="Ink 11490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135833" y="5466951"/>
                <a:ext cx="1054430" cy="8756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1496" name="Ink 11495"/>
              <p14:cNvContentPartPr/>
              <p14:nvPr/>
            </p14:nvContentPartPr>
            <p14:xfrm>
              <a:off x="5920233" y="5824432"/>
              <a:ext cx="293750" cy="1041480"/>
            </p14:xfrm>
          </p:contentPart>
        </mc:Choice>
        <mc:Fallback xmlns="">
          <p:pic>
            <p:nvPicPr>
              <p:cNvPr id="11496" name="Ink 11495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906193" y="5812192"/>
                <a:ext cx="319309" cy="10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1497" name="Ink 11496"/>
              <p14:cNvContentPartPr/>
              <p14:nvPr/>
            </p14:nvContentPartPr>
            <p14:xfrm>
              <a:off x="4148313" y="5441392"/>
              <a:ext cx="1855430" cy="1281960"/>
            </p14:xfrm>
          </p:contentPart>
        </mc:Choice>
        <mc:Fallback xmlns="">
          <p:pic>
            <p:nvPicPr>
              <p:cNvPr id="11497" name="Ink 11496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140393" y="5429152"/>
                <a:ext cx="1878470" cy="130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1499" name="Ink 11498"/>
              <p14:cNvContentPartPr/>
              <p14:nvPr/>
            </p14:nvContentPartPr>
            <p14:xfrm>
              <a:off x="4905033" y="5546152"/>
              <a:ext cx="1112750" cy="1144800"/>
            </p14:xfrm>
          </p:contentPart>
        </mc:Choice>
        <mc:Fallback xmlns="">
          <p:pic>
            <p:nvPicPr>
              <p:cNvPr id="11499" name="Ink 11498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895673" y="5534992"/>
                <a:ext cx="1136870" cy="1167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10570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Stereoisomerism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 eaLnBrk="1" hangingPunct="1"/>
            <a:r>
              <a:rPr lang="en-US" dirty="0" smtClean="0"/>
              <a:t>Physical and chemical properties of geometrical isomers</a:t>
            </a:r>
          </a:p>
          <a:p>
            <a:pPr lvl="1" eaLnBrk="1" hangingPunct="1"/>
            <a:r>
              <a:rPr lang="en-US" dirty="0" smtClean="0"/>
              <a:t>Different physical properties: (common)</a:t>
            </a:r>
          </a:p>
          <a:p>
            <a:pPr lvl="2" eaLnBrk="1" hangingPunct="1"/>
            <a:r>
              <a:rPr lang="en-US" i="1" dirty="0" smtClean="0"/>
              <a:t>cis</a:t>
            </a:r>
            <a:r>
              <a:rPr lang="en-US" dirty="0" smtClean="0"/>
              <a:t>-1,2-dichloroethene: </a:t>
            </a:r>
            <a:r>
              <a:rPr lang="en-US" dirty="0" err="1" smtClean="0"/>
              <a:t>b.p</a:t>
            </a:r>
            <a:r>
              <a:rPr lang="en-US" dirty="0" smtClean="0"/>
              <a:t>.=60.3</a:t>
            </a:r>
            <a:r>
              <a:rPr lang="en-US" dirty="0" smtClean="0">
                <a:sym typeface="Symbol" pitchFamily="18" charset="2"/>
              </a:rPr>
              <a:t>C</a:t>
            </a:r>
          </a:p>
          <a:p>
            <a:pPr lvl="2" eaLnBrk="1" hangingPunct="1"/>
            <a:r>
              <a:rPr lang="en-US" i="1" dirty="0" smtClean="0"/>
              <a:t>trans</a:t>
            </a:r>
            <a:r>
              <a:rPr lang="en-US" dirty="0" smtClean="0"/>
              <a:t>-1,2-dichloroethene: </a:t>
            </a:r>
            <a:r>
              <a:rPr lang="en-US" dirty="0" err="1" smtClean="0"/>
              <a:t>b.p</a:t>
            </a:r>
            <a:r>
              <a:rPr lang="en-US" dirty="0" smtClean="0"/>
              <a:t>.=47.5</a:t>
            </a:r>
            <a:r>
              <a:rPr lang="en-US" dirty="0" smtClean="0">
                <a:sym typeface="Symbol" pitchFamily="18" charset="2"/>
              </a:rPr>
              <a:t>C</a:t>
            </a:r>
            <a:br>
              <a:rPr lang="en-US" dirty="0" smtClean="0">
                <a:sym typeface="Symbol" pitchFamily="18" charset="2"/>
              </a:rPr>
            </a:br>
            <a:endParaRPr lang="en-US" dirty="0" smtClean="0">
              <a:sym typeface="Symbol" pitchFamily="18" charset="2"/>
            </a:endParaRPr>
          </a:p>
          <a:p>
            <a:pPr lvl="1" eaLnBrk="1" hangingPunct="1"/>
            <a:r>
              <a:rPr lang="en-US" dirty="0" smtClean="0">
                <a:sym typeface="Symbol" pitchFamily="18" charset="2"/>
              </a:rPr>
              <a:t>Difference in both physical and chemical properties: (sometimes)</a:t>
            </a:r>
          </a:p>
          <a:p>
            <a:pPr lvl="2" eaLnBrk="1" hangingPunct="1"/>
            <a:r>
              <a:rPr lang="en-US" dirty="0" smtClean="0">
                <a:sym typeface="Symbol" pitchFamily="18" charset="2"/>
              </a:rPr>
              <a:t>Ex: heating of </a:t>
            </a:r>
            <a:r>
              <a:rPr lang="en-US" i="1" dirty="0" err="1" smtClean="0">
                <a:sym typeface="Symbol" pitchFamily="18" charset="2"/>
              </a:rPr>
              <a:t>cis</a:t>
            </a:r>
            <a:r>
              <a:rPr lang="en-US" i="1" dirty="0" smtClean="0">
                <a:sym typeface="Symbol" pitchFamily="18" charset="2"/>
              </a:rPr>
              <a:t>-</a:t>
            </a:r>
            <a:r>
              <a:rPr lang="en-US" dirty="0" smtClean="0">
                <a:sym typeface="Symbol" pitchFamily="18" charset="2"/>
              </a:rPr>
              <a:t> v. </a:t>
            </a:r>
            <a:r>
              <a:rPr lang="en-US" i="1" dirty="0" smtClean="0">
                <a:sym typeface="Symbol" pitchFamily="18" charset="2"/>
              </a:rPr>
              <a:t>trans-</a:t>
            </a:r>
            <a:r>
              <a:rPr lang="en-US" dirty="0" smtClean="0">
                <a:sym typeface="Symbol" pitchFamily="18" charset="2"/>
              </a:rPr>
              <a:t> forms of 2-butene-1,4-dioic acid…</a:t>
            </a:r>
          </a:p>
        </p:txBody>
      </p:sp>
    </p:spTree>
    <p:extLst>
      <p:ext uri="{BB962C8B-B14F-4D97-AF65-F5344CB8AC3E}">
        <p14:creationId xmlns:p14="http://schemas.microsoft.com/office/powerpoint/2010/main" val="333357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/>
            <a:r>
              <a:rPr lang="en-US" sz="2800" dirty="0">
                <a:solidFill>
                  <a:schemeClr val="accent4"/>
                </a:solidFill>
                <a:sym typeface="Symbol" pitchFamily="18" charset="2"/>
              </a:rPr>
              <a:t>Ex: </a:t>
            </a:r>
            <a:r>
              <a:rPr lang="en-US" sz="2800" dirty="0" smtClean="0">
                <a:solidFill>
                  <a:schemeClr val="accent4"/>
                </a:solidFill>
                <a:sym typeface="Symbol" pitchFamily="18" charset="2"/>
              </a:rPr>
              <a:t/>
            </a:r>
            <a:br>
              <a:rPr lang="en-US" sz="2800" dirty="0" smtClean="0">
                <a:solidFill>
                  <a:schemeClr val="accent4"/>
                </a:solidFill>
                <a:sym typeface="Symbol" pitchFamily="18" charset="2"/>
              </a:rPr>
            </a:br>
            <a:r>
              <a:rPr lang="en-US" sz="2800" dirty="0" smtClean="0">
                <a:solidFill>
                  <a:schemeClr val="accent4"/>
                </a:solidFill>
                <a:sym typeface="Symbol" pitchFamily="18" charset="2"/>
              </a:rPr>
              <a:t>heating </a:t>
            </a:r>
            <a:r>
              <a:rPr lang="en-US" sz="2800" dirty="0">
                <a:solidFill>
                  <a:schemeClr val="accent4"/>
                </a:solidFill>
                <a:sym typeface="Symbol" pitchFamily="18" charset="2"/>
              </a:rPr>
              <a:t>of </a:t>
            </a:r>
            <a:r>
              <a:rPr lang="en-US" sz="2800" i="1" dirty="0" err="1">
                <a:solidFill>
                  <a:schemeClr val="accent4"/>
                </a:solidFill>
                <a:sym typeface="Symbol" pitchFamily="18" charset="2"/>
              </a:rPr>
              <a:t>cis</a:t>
            </a:r>
            <a:r>
              <a:rPr lang="en-US" sz="2800" i="1" dirty="0">
                <a:solidFill>
                  <a:schemeClr val="accent4"/>
                </a:solidFill>
                <a:sym typeface="Symbol" pitchFamily="18" charset="2"/>
              </a:rPr>
              <a:t>-</a:t>
            </a:r>
            <a:r>
              <a:rPr lang="en-US" sz="2800" dirty="0">
                <a:solidFill>
                  <a:schemeClr val="accent4"/>
                </a:solidFill>
                <a:sym typeface="Symbol" pitchFamily="18" charset="2"/>
              </a:rPr>
              <a:t> v. </a:t>
            </a:r>
            <a:r>
              <a:rPr lang="en-US" sz="2800" i="1" dirty="0">
                <a:solidFill>
                  <a:schemeClr val="accent4"/>
                </a:solidFill>
                <a:sym typeface="Symbol" pitchFamily="18" charset="2"/>
              </a:rPr>
              <a:t>trans-</a:t>
            </a:r>
            <a:r>
              <a:rPr lang="en-US" sz="2800" dirty="0">
                <a:solidFill>
                  <a:schemeClr val="accent4"/>
                </a:solidFill>
                <a:sym typeface="Symbol" pitchFamily="18" charset="2"/>
              </a:rPr>
              <a:t> forms of 2-butene-1,4-dioic </a:t>
            </a:r>
            <a:r>
              <a:rPr lang="en-US" sz="2800" dirty="0" smtClean="0">
                <a:solidFill>
                  <a:schemeClr val="accent4"/>
                </a:solidFill>
                <a:sym typeface="Symbol" pitchFamily="18" charset="2"/>
              </a:rPr>
              <a:t>acid</a:t>
            </a:r>
            <a:endParaRPr lang="en-US" sz="2800" dirty="0">
              <a:solidFill>
                <a:schemeClr val="accent4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2" name="Ink 31"/>
              <p14:cNvContentPartPr/>
              <p14:nvPr/>
            </p14:nvContentPartPr>
            <p14:xfrm>
              <a:off x="688343" y="1644112"/>
              <a:ext cx="903600" cy="366480"/>
            </p14:xfrm>
          </p:contentPart>
        </mc:Choice>
        <mc:Fallback xmlns="">
          <p:pic>
            <p:nvPicPr>
              <p:cNvPr id="32" name="Ink 3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7543" y="1637632"/>
                <a:ext cx="928440" cy="38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2" name="Ink 41"/>
              <p14:cNvContentPartPr/>
              <p14:nvPr/>
            </p14:nvContentPartPr>
            <p14:xfrm>
              <a:off x="1131863" y="1643032"/>
              <a:ext cx="1949760" cy="1106280"/>
            </p14:xfrm>
          </p:contentPart>
        </mc:Choice>
        <mc:Fallback xmlns="">
          <p:pic>
            <p:nvPicPr>
              <p:cNvPr id="42" name="Ink 4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18903" y="1630788"/>
                <a:ext cx="1974240" cy="11286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8" name="Ink 57"/>
              <p14:cNvContentPartPr/>
              <p14:nvPr/>
            </p14:nvContentPartPr>
            <p14:xfrm>
              <a:off x="4362143" y="1606312"/>
              <a:ext cx="2155680" cy="2286303"/>
            </p14:xfrm>
          </p:contentPart>
        </mc:Choice>
        <mc:Fallback xmlns="">
          <p:pic>
            <p:nvPicPr>
              <p:cNvPr id="58" name="Ink 5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348821" y="1593712"/>
                <a:ext cx="2174043" cy="23118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53" name="Ink 152"/>
              <p14:cNvContentPartPr/>
              <p14:nvPr/>
            </p14:nvContentPartPr>
            <p14:xfrm>
              <a:off x="4627463" y="2885752"/>
              <a:ext cx="707400" cy="2404383"/>
            </p14:xfrm>
          </p:contentPart>
        </mc:Choice>
        <mc:Fallback xmlns="">
          <p:pic>
            <p:nvPicPr>
              <p:cNvPr id="153" name="Ink 15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613783" y="2875672"/>
                <a:ext cx="729000" cy="24277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74" name="Ink 173"/>
              <p14:cNvContentPartPr/>
              <p14:nvPr/>
            </p14:nvContentPartPr>
            <p14:xfrm>
              <a:off x="5207423" y="3331015"/>
              <a:ext cx="564828" cy="1163160"/>
            </p14:xfrm>
          </p:contentPart>
        </mc:Choice>
        <mc:Fallback xmlns="">
          <p:pic>
            <p:nvPicPr>
              <p:cNvPr id="174" name="Ink 173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196983" y="3321655"/>
                <a:ext cx="582108" cy="118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04" name="Ink 203"/>
              <p14:cNvContentPartPr/>
              <p14:nvPr/>
            </p14:nvContentPartPr>
            <p14:xfrm>
              <a:off x="3636731" y="5585392"/>
              <a:ext cx="3481200" cy="1059783"/>
            </p14:xfrm>
          </p:contentPart>
        </mc:Choice>
        <mc:Fallback xmlns="">
          <p:pic>
            <p:nvPicPr>
              <p:cNvPr id="204" name="Ink 203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624851" y="5574593"/>
                <a:ext cx="3507480" cy="10846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19" name="Ink 218"/>
              <p14:cNvContentPartPr/>
              <p14:nvPr/>
            </p14:nvContentPartPr>
            <p14:xfrm>
              <a:off x="1598783" y="1796032"/>
              <a:ext cx="213480" cy="15423"/>
            </p14:xfrm>
          </p:contentPart>
        </mc:Choice>
        <mc:Fallback xmlns="">
          <p:pic>
            <p:nvPicPr>
              <p:cNvPr id="219" name="Ink 218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593734" y="1782761"/>
                <a:ext cx="226101" cy="376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20" name="Ink 219"/>
              <p14:cNvContentPartPr/>
              <p14:nvPr/>
            </p14:nvContentPartPr>
            <p14:xfrm>
              <a:off x="852851" y="2917072"/>
              <a:ext cx="4636452" cy="3124743"/>
            </p14:xfrm>
          </p:contentPart>
        </mc:Choice>
        <mc:Fallback xmlns="">
          <p:pic>
            <p:nvPicPr>
              <p:cNvPr id="220" name="Ink 219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33411" y="2906272"/>
                <a:ext cx="4665972" cy="31557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21" name="Ink 220"/>
              <p14:cNvContentPartPr/>
              <p14:nvPr/>
            </p14:nvContentPartPr>
            <p14:xfrm>
              <a:off x="914783" y="2168632"/>
              <a:ext cx="1589400" cy="1120983"/>
            </p14:xfrm>
          </p:contentPart>
        </mc:Choice>
        <mc:Fallback xmlns="">
          <p:pic>
            <p:nvPicPr>
              <p:cNvPr id="221" name="Ink 220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903263" y="2158193"/>
                <a:ext cx="1603800" cy="11422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50" name="Ink 249"/>
              <p14:cNvContentPartPr/>
              <p14:nvPr/>
            </p14:nvContentPartPr>
            <p14:xfrm>
              <a:off x="4881971" y="6344272"/>
              <a:ext cx="4332240" cy="376143"/>
            </p14:xfrm>
          </p:contentPart>
        </mc:Choice>
        <mc:Fallback xmlns="">
          <p:pic>
            <p:nvPicPr>
              <p:cNvPr id="250" name="Ink 249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863611" y="6326995"/>
                <a:ext cx="4356000" cy="4124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63" name="Ink 262"/>
              <p14:cNvContentPartPr/>
              <p14:nvPr/>
            </p14:nvContentPartPr>
            <p14:xfrm>
              <a:off x="4017263" y="3228472"/>
              <a:ext cx="550800" cy="312783"/>
            </p14:xfrm>
          </p:contentPart>
        </mc:Choice>
        <mc:Fallback xmlns="">
          <p:pic>
            <p:nvPicPr>
              <p:cNvPr id="263" name="Ink 262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005023" y="3220913"/>
                <a:ext cx="570240" cy="3329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64" name="Ink 263"/>
              <p14:cNvContentPartPr/>
              <p14:nvPr/>
            </p14:nvContentPartPr>
            <p14:xfrm>
              <a:off x="5420903" y="2843272"/>
              <a:ext cx="1639068" cy="1912623"/>
            </p14:xfrm>
          </p:contentPart>
        </mc:Choice>
        <mc:Fallback xmlns="">
          <p:pic>
            <p:nvPicPr>
              <p:cNvPr id="264" name="Ink 263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403983" y="2832112"/>
                <a:ext cx="1669308" cy="19417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70" name="Ink 269"/>
              <p14:cNvContentPartPr/>
              <p14:nvPr/>
            </p14:nvContentPartPr>
            <p14:xfrm>
              <a:off x="5449703" y="4449952"/>
              <a:ext cx="818988" cy="331503"/>
            </p14:xfrm>
          </p:contentPart>
        </mc:Choice>
        <mc:Fallback xmlns="">
          <p:pic>
            <p:nvPicPr>
              <p:cNvPr id="270" name="Ink 269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442143" y="4430875"/>
                <a:ext cx="844548" cy="3692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72" name="Ink 271"/>
              <p14:cNvContentPartPr/>
              <p14:nvPr/>
            </p14:nvContentPartPr>
            <p14:xfrm>
              <a:off x="345623" y="3308392"/>
              <a:ext cx="597960" cy="977343"/>
            </p14:xfrm>
          </p:contentPart>
        </mc:Choice>
        <mc:Fallback xmlns="">
          <p:pic>
            <p:nvPicPr>
              <p:cNvPr id="272" name="Ink 271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32655" y="3296513"/>
                <a:ext cx="619933" cy="10014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73" name="Ink 272"/>
              <p14:cNvContentPartPr/>
              <p14:nvPr/>
            </p14:nvContentPartPr>
            <p14:xfrm>
              <a:off x="1796411" y="3487672"/>
              <a:ext cx="515532" cy="368223"/>
            </p14:xfrm>
          </p:contentPart>
        </mc:Choice>
        <mc:Fallback xmlns="">
          <p:pic>
            <p:nvPicPr>
              <p:cNvPr id="273" name="Ink 272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783091" y="3476514"/>
                <a:ext cx="533172" cy="39089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8984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Stereoisomerism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AutoNum type="arabicParenR" startAt="2"/>
            </a:pPr>
            <a:r>
              <a:rPr lang="en-US" sz="2400" dirty="0" smtClean="0"/>
              <a:t>Optical isomerism</a:t>
            </a:r>
          </a:p>
          <a:p>
            <a:pPr marL="914400" lvl="1" indent="-457200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000" dirty="0" smtClean="0"/>
              <a:t>shown by all compounds containing at least one asymmetric or </a:t>
            </a:r>
            <a:r>
              <a:rPr lang="en-US" sz="2000" b="1" dirty="0" smtClean="0"/>
              <a:t>chiral</a:t>
            </a:r>
            <a:r>
              <a:rPr lang="en-US" sz="2000" dirty="0" smtClean="0"/>
              <a:t> carbon atom within a molecule (one that contains for different atoms or groups bonded to it).</a:t>
            </a:r>
          </a:p>
          <a:p>
            <a:pPr marL="914400" lvl="1" indent="-457200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000" dirty="0" smtClean="0"/>
              <a:t>Two isomers are known as </a:t>
            </a:r>
            <a:r>
              <a:rPr lang="en-US" sz="2000" b="1" dirty="0" smtClean="0"/>
              <a:t>enantiomers </a:t>
            </a:r>
            <a:r>
              <a:rPr lang="en-US" sz="2000" dirty="0" smtClean="0"/>
              <a:t>and are mirror images of each other (</a:t>
            </a:r>
            <a:r>
              <a:rPr lang="en-US" sz="1800" dirty="0" smtClean="0"/>
              <a:t>like your right and left hand).</a:t>
            </a:r>
          </a:p>
          <a:p>
            <a:pPr marL="914400" lvl="1" indent="-457200" eaLnBrk="1" hangingPunct="1">
              <a:lnSpc>
                <a:spcPct val="80000"/>
              </a:lnSpc>
              <a:buFont typeface="Wingdings" pitchFamily="2" charset="2"/>
              <a:buChar char="§"/>
            </a:pPr>
            <a:endParaRPr lang="en-US" sz="2000" dirty="0" smtClean="0"/>
          </a:p>
          <a:p>
            <a:pPr marL="1295400" lvl="2" indent="-381000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1800" dirty="0" smtClean="0"/>
              <a:t>Example:</a:t>
            </a:r>
          </a:p>
          <a:p>
            <a:pPr marL="1295400" lvl="2" indent="-381000" eaLnBrk="1" hangingPunct="1">
              <a:lnSpc>
                <a:spcPct val="80000"/>
              </a:lnSpc>
              <a:buFont typeface="Wingdings" pitchFamily="2" charset="2"/>
              <a:buChar char="§"/>
            </a:pPr>
            <a:endParaRPr lang="en-US" sz="1800" dirty="0" smtClean="0"/>
          </a:p>
          <a:p>
            <a:pPr marL="1295400" lvl="2" indent="-381000" eaLnBrk="1" hangingPunct="1">
              <a:lnSpc>
                <a:spcPct val="80000"/>
              </a:lnSpc>
              <a:buFont typeface="Wingdings" pitchFamily="2" charset="2"/>
              <a:buChar char="§"/>
            </a:pPr>
            <a:endParaRPr lang="en-US" sz="1800" dirty="0" smtClean="0"/>
          </a:p>
          <a:p>
            <a:pPr marL="1295400" lvl="2" indent="-381000" eaLnBrk="1" hangingPunct="1">
              <a:lnSpc>
                <a:spcPct val="80000"/>
              </a:lnSpc>
              <a:buFont typeface="Wingdings" pitchFamily="2" charset="2"/>
              <a:buChar char="§"/>
            </a:pPr>
            <a:endParaRPr lang="en-US" sz="1800" dirty="0" smtClean="0"/>
          </a:p>
          <a:p>
            <a:pPr marL="914400" lvl="1" indent="-457200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000" dirty="0" smtClean="0"/>
              <a:t>Enantiomers are optically active with plane polarized light (both rotate plane-polarized light)</a:t>
            </a:r>
          </a:p>
          <a:p>
            <a:pPr marL="914400" lvl="1" indent="-457200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000" dirty="0" smtClean="0"/>
              <a:t>Normal light consists of electromagnetic radiation vibrating in all planes – when passed through a polarizing filter the transmitted waves only vibrate in one plane and the light is said to be </a:t>
            </a:r>
            <a:r>
              <a:rPr lang="en-US" sz="2000" b="1" dirty="0" smtClean="0"/>
              <a:t>plane-polarized</a:t>
            </a:r>
            <a:r>
              <a:rPr lang="en-US" sz="2000" dirty="0" smtClean="0"/>
              <a:t>.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AutoNum type="arabicParenR" startAt="2"/>
            </a:pPr>
            <a:endParaRPr lang="en-US" sz="2400" dirty="0" smtClean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4296611" y="3681425"/>
              <a:ext cx="442800" cy="12952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91931" y="3668825"/>
                <a:ext cx="460800" cy="132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Ink 8"/>
              <p14:cNvContentPartPr/>
              <p14:nvPr/>
            </p14:nvContentPartPr>
            <p14:xfrm>
              <a:off x="2819891" y="3589265"/>
              <a:ext cx="1108080" cy="143640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807291" y="3579188"/>
                <a:ext cx="1133640" cy="14590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Ink 11"/>
              <p14:cNvContentPartPr/>
              <p14:nvPr/>
            </p14:nvContentPartPr>
            <p14:xfrm>
              <a:off x="5594411" y="3541745"/>
              <a:ext cx="2846160" cy="58536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581091" y="3529505"/>
                <a:ext cx="2868840" cy="61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330" name="Ink 13329"/>
              <p14:cNvContentPartPr/>
              <p14:nvPr/>
            </p14:nvContentPartPr>
            <p14:xfrm>
              <a:off x="4310651" y="3576305"/>
              <a:ext cx="505800" cy="534240"/>
            </p14:xfrm>
          </p:contentPart>
        </mc:Choice>
        <mc:Fallback xmlns="">
          <p:pic>
            <p:nvPicPr>
              <p:cNvPr id="13330" name="Ink 13329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297331" y="3564793"/>
                <a:ext cx="530640" cy="5590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3340" name="Ink 13339"/>
              <p14:cNvContentPartPr/>
              <p14:nvPr/>
            </p14:nvContentPartPr>
            <p14:xfrm>
              <a:off x="5574251" y="3976985"/>
              <a:ext cx="729720" cy="654480"/>
            </p14:xfrm>
          </p:contentPart>
        </mc:Choice>
        <mc:Fallback xmlns="">
          <p:pic>
            <p:nvPicPr>
              <p:cNvPr id="13340" name="Ink 13339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562371" y="3966185"/>
                <a:ext cx="756000" cy="67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350" name="Ink 13349"/>
              <p14:cNvContentPartPr/>
              <p14:nvPr/>
            </p14:nvContentPartPr>
            <p14:xfrm>
              <a:off x="3719171" y="4282985"/>
              <a:ext cx="1625040" cy="399600"/>
            </p14:xfrm>
          </p:contentPart>
        </mc:Choice>
        <mc:Fallback xmlns="">
          <p:pic>
            <p:nvPicPr>
              <p:cNvPr id="13350" name="Ink 13349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707651" y="4271475"/>
                <a:ext cx="1641960" cy="4240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3363" name="Ink 13362"/>
              <p14:cNvContentPartPr/>
              <p14:nvPr/>
            </p14:nvContentPartPr>
            <p14:xfrm>
              <a:off x="5365091" y="3573425"/>
              <a:ext cx="215280" cy="1430640"/>
            </p14:xfrm>
          </p:contentPart>
        </mc:Choice>
        <mc:Fallback xmlns="">
          <p:pic>
            <p:nvPicPr>
              <p:cNvPr id="13363" name="Ink 13362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351051" y="3560825"/>
                <a:ext cx="234360" cy="1455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24040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Stereoisomerism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Enantiomers</a:t>
            </a:r>
          </a:p>
          <a:p>
            <a:pPr lvl="1" eaLnBrk="1" hangingPunct="1"/>
            <a:r>
              <a:rPr lang="en-US" sz="2200" dirty="0" smtClean="0"/>
              <a:t>Optical activity of enantiomers can be detected and measured by an instrument called a </a:t>
            </a:r>
            <a:r>
              <a:rPr lang="en-US" sz="2200" dirty="0" err="1" smtClean="0"/>
              <a:t>polarimeter</a:t>
            </a:r>
            <a:r>
              <a:rPr lang="en-US" sz="2200" dirty="0" smtClean="0"/>
              <a:t>.</a:t>
            </a:r>
          </a:p>
          <a:p>
            <a:pPr lvl="1" eaLnBrk="1" hangingPunct="1"/>
            <a:r>
              <a:rPr lang="en-US" sz="2200" dirty="0" smtClean="0"/>
              <a:t>A </a:t>
            </a:r>
            <a:r>
              <a:rPr lang="en-US" sz="2200" dirty="0" err="1" smtClean="0"/>
              <a:t>polarimeter</a:t>
            </a:r>
            <a:r>
              <a:rPr lang="en-US" sz="2200" dirty="0" smtClean="0"/>
              <a:t> consists of  a light source, two polarizing lenses, and between the lenses a tube to hold the sample of the enantiomer.</a:t>
            </a:r>
          </a:p>
          <a:p>
            <a:pPr lvl="1" eaLnBrk="1" hangingPunct="1"/>
            <a:r>
              <a:rPr lang="en-US" sz="2200" u="sng" dirty="0" smtClean="0"/>
              <a:t>Diagram: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4336" name="Ink 14335"/>
              <p14:cNvContentPartPr/>
              <p14:nvPr/>
            </p14:nvContentPartPr>
            <p14:xfrm>
              <a:off x="592931" y="5282345"/>
              <a:ext cx="529200" cy="1263240"/>
            </p14:xfrm>
          </p:contentPart>
        </mc:Choice>
        <mc:Fallback xmlns="">
          <p:pic>
            <p:nvPicPr>
              <p:cNvPr id="14336" name="Ink 1433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1771" y="5267945"/>
                <a:ext cx="554760" cy="128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340" name="Ink 14339"/>
              <p14:cNvContentPartPr/>
              <p14:nvPr/>
            </p14:nvContentPartPr>
            <p14:xfrm>
              <a:off x="1196651" y="5585825"/>
              <a:ext cx="1045080" cy="88560"/>
            </p14:xfrm>
          </p:contentPart>
        </mc:Choice>
        <mc:Fallback xmlns="">
          <p:pic>
            <p:nvPicPr>
              <p:cNvPr id="14340" name="Ink 14339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84771" y="5575385"/>
                <a:ext cx="1070280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4341" name="Ink 14340"/>
              <p14:cNvContentPartPr/>
              <p14:nvPr/>
            </p14:nvContentPartPr>
            <p14:xfrm>
              <a:off x="2423891" y="5481425"/>
              <a:ext cx="1749960" cy="135000"/>
            </p14:xfrm>
          </p:contentPart>
        </mc:Choice>
        <mc:Fallback xmlns="">
          <p:pic>
            <p:nvPicPr>
              <p:cNvPr id="14341" name="Ink 14340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411291" y="5472785"/>
                <a:ext cx="1774800" cy="15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4376" name="Ink 14375"/>
              <p14:cNvContentPartPr/>
              <p14:nvPr/>
            </p14:nvContentPartPr>
            <p14:xfrm>
              <a:off x="2568971" y="5247447"/>
              <a:ext cx="1409782" cy="592178"/>
            </p14:xfrm>
          </p:contentPart>
        </mc:Choice>
        <mc:Fallback xmlns="">
          <p:pic>
            <p:nvPicPr>
              <p:cNvPr id="14376" name="Ink 14375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559251" y="5233048"/>
                <a:ext cx="1423822" cy="6202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4395" name="Ink 14394"/>
              <p14:cNvContentPartPr/>
              <p14:nvPr/>
            </p14:nvContentPartPr>
            <p14:xfrm>
              <a:off x="6806531" y="4009407"/>
              <a:ext cx="2330302" cy="1922378"/>
            </p14:xfrm>
          </p:contentPart>
        </mc:Choice>
        <mc:Fallback xmlns="">
          <p:pic>
            <p:nvPicPr>
              <p:cNvPr id="14395" name="Ink 14394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793211" y="3997167"/>
                <a:ext cx="2349022" cy="19457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4400" name="Ink 14399"/>
              <p14:cNvContentPartPr/>
              <p14:nvPr/>
            </p14:nvContentPartPr>
            <p14:xfrm>
              <a:off x="4218873" y="5275145"/>
              <a:ext cx="1324800" cy="965902"/>
            </p14:xfrm>
          </p:contentPart>
        </mc:Choice>
        <mc:Fallback xmlns="">
          <p:pic>
            <p:nvPicPr>
              <p:cNvPr id="14400" name="Ink 14399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207353" y="5260745"/>
                <a:ext cx="1348200" cy="9918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4404" name="Ink 14403"/>
              <p14:cNvContentPartPr/>
              <p14:nvPr/>
            </p14:nvContentPartPr>
            <p14:xfrm>
              <a:off x="5545451" y="3611247"/>
              <a:ext cx="1467382" cy="851018"/>
            </p14:xfrm>
          </p:contentPart>
        </mc:Choice>
        <mc:Fallback xmlns="">
          <p:pic>
            <p:nvPicPr>
              <p:cNvPr id="14404" name="Ink 14403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539691" y="3597927"/>
                <a:ext cx="1481422" cy="8765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4406" name="Ink 14405"/>
              <p14:cNvContentPartPr/>
              <p14:nvPr/>
            </p14:nvContentPartPr>
            <p14:xfrm>
              <a:off x="5537553" y="5469207"/>
              <a:ext cx="1443240" cy="147240"/>
            </p14:xfrm>
          </p:contentPart>
        </mc:Choice>
        <mc:Fallback xmlns="">
          <p:pic>
            <p:nvPicPr>
              <p:cNvPr id="14406" name="Ink 14405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530353" y="5458047"/>
                <a:ext cx="1461240" cy="16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4408" name="Ink 14407"/>
              <p14:cNvContentPartPr/>
              <p14:nvPr/>
            </p14:nvContentPartPr>
            <p14:xfrm>
              <a:off x="6989051" y="5409425"/>
              <a:ext cx="1155960" cy="74520"/>
            </p14:xfrm>
          </p:contentPart>
        </mc:Choice>
        <mc:Fallback xmlns="">
          <p:pic>
            <p:nvPicPr>
              <p:cNvPr id="14408" name="Ink 14407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978611" y="5395745"/>
                <a:ext cx="1180080" cy="9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4411" name="Ink 14410"/>
              <p14:cNvContentPartPr/>
              <p14:nvPr/>
            </p14:nvContentPartPr>
            <p14:xfrm>
              <a:off x="880571" y="4559465"/>
              <a:ext cx="2296440" cy="2108520"/>
            </p14:xfrm>
          </p:contentPart>
        </mc:Choice>
        <mc:Fallback xmlns="">
          <p:pic>
            <p:nvPicPr>
              <p:cNvPr id="14411" name="Ink 14410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66531" y="4549745"/>
                <a:ext cx="2315520" cy="213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4425" name="Ink 14424"/>
              <p14:cNvContentPartPr/>
              <p14:nvPr/>
            </p14:nvContentPartPr>
            <p14:xfrm>
              <a:off x="4356393" y="521007"/>
              <a:ext cx="360" cy="360"/>
            </p14:xfrm>
          </p:contentPart>
        </mc:Choice>
        <mc:Fallback xmlns="">
          <p:pic>
            <p:nvPicPr>
              <p:cNvPr id="14425" name="Ink 14424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353873" y="518487"/>
                <a:ext cx="5400" cy="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4432" name="Ink 14431"/>
              <p14:cNvContentPartPr/>
              <p14:nvPr/>
            </p14:nvContentPartPr>
            <p14:xfrm>
              <a:off x="2138411" y="5123247"/>
              <a:ext cx="488182" cy="1004738"/>
            </p14:xfrm>
          </p:contentPart>
        </mc:Choice>
        <mc:Fallback xmlns="">
          <p:pic>
            <p:nvPicPr>
              <p:cNvPr id="14432" name="Ink 14431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125450" y="5116767"/>
                <a:ext cx="514103" cy="10245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4433" name="Ink 14432"/>
              <p14:cNvContentPartPr/>
              <p14:nvPr/>
            </p14:nvContentPartPr>
            <p14:xfrm>
              <a:off x="5634371" y="5227287"/>
              <a:ext cx="586822" cy="570938"/>
            </p14:xfrm>
          </p:contentPart>
        </mc:Choice>
        <mc:Fallback xmlns="">
          <p:pic>
            <p:nvPicPr>
              <p:cNvPr id="14433" name="Ink 14432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630771" y="5215047"/>
                <a:ext cx="602663" cy="5867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4458" name="Ink 14457"/>
              <p14:cNvContentPartPr/>
              <p14:nvPr/>
            </p14:nvContentPartPr>
            <p14:xfrm>
              <a:off x="3290411" y="3685047"/>
              <a:ext cx="3971182" cy="2347178"/>
            </p14:xfrm>
          </p:contentPart>
        </mc:Choice>
        <mc:Fallback xmlns="">
          <p:pic>
            <p:nvPicPr>
              <p:cNvPr id="14458" name="Ink 14457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276731" y="3677127"/>
                <a:ext cx="3993862" cy="23691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4459" name="Ink 14458"/>
              <p14:cNvContentPartPr/>
              <p14:nvPr/>
            </p14:nvContentPartPr>
            <p14:xfrm>
              <a:off x="7919651" y="4368687"/>
              <a:ext cx="1221862" cy="1715018"/>
            </p14:xfrm>
          </p:contentPart>
        </mc:Choice>
        <mc:Fallback xmlns="">
          <p:pic>
            <p:nvPicPr>
              <p:cNvPr id="14459" name="Ink 14458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7907051" y="4357167"/>
                <a:ext cx="1247062" cy="173985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7730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Better image of a </a:t>
            </a:r>
            <a:r>
              <a:rPr lang="en-US" dirty="0" err="1" smtClean="0"/>
              <a:t>polarimeter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2050" name="Picture 2" descr="http://www.tadjhizyaran.org/Portals/0/polarimeter/polarime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76400"/>
            <a:ext cx="6324600" cy="4746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847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Stereoisomerism - </a:t>
            </a:r>
            <a:r>
              <a:rPr lang="en-US" dirty="0" smtClean="0">
                <a:solidFill>
                  <a:schemeClr val="accent4"/>
                </a:solidFill>
              </a:rPr>
              <a:t>Enantiomers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00200"/>
            <a:ext cx="7543800" cy="4876800"/>
          </a:xfrm>
        </p:spPr>
        <p:txBody>
          <a:bodyPr/>
          <a:lstStyle/>
          <a:p>
            <a:pPr eaLnBrk="1" hangingPunct="1"/>
            <a:r>
              <a:rPr lang="en-US" sz="2200" dirty="0" smtClean="0"/>
              <a:t>If the analyzer has to be rotated clockwise, the enantiomer is said to be </a:t>
            </a:r>
            <a:r>
              <a:rPr lang="en-US" sz="2200" b="1" dirty="0" smtClean="0"/>
              <a:t>dextrorotatory</a:t>
            </a:r>
            <a:r>
              <a:rPr lang="en-US" sz="2200" dirty="0" smtClean="0"/>
              <a:t> (from the Latin, </a:t>
            </a:r>
            <a:r>
              <a:rPr lang="en-US" sz="2200" i="1" dirty="0" err="1" smtClean="0"/>
              <a:t>dexter</a:t>
            </a:r>
            <a:r>
              <a:rPr lang="en-US" sz="2200" dirty="0" smtClean="0"/>
              <a:t>, meaning “right”).</a:t>
            </a:r>
          </a:p>
          <a:p>
            <a:pPr eaLnBrk="1" hangingPunct="1"/>
            <a:r>
              <a:rPr lang="en-US" sz="2200" dirty="0" smtClean="0"/>
              <a:t>If it has to be rotated counterclockwise, the enantiomer is said to be </a:t>
            </a:r>
            <a:r>
              <a:rPr lang="en-US" sz="2200" b="1" dirty="0" smtClean="0"/>
              <a:t>laevorotatory</a:t>
            </a:r>
            <a:r>
              <a:rPr lang="en-US" sz="2200" dirty="0" smtClean="0"/>
              <a:t> (from the Latin, </a:t>
            </a:r>
            <a:r>
              <a:rPr lang="en-US" sz="2200" i="1" dirty="0" err="1" smtClean="0"/>
              <a:t>laevus</a:t>
            </a:r>
            <a:r>
              <a:rPr lang="en-US" sz="2200" dirty="0" smtClean="0"/>
              <a:t>, meaning “left”).</a:t>
            </a:r>
          </a:p>
          <a:p>
            <a:pPr eaLnBrk="1" hangingPunct="1"/>
            <a:r>
              <a:rPr lang="en-US" sz="2200" dirty="0" smtClean="0"/>
              <a:t>One enantiomer is thus known as the </a:t>
            </a:r>
            <a:r>
              <a:rPr lang="en-US" sz="2200" b="1" dirty="0" smtClean="0"/>
              <a:t>d-form</a:t>
            </a:r>
            <a:r>
              <a:rPr lang="en-US" sz="2200" dirty="0" smtClean="0"/>
              <a:t> and the other is the </a:t>
            </a:r>
            <a:r>
              <a:rPr lang="en-US" sz="2200" b="1" dirty="0" smtClean="0"/>
              <a:t>l-form</a:t>
            </a:r>
            <a:r>
              <a:rPr lang="en-US" sz="2200" dirty="0" smtClean="0"/>
              <a:t>.</a:t>
            </a:r>
          </a:p>
          <a:p>
            <a:pPr eaLnBrk="1" hangingPunct="1"/>
            <a:r>
              <a:rPr lang="en-US" sz="2200" dirty="0" smtClean="0"/>
              <a:t>If both enantiomers are present in equal amounts, the two rotations cancel each other out, and the mixture appears to be optically inactive.  Such a mixture is known as a </a:t>
            </a:r>
            <a:r>
              <a:rPr lang="en-US" sz="2200" b="1" dirty="0" smtClean="0"/>
              <a:t>racemic mixture</a:t>
            </a:r>
            <a:r>
              <a:rPr lang="en-US" sz="22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8938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Stereoisomerism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105400"/>
          </a:xfrm>
        </p:spPr>
        <p:txBody>
          <a:bodyPr/>
          <a:lstStyle/>
          <a:p>
            <a:pPr eaLnBrk="1" hangingPunct="1"/>
            <a:r>
              <a:rPr lang="en-US" dirty="0" smtClean="0"/>
              <a:t>Enantiomers</a:t>
            </a:r>
          </a:p>
          <a:p>
            <a:pPr lvl="1" eaLnBrk="1" hangingPunct="1"/>
            <a:r>
              <a:rPr lang="en-US" dirty="0" smtClean="0"/>
              <a:t>Amino acid asparagine: 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dirty="0" smtClean="0"/>
              <a:t>	H</a:t>
            </a:r>
            <a:r>
              <a:rPr lang="en-US" baseline="-25000" dirty="0" smtClean="0"/>
              <a:t>2</a:t>
            </a:r>
            <a:r>
              <a:rPr lang="en-US" dirty="0" smtClean="0"/>
              <a:t>N-CH(CH</a:t>
            </a:r>
            <a:r>
              <a:rPr lang="en-US" baseline="-25000" dirty="0" smtClean="0"/>
              <a:t>2</a:t>
            </a:r>
            <a:r>
              <a:rPr lang="en-US" dirty="0" smtClean="0"/>
              <a:t>CONH</a:t>
            </a:r>
            <a:r>
              <a:rPr lang="en-US" baseline="-25000" dirty="0" smtClean="0"/>
              <a:t>2</a:t>
            </a:r>
            <a:r>
              <a:rPr lang="en-US" dirty="0" smtClean="0"/>
              <a:t>)-COOH</a:t>
            </a:r>
          </a:p>
          <a:p>
            <a:pPr lvl="1" eaLnBrk="1" hangingPunct="1"/>
            <a:endParaRPr lang="en-US" dirty="0" smtClean="0"/>
          </a:p>
          <a:p>
            <a:pPr lvl="2" eaLnBrk="1" hangingPunct="1"/>
            <a:r>
              <a:rPr lang="en-US" sz="2400" dirty="0" smtClean="0"/>
              <a:t>One enantiomer tastes bitter</a:t>
            </a:r>
          </a:p>
          <a:p>
            <a:pPr lvl="2" eaLnBrk="1" hangingPunct="1"/>
            <a:endParaRPr lang="en-US" sz="2400" dirty="0" smtClean="0"/>
          </a:p>
          <a:p>
            <a:pPr lvl="2" eaLnBrk="1" hangingPunct="1"/>
            <a:r>
              <a:rPr lang="en-US" sz="2400" dirty="0" smtClean="0"/>
              <a:t>Other enantiomer tastes sweet</a:t>
            </a:r>
          </a:p>
          <a:p>
            <a:pPr lvl="4" eaLnBrk="1" hangingPunct="1"/>
            <a:endParaRPr lang="en-US" sz="2400" dirty="0" smtClean="0"/>
          </a:p>
        </p:txBody>
      </p:sp>
      <p:pic>
        <p:nvPicPr>
          <p:cNvPr id="83970" name="Picture 2" descr="http://upload.wikimedia.org/wikipedia/commons/8/85/L-asparagine-2D-skeleta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910" y="76200"/>
            <a:ext cx="365449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39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Stereoisomerism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82000" cy="49530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Enantiomers: Critical considerations</a:t>
            </a:r>
          </a:p>
          <a:p>
            <a:pPr lvl="1" eaLnBrk="1" hangingPunct="1"/>
            <a:r>
              <a:rPr lang="en-US" sz="2000" u="sng" dirty="0" smtClean="0">
                <a:solidFill>
                  <a:srgbClr val="C00000"/>
                </a:solidFill>
              </a:rPr>
              <a:t>Thalidomide</a:t>
            </a:r>
          </a:p>
          <a:p>
            <a:pPr lvl="2" eaLnBrk="1" hangingPunct="1"/>
            <a:r>
              <a:rPr lang="en-US" sz="1800" dirty="0" smtClean="0"/>
              <a:t>One enantiomer combats “morning sickness”</a:t>
            </a:r>
          </a:p>
          <a:p>
            <a:pPr lvl="2" eaLnBrk="1" hangingPunct="1"/>
            <a:r>
              <a:rPr lang="en-US" sz="1800" dirty="0" smtClean="0"/>
              <a:t>Other enantiomer responsible for fetal abnormalities</a:t>
            </a:r>
          </a:p>
        </p:txBody>
      </p:sp>
      <p:pic>
        <p:nvPicPr>
          <p:cNvPr id="8192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505200"/>
            <a:ext cx="655063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765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Thalidomide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82000" cy="49530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Drug released in 1958 by a German pharmaceutical company (sold OTC in some countries)</a:t>
            </a:r>
          </a:p>
          <a:p>
            <a:pPr eaLnBrk="1" hangingPunct="1"/>
            <a:r>
              <a:rPr lang="en-US" sz="2400" dirty="0" smtClean="0"/>
              <a:t>Reports of severe adverse side effects began to appear in 1959</a:t>
            </a:r>
          </a:p>
          <a:p>
            <a:pPr eaLnBrk="1" hangingPunct="1"/>
            <a:r>
              <a:rPr lang="en-US" sz="2400" dirty="0" smtClean="0"/>
              <a:t>Later is was found that clinical trials revealed these problems as early as 1956, yet the company released the drug anyway</a:t>
            </a:r>
          </a:p>
          <a:p>
            <a:pPr eaLnBrk="1" hangingPunct="1"/>
            <a:r>
              <a:rPr lang="en-US" sz="2400" dirty="0" smtClean="0"/>
              <a:t>Withdrawn from market in 1961</a:t>
            </a:r>
          </a:p>
          <a:p>
            <a:pPr eaLnBrk="1" hangingPunct="1"/>
            <a:r>
              <a:rPr lang="en-US" sz="2400" dirty="0" smtClean="0"/>
              <a:t>Has since been re-released (prescription only) to treat leprosy and certain types of cancer</a:t>
            </a:r>
          </a:p>
        </p:txBody>
      </p:sp>
    </p:spTree>
    <p:extLst>
      <p:ext uri="{BB962C8B-B14F-4D97-AF65-F5344CB8AC3E}">
        <p14:creationId xmlns:p14="http://schemas.microsoft.com/office/powerpoint/2010/main" val="218450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Homologous series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3058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Same general formula with neighboring members of the series differing by –CH</a:t>
            </a:r>
            <a:r>
              <a:rPr lang="en-US" baseline="-25000" dirty="0" smtClean="0"/>
              <a:t>2</a:t>
            </a:r>
            <a:r>
              <a:rPr lang="en-US" dirty="0" smtClean="0"/>
              <a:t>.</a:t>
            </a:r>
          </a:p>
          <a:p>
            <a:pPr lvl="2" eaLnBrk="1" hangingPunct="1"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81000" y="3200400"/>
            <a:ext cx="83058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2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dirty="0" smtClean="0"/>
              <a:t>Examples:</a:t>
            </a:r>
          </a:p>
          <a:p>
            <a:pPr lvl="1" eaLnBrk="1" hangingPunct="1"/>
            <a:r>
              <a:rPr lang="en-US" dirty="0" smtClean="0"/>
              <a:t>Alkanes: C</a:t>
            </a:r>
            <a:r>
              <a:rPr lang="en-US" baseline="-25000" dirty="0" smtClean="0"/>
              <a:t>n</a:t>
            </a:r>
            <a:r>
              <a:rPr lang="en-US" dirty="0" smtClean="0"/>
              <a:t>H</a:t>
            </a:r>
            <a:r>
              <a:rPr lang="en-US" baseline="-25000" dirty="0" smtClean="0"/>
              <a:t>2n+2</a:t>
            </a:r>
          </a:p>
          <a:p>
            <a:pPr lvl="2" eaLnBrk="1" hangingPunct="1"/>
            <a:r>
              <a:rPr lang="en-US" sz="2400" dirty="0" smtClean="0"/>
              <a:t>Methane (CH</a:t>
            </a:r>
            <a:r>
              <a:rPr lang="en-US" sz="2400" baseline="-25000" dirty="0" smtClean="0"/>
              <a:t>4</a:t>
            </a:r>
            <a:r>
              <a:rPr lang="en-US" sz="2400" dirty="0" smtClean="0"/>
              <a:t>)</a:t>
            </a:r>
          </a:p>
          <a:p>
            <a:pPr lvl="2" eaLnBrk="1" hangingPunct="1"/>
            <a:r>
              <a:rPr lang="en-US" sz="2400" dirty="0" smtClean="0"/>
              <a:t>Ethane (C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H</a:t>
            </a:r>
            <a:r>
              <a:rPr lang="en-US" sz="2400" baseline="-25000" dirty="0" smtClean="0"/>
              <a:t>6</a:t>
            </a:r>
            <a:r>
              <a:rPr lang="en-US" sz="2400" dirty="0" smtClean="0"/>
              <a:t>)</a:t>
            </a:r>
          </a:p>
          <a:p>
            <a:pPr lvl="2" eaLnBrk="1" hangingPunct="1"/>
            <a:r>
              <a:rPr lang="en-US" sz="2400" dirty="0" smtClean="0"/>
              <a:t>Propane (C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H</a:t>
            </a:r>
            <a:r>
              <a:rPr lang="en-US" sz="2400" baseline="-25000" dirty="0" smtClean="0"/>
              <a:t>8</a:t>
            </a:r>
            <a:r>
              <a:rPr lang="en-US" sz="2400" dirty="0" smtClean="0"/>
              <a:t>)</a:t>
            </a:r>
          </a:p>
          <a:p>
            <a:pPr lvl="2" eaLnBrk="1" hangingPunct="1"/>
            <a:r>
              <a:rPr lang="en-US" sz="2400" dirty="0" smtClean="0"/>
              <a:t>Butane (C</a:t>
            </a:r>
            <a:r>
              <a:rPr lang="en-US" sz="2400" baseline="-25000" dirty="0" smtClean="0"/>
              <a:t>4</a:t>
            </a:r>
            <a:r>
              <a:rPr lang="en-US" sz="2400" dirty="0" smtClean="0"/>
              <a:t>H</a:t>
            </a:r>
            <a:r>
              <a:rPr lang="en-US" sz="2400" baseline="-25000" dirty="0" smtClean="0"/>
              <a:t>10</a:t>
            </a:r>
            <a:r>
              <a:rPr lang="en-US" sz="2400" dirty="0" smtClean="0"/>
              <a:t>)</a:t>
            </a:r>
          </a:p>
          <a:p>
            <a:pPr lvl="1" eaLnBrk="1" hangingPunct="1"/>
            <a:endParaRPr lang="en-US" dirty="0" smtClean="0"/>
          </a:p>
          <a:p>
            <a:pPr marL="457200" lvl="1" indent="0" eaLnBrk="1" hangingPunct="1">
              <a:buNone/>
            </a:pPr>
            <a:endParaRPr lang="en-US" dirty="0" smtClean="0"/>
          </a:p>
          <a:p>
            <a:pPr lvl="1" eaLnBrk="1" hangingPunct="1"/>
            <a:r>
              <a:rPr lang="en-US" dirty="0" smtClean="0"/>
              <a:t>Alcohols: C</a:t>
            </a:r>
            <a:r>
              <a:rPr lang="en-US" baseline="-25000" dirty="0" smtClean="0"/>
              <a:t>n</a:t>
            </a:r>
            <a:r>
              <a:rPr lang="en-US" dirty="0" smtClean="0"/>
              <a:t>H</a:t>
            </a:r>
            <a:r>
              <a:rPr lang="en-US" baseline="-25000" dirty="0" smtClean="0"/>
              <a:t>2n+1</a:t>
            </a:r>
            <a:r>
              <a:rPr lang="en-US" dirty="0" smtClean="0"/>
              <a:t>OH</a:t>
            </a:r>
          </a:p>
          <a:p>
            <a:pPr lvl="2" eaLnBrk="1" hangingPunct="1"/>
            <a:r>
              <a:rPr lang="en-US" sz="2400" dirty="0" smtClean="0"/>
              <a:t>Methanol (CH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OH)</a:t>
            </a:r>
          </a:p>
          <a:p>
            <a:pPr lvl="2" eaLnBrk="1" hangingPunct="1"/>
            <a:r>
              <a:rPr lang="en-US" sz="2400" dirty="0" smtClean="0"/>
              <a:t>Ethanol (C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H</a:t>
            </a:r>
            <a:r>
              <a:rPr lang="en-US" sz="2400" baseline="-25000" dirty="0" smtClean="0"/>
              <a:t>5</a:t>
            </a:r>
            <a:r>
              <a:rPr lang="en-US" sz="2400" dirty="0" smtClean="0"/>
              <a:t>OH)</a:t>
            </a:r>
          </a:p>
          <a:p>
            <a:pPr lvl="2" eaLnBrk="1" hangingPunct="1"/>
            <a:r>
              <a:rPr lang="en-US" sz="2400" dirty="0" smtClean="0"/>
              <a:t>Propanol (C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H</a:t>
            </a:r>
            <a:r>
              <a:rPr lang="en-US" sz="2400" baseline="-25000" dirty="0" smtClean="0"/>
              <a:t>7</a:t>
            </a:r>
            <a:r>
              <a:rPr lang="en-US" sz="2400" dirty="0" smtClean="0"/>
              <a:t>OH)</a:t>
            </a:r>
          </a:p>
          <a:p>
            <a:pPr lvl="2" eaLnBrk="1" hangingPunct="1"/>
            <a:r>
              <a:rPr lang="en-US" sz="2400" dirty="0" err="1" smtClean="0"/>
              <a:t>Butanol</a:t>
            </a:r>
            <a:r>
              <a:rPr lang="en-US" sz="2400" dirty="0" smtClean="0"/>
              <a:t> (C</a:t>
            </a:r>
            <a:r>
              <a:rPr lang="en-US" sz="2400" baseline="-25000" dirty="0" smtClean="0"/>
              <a:t>4</a:t>
            </a:r>
            <a:r>
              <a:rPr lang="en-US" sz="2400" dirty="0" smtClean="0"/>
              <a:t>H</a:t>
            </a:r>
            <a:r>
              <a:rPr lang="en-US" sz="2400" baseline="-25000" dirty="0" smtClean="0"/>
              <a:t>9</a:t>
            </a:r>
            <a:r>
              <a:rPr lang="en-US" sz="2400" dirty="0" smtClean="0"/>
              <a:t>OH)</a:t>
            </a:r>
          </a:p>
          <a:p>
            <a:pPr lvl="2" eaLnBrk="1" hangingPunct="1">
              <a:buFont typeface="Wingdings" pitchFamily="2" charset="2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5395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Boiling points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962400"/>
          </a:xfrm>
        </p:spPr>
        <p:txBody>
          <a:bodyPr/>
          <a:lstStyle/>
          <a:p>
            <a:pPr eaLnBrk="1" hangingPunct="1"/>
            <a:r>
              <a:rPr lang="en-US" dirty="0" smtClean="0"/>
              <a:t>Length of carbon chain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/>
          </a:p>
          <a:p>
            <a:pPr eaLnBrk="1" hangingPunct="1"/>
            <a:endParaRPr lang="en-US" dirty="0" smtClean="0"/>
          </a:p>
        </p:txBody>
      </p:sp>
      <p:pic>
        <p:nvPicPr>
          <p:cNvPr id="77826" name="Picture 2" descr="Alkane_boiling_poin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209800"/>
            <a:ext cx="4495800" cy="3095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" y="5410200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</a:rPr>
              <a:t>The longer the chain, the higher the </a:t>
            </a:r>
            <a:r>
              <a:rPr lang="en-US" sz="2800" dirty="0" err="1">
                <a:solidFill>
                  <a:srgbClr val="002060"/>
                </a:solidFill>
              </a:rPr>
              <a:t>b.p</a:t>
            </a:r>
            <a:r>
              <a:rPr lang="en-US" sz="2800" dirty="0" smtClean="0">
                <a:solidFill>
                  <a:srgbClr val="002060"/>
                </a:solidFill>
              </a:rPr>
              <a:t>.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6096000"/>
            <a:ext cx="922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2060"/>
                </a:solidFill>
              </a:rPr>
              <a:t>(</a:t>
            </a:r>
            <a:r>
              <a:rPr lang="en-US" sz="2200" dirty="0">
                <a:solidFill>
                  <a:srgbClr val="002060"/>
                </a:solidFill>
              </a:rPr>
              <a:t>greater </a:t>
            </a:r>
            <a:r>
              <a:rPr lang="en-US" sz="2200" dirty="0" err="1">
                <a:solidFill>
                  <a:srgbClr val="002060"/>
                </a:solidFill>
              </a:rPr>
              <a:t>polarizability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>
                <a:solidFill>
                  <a:srgbClr val="002060"/>
                </a:solidFill>
                <a:cs typeface="Times New Roman"/>
              </a:rPr>
              <a:t>→ stronger intermolecular forces)</a:t>
            </a:r>
            <a:endParaRPr lang="en-US" sz="2200" dirty="0">
              <a:solidFill>
                <a:srgbClr val="00206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826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Boiling points – which is highest?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712113"/>
          </a:xfrm>
        </p:spPr>
        <p:txBody>
          <a:bodyPr/>
          <a:lstStyle/>
          <a:p>
            <a:pPr eaLnBrk="1" hangingPunct="1"/>
            <a:r>
              <a:rPr lang="en-US" dirty="0" smtClean="0"/>
              <a:t>Structural isomers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14400" y="2617113"/>
            <a:ext cx="2209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C00000"/>
                </a:solidFill>
              </a:rPr>
              <a:t>pentane</a:t>
            </a:r>
            <a:endParaRPr lang="en-US" sz="22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0" y="2617113"/>
            <a:ext cx="2514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C00000"/>
                </a:solidFill>
              </a:rPr>
              <a:t>2-methylbutane</a:t>
            </a:r>
            <a:endParaRPr lang="en-US" sz="2200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9800" y="2617113"/>
            <a:ext cx="3276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C00000"/>
                </a:solidFill>
              </a:rPr>
              <a:t>2,2-dimethylpropane</a:t>
            </a:r>
            <a:endParaRPr lang="en-US" sz="22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5436513"/>
            <a:ext cx="2209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>
                <a:solidFill>
                  <a:srgbClr val="7030A0"/>
                </a:solidFill>
              </a:rPr>
              <a:t>b.p</a:t>
            </a:r>
            <a:r>
              <a:rPr lang="en-US" sz="2200" dirty="0" smtClean="0">
                <a:solidFill>
                  <a:srgbClr val="7030A0"/>
                </a:solidFill>
              </a:rPr>
              <a:t>.=36.3</a:t>
            </a:r>
            <a:r>
              <a:rPr lang="en-US" sz="2200" dirty="0" smtClean="0">
                <a:solidFill>
                  <a:srgbClr val="7030A0"/>
                </a:solidFill>
                <a:sym typeface="Symbol"/>
              </a:rPr>
              <a:t>C</a:t>
            </a:r>
            <a:endParaRPr lang="en-US" sz="2200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05200" y="5436513"/>
            <a:ext cx="2209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>
                <a:solidFill>
                  <a:srgbClr val="7030A0"/>
                </a:solidFill>
              </a:rPr>
              <a:t>b.p</a:t>
            </a:r>
            <a:r>
              <a:rPr lang="en-US" sz="2200" dirty="0" smtClean="0">
                <a:solidFill>
                  <a:srgbClr val="7030A0"/>
                </a:solidFill>
              </a:rPr>
              <a:t>.=27.9</a:t>
            </a:r>
            <a:r>
              <a:rPr lang="en-US" sz="2200" dirty="0" smtClean="0">
                <a:solidFill>
                  <a:srgbClr val="7030A0"/>
                </a:solidFill>
                <a:sym typeface="Symbol"/>
              </a:rPr>
              <a:t>C</a:t>
            </a:r>
            <a:endParaRPr lang="en-US" sz="2200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81800" y="5436513"/>
            <a:ext cx="2209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>
                <a:solidFill>
                  <a:srgbClr val="7030A0"/>
                </a:solidFill>
              </a:rPr>
              <a:t>b.p</a:t>
            </a:r>
            <a:r>
              <a:rPr lang="en-US" sz="2200" dirty="0" smtClean="0">
                <a:solidFill>
                  <a:srgbClr val="7030A0"/>
                </a:solidFill>
              </a:rPr>
              <a:t>.=9.5</a:t>
            </a:r>
            <a:r>
              <a:rPr lang="en-US" sz="2200" dirty="0" smtClean="0">
                <a:solidFill>
                  <a:srgbClr val="7030A0"/>
                </a:solidFill>
                <a:sym typeface="Symbol"/>
              </a:rPr>
              <a:t>C</a:t>
            </a:r>
            <a:endParaRPr lang="en-US" sz="2200" dirty="0">
              <a:solidFill>
                <a:srgbClr val="7030A0"/>
              </a:solidFill>
            </a:endParaRPr>
          </a:p>
        </p:txBody>
      </p:sp>
      <p:pic>
        <p:nvPicPr>
          <p:cNvPr id="79874" name="Picture 2" descr="http://www.wavesignal.com/O_Chem/images/Alkyl.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2766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880" name="Picture 8" descr="http://www.wavesignal.com/O_Chem/images/Alkyl.7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550" y="3276600"/>
            <a:ext cx="2305050" cy="149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891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657600"/>
            <a:ext cx="2667000" cy="1088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3848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Solubility in water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Determined by polarity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Example: ethanol v. 1-hexanol </a:t>
            </a:r>
            <a:r>
              <a:rPr lang="en-US" sz="2000" dirty="0" smtClean="0"/>
              <a:t>(or hexan-1-ol)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2312313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</a:rPr>
              <a:t>higher polarity = greater solubility in water</a:t>
            </a:r>
            <a:endParaRPr lang="en-US" sz="2800" dirty="0">
              <a:solidFill>
                <a:srgbClr val="7030A0"/>
              </a:solidFill>
            </a:endParaRPr>
          </a:p>
        </p:txBody>
      </p:sp>
      <p:pic>
        <p:nvPicPr>
          <p:cNvPr id="104450" name="Picture 2" descr="http://www.mrteverett.com/pictures/science/structural/ethano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729" y="3959423"/>
            <a:ext cx="1845871" cy="1057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52" name="Picture 4" descr="http://petermonaghan.files.wordpress.com/2009/08/1-hexanol1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035623"/>
            <a:ext cx="3076575" cy="97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4800" y="6324600"/>
            <a:ext cx="8763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7030A0"/>
                </a:solidFill>
              </a:rPr>
              <a:t>longer C-chain of alcohol = lower solubility in water</a:t>
            </a:r>
            <a:endParaRPr lang="en-US" sz="2600" dirty="0">
              <a:solidFill>
                <a:srgbClr val="7030A0"/>
              </a:solidFill>
            </a:endParaRPr>
          </a:p>
        </p:txBody>
      </p:sp>
      <p:sp>
        <p:nvSpPr>
          <p:cNvPr id="2" name="Left Brace 1"/>
          <p:cNvSpPr/>
          <p:nvPr/>
        </p:nvSpPr>
        <p:spPr bwMode="auto">
          <a:xfrm rot="16200000">
            <a:off x="6057899" y="3997525"/>
            <a:ext cx="381002" cy="2286000"/>
          </a:xfrm>
          <a:prstGeom prst="leftBrace">
            <a:avLst>
              <a:gd name="adj1" fmla="val 8333"/>
              <a:gd name="adj2" fmla="val 49333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9" name="Left Brace 8"/>
          <p:cNvSpPr/>
          <p:nvPr/>
        </p:nvSpPr>
        <p:spPr bwMode="auto">
          <a:xfrm rot="16200000">
            <a:off x="7519986" y="4806188"/>
            <a:ext cx="381002" cy="638175"/>
          </a:xfrm>
          <a:prstGeom prst="leftBrace">
            <a:avLst>
              <a:gd name="adj1" fmla="val 8333"/>
              <a:gd name="adj2" fmla="val 49333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86400" y="5250656"/>
            <a:ext cx="1600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accent6">
                    <a:lumMod val="50000"/>
                  </a:schemeClr>
                </a:solidFill>
              </a:rPr>
              <a:t>nonpolar</a:t>
            </a:r>
            <a:endParaRPr lang="en-US" sz="2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15200" y="5204936"/>
            <a:ext cx="1600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</a:rPr>
              <a:t>polar</a:t>
            </a:r>
            <a:endParaRPr lang="en-US" sz="2200" dirty="0">
              <a:solidFill>
                <a:srgbClr val="FF00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 flipV="1">
            <a:off x="3496664" y="5125275"/>
            <a:ext cx="0" cy="55626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TextBox 13"/>
          <p:cNvSpPr txBox="1"/>
          <p:nvPr/>
        </p:nvSpPr>
        <p:spPr>
          <a:xfrm>
            <a:off x="2438400" y="5662136"/>
            <a:ext cx="27051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ethanol is more soluble because a larger portion of the molecule is polar </a:t>
            </a:r>
            <a:endParaRPr lang="en-US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2133600" y="3654623"/>
            <a:ext cx="2705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soluble in all proportions</a:t>
            </a:r>
            <a:endParaRPr lang="en-US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5143500" y="3657600"/>
            <a:ext cx="3162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only slightly soluble in water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82002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2" grpId="0" animBg="1"/>
      <p:bldP spid="9" grpId="0" animBg="1"/>
      <p:bldP spid="10" grpId="0"/>
      <p:bldP spid="11" grpId="0"/>
      <p:bldP spid="14" grpId="0"/>
      <p:bldP spid="23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Classification of alcohols &amp; halogenoalkanes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534400" cy="4953000"/>
          </a:xfrm>
        </p:spPr>
        <p:txBody>
          <a:bodyPr/>
          <a:lstStyle/>
          <a:p>
            <a:pPr eaLnBrk="1" hangingPunct="1"/>
            <a:r>
              <a:rPr lang="en-US" sz="2200" dirty="0" smtClean="0"/>
              <a:t>Alcohols and </a:t>
            </a:r>
            <a:r>
              <a:rPr lang="en-US" sz="2200" dirty="0" err="1" smtClean="0"/>
              <a:t>halogenoalkanes</a:t>
            </a:r>
            <a:r>
              <a:rPr lang="en-US" sz="2200" dirty="0" smtClean="0"/>
              <a:t> may be classified according to how many R- groups and how many hydrogen atoms are bonded to the carbon atom containing the functional group.</a:t>
            </a:r>
          </a:p>
          <a:p>
            <a:pPr eaLnBrk="1" hangingPunct="1"/>
            <a:r>
              <a:rPr lang="en-US" sz="2400" b="1" dirty="0" smtClean="0"/>
              <a:t>Primary</a:t>
            </a:r>
            <a:r>
              <a:rPr lang="en-US" sz="2000" dirty="0" smtClean="0"/>
              <a:t> (one R-group bonded to C atom)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b="1" dirty="0" smtClean="0"/>
              <a:t>Secondary</a:t>
            </a:r>
            <a:r>
              <a:rPr lang="en-US" sz="2400" dirty="0" smtClean="0"/>
              <a:t> </a:t>
            </a:r>
            <a:r>
              <a:rPr lang="en-US" sz="2000" dirty="0" smtClean="0"/>
              <a:t>(two R-groups bonded to C atom)</a:t>
            </a:r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b="1" dirty="0" smtClean="0"/>
              <a:t>Tertiary</a:t>
            </a:r>
            <a:r>
              <a:rPr lang="en-US" sz="2400" dirty="0" smtClean="0"/>
              <a:t> </a:t>
            </a:r>
            <a:r>
              <a:rPr lang="en-US" sz="2000" dirty="0" smtClean="0"/>
              <a:t>(three R-groups bonded to C atom)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1688160" y="3337560"/>
              <a:ext cx="164880" cy="7092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75920" y="3326400"/>
                <a:ext cx="188640" cy="73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2" name="Ink 21"/>
              <p14:cNvContentPartPr/>
              <p14:nvPr/>
            </p14:nvContentPartPr>
            <p14:xfrm>
              <a:off x="4015560" y="3147120"/>
              <a:ext cx="187200" cy="128772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004400" y="3135960"/>
                <a:ext cx="202680" cy="131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176" name="Ink 7175"/>
              <p14:cNvContentPartPr/>
              <p14:nvPr/>
            </p14:nvContentPartPr>
            <p14:xfrm>
              <a:off x="1912080" y="3644640"/>
              <a:ext cx="3016800" cy="390960"/>
            </p14:xfrm>
          </p:contentPart>
        </mc:Choice>
        <mc:Fallback xmlns="">
          <p:pic>
            <p:nvPicPr>
              <p:cNvPr id="7176" name="Ink 7175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905600" y="3632400"/>
                <a:ext cx="3028320" cy="41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202" name="Ink 7201"/>
              <p14:cNvContentPartPr/>
              <p14:nvPr/>
            </p14:nvContentPartPr>
            <p14:xfrm>
              <a:off x="1238880" y="4605120"/>
              <a:ext cx="704160" cy="1914120"/>
            </p14:xfrm>
          </p:contentPart>
        </mc:Choice>
        <mc:Fallback xmlns="">
          <p:pic>
            <p:nvPicPr>
              <p:cNvPr id="7202" name="Ink 7201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226640" y="4593960"/>
                <a:ext cx="730440" cy="19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208" name="Ink 7207"/>
              <p14:cNvContentPartPr/>
              <p14:nvPr/>
            </p14:nvContentPartPr>
            <p14:xfrm>
              <a:off x="3865080" y="5234040"/>
              <a:ext cx="279000" cy="1642320"/>
            </p14:xfrm>
          </p:contentPart>
        </mc:Choice>
        <mc:Fallback xmlns="">
          <p:pic>
            <p:nvPicPr>
              <p:cNvPr id="7208" name="Ink 7207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852120" y="5221800"/>
                <a:ext cx="304920" cy="166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7212" name="Ink 7211"/>
              <p14:cNvContentPartPr/>
              <p14:nvPr/>
            </p14:nvContentPartPr>
            <p14:xfrm>
              <a:off x="1261920" y="3815280"/>
              <a:ext cx="623160" cy="624240"/>
            </p14:xfrm>
          </p:contentPart>
        </mc:Choice>
        <mc:Fallback xmlns="">
          <p:pic>
            <p:nvPicPr>
              <p:cNvPr id="7212" name="Ink 7211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249320" y="3805200"/>
                <a:ext cx="648360" cy="64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7221" name="Ink 7220"/>
              <p14:cNvContentPartPr/>
              <p14:nvPr/>
            </p14:nvContentPartPr>
            <p14:xfrm>
              <a:off x="3885240" y="4657680"/>
              <a:ext cx="722160" cy="530640"/>
            </p14:xfrm>
          </p:contentPart>
        </mc:Choice>
        <mc:Fallback xmlns="">
          <p:pic>
            <p:nvPicPr>
              <p:cNvPr id="7221" name="Ink 7220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872280" y="4646160"/>
                <a:ext cx="742320" cy="55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7222" name="Ink 7221"/>
              <p14:cNvContentPartPr/>
              <p14:nvPr/>
            </p14:nvContentPartPr>
            <p14:xfrm>
              <a:off x="1902720" y="4936320"/>
              <a:ext cx="2113920" cy="324720"/>
            </p14:xfrm>
          </p:contentPart>
        </mc:Choice>
        <mc:Fallback xmlns="">
          <p:pic>
            <p:nvPicPr>
              <p:cNvPr id="7222" name="Ink 7221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890840" y="4926960"/>
                <a:ext cx="2131920" cy="33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7228" name="Ink 7227"/>
              <p14:cNvContentPartPr/>
              <p14:nvPr/>
            </p14:nvContentPartPr>
            <p14:xfrm>
              <a:off x="1805160" y="6292440"/>
              <a:ext cx="733320" cy="533520"/>
            </p14:xfrm>
          </p:contentPart>
        </mc:Choice>
        <mc:Fallback xmlns="">
          <p:pic>
            <p:nvPicPr>
              <p:cNvPr id="7228" name="Ink 7227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798320" y="6285600"/>
                <a:ext cx="749520" cy="55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7232" name="Ink 7231"/>
              <p14:cNvContentPartPr/>
              <p14:nvPr/>
            </p14:nvContentPartPr>
            <p14:xfrm>
              <a:off x="4136160" y="6407280"/>
              <a:ext cx="151200" cy="26640"/>
            </p14:xfrm>
          </p:contentPart>
        </mc:Choice>
        <mc:Fallback xmlns="">
          <p:pic>
            <p:nvPicPr>
              <p:cNvPr id="7232" name="Ink 7231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126080" y="6395040"/>
                <a:ext cx="16776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7233" name="Ink 7232"/>
              <p14:cNvContentPartPr/>
              <p14:nvPr/>
            </p14:nvContentPartPr>
            <p14:xfrm>
              <a:off x="4321920" y="6338520"/>
              <a:ext cx="52200" cy="168480"/>
            </p14:xfrm>
          </p:contentPart>
        </mc:Choice>
        <mc:Fallback xmlns="">
          <p:pic>
            <p:nvPicPr>
              <p:cNvPr id="7233" name="Ink 7232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315080" y="6328080"/>
                <a:ext cx="71640" cy="19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7234" name="Ink 7233"/>
              <p14:cNvContentPartPr/>
              <p14:nvPr/>
            </p14:nvContentPartPr>
            <p14:xfrm>
              <a:off x="4338120" y="6288120"/>
              <a:ext cx="134640" cy="203400"/>
            </p14:xfrm>
          </p:contentPart>
        </mc:Choice>
        <mc:Fallback xmlns="">
          <p:pic>
            <p:nvPicPr>
              <p:cNvPr id="7234" name="Ink 7233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326240" y="6275520"/>
                <a:ext cx="159480" cy="2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7235" name="Ink 7234"/>
              <p14:cNvContentPartPr/>
              <p14:nvPr/>
            </p14:nvContentPartPr>
            <p14:xfrm>
              <a:off x="4484280" y="6319080"/>
              <a:ext cx="174960" cy="173160"/>
            </p14:xfrm>
          </p:contentPart>
        </mc:Choice>
        <mc:Fallback xmlns="">
          <p:pic>
            <p:nvPicPr>
              <p:cNvPr id="7235" name="Ink 7234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479240" y="6307200"/>
                <a:ext cx="182880" cy="19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7236" name="Ink 7235"/>
              <p14:cNvContentPartPr/>
              <p14:nvPr/>
            </p14:nvContentPartPr>
            <p14:xfrm>
              <a:off x="3505080" y="6278760"/>
              <a:ext cx="361080" cy="293760"/>
            </p14:xfrm>
          </p:contentPart>
        </mc:Choice>
        <mc:Fallback xmlns="">
          <p:pic>
            <p:nvPicPr>
              <p:cNvPr id="7236" name="Ink 7235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493200" y="6270120"/>
                <a:ext cx="381960" cy="315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2459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Low reactivity of alkanes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 eaLnBrk="1" hangingPunct="1"/>
            <a:r>
              <a:rPr lang="en-US" smtClean="0"/>
              <a:t>C-C and C-H bonds </a:t>
            </a:r>
          </a:p>
          <a:p>
            <a:pPr lvl="1" eaLnBrk="1" hangingPunct="1"/>
            <a:r>
              <a:rPr lang="en-US" smtClean="0"/>
              <a:t>relatively strong</a:t>
            </a:r>
          </a:p>
          <a:p>
            <a:pPr lvl="1" eaLnBrk="1" hangingPunct="1"/>
            <a:r>
              <a:rPr lang="en-US" smtClean="0"/>
              <a:t>low polarity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Only readily undergo combustion rxns w/ O</a:t>
            </a:r>
            <a:r>
              <a:rPr lang="en-US" baseline="-25000" smtClean="0"/>
              <a:t>2</a:t>
            </a:r>
            <a:r>
              <a:rPr lang="en-US" smtClean="0"/>
              <a:t> and substitution rxns with halogens in the presence of high energy UV light</a:t>
            </a:r>
          </a:p>
        </p:txBody>
      </p:sp>
    </p:spTree>
    <p:extLst>
      <p:ext uri="{BB962C8B-B14F-4D97-AF65-F5344CB8AC3E}">
        <p14:creationId xmlns:p14="http://schemas.microsoft.com/office/powerpoint/2010/main" val="2967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Structural </a:t>
            </a:r>
            <a:r>
              <a:rPr lang="en-US" smtClean="0"/>
              <a:t>isomerism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 eaLnBrk="1" hangingPunct="1"/>
            <a:r>
              <a:rPr lang="en-US" dirty="0" smtClean="0"/>
              <a:t>same molecular formula, but different structural formulas</a:t>
            </a:r>
          </a:p>
          <a:p>
            <a:pPr lvl="1" eaLnBrk="1" hangingPunct="1"/>
            <a:r>
              <a:rPr lang="en-US" dirty="0" smtClean="0"/>
              <a:t>Ex: n-butane and 2-methylpropane</a:t>
            </a:r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lvl="1" eaLnBrk="1" hangingPunct="1"/>
            <a:r>
              <a:rPr lang="en-US" dirty="0" smtClean="0"/>
              <a:t>Ex: 1-butene, 2-butene and </a:t>
            </a:r>
            <a:r>
              <a:rPr lang="en-US" dirty="0" err="1" smtClean="0"/>
              <a:t>methylpropene</a:t>
            </a:r>
            <a:endParaRPr lang="en-US" dirty="0" smtClean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349" name="Ink 9348"/>
              <p14:cNvContentPartPr/>
              <p14:nvPr/>
            </p14:nvContentPartPr>
            <p14:xfrm>
              <a:off x="7354560" y="2353672"/>
              <a:ext cx="1242983" cy="601088"/>
            </p14:xfrm>
          </p:contentPart>
        </mc:Choice>
        <mc:Fallback xmlns="">
          <p:pic>
            <p:nvPicPr>
              <p:cNvPr id="9349" name="Ink 934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39801" y="2339995"/>
                <a:ext cx="1272501" cy="6288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467" name="Ink 9466"/>
              <p14:cNvContentPartPr/>
              <p14:nvPr/>
            </p14:nvContentPartPr>
            <p14:xfrm>
              <a:off x="887073" y="2889360"/>
              <a:ext cx="2507390" cy="1452327"/>
            </p14:xfrm>
          </p:contentPart>
        </mc:Choice>
        <mc:Fallback xmlns="">
          <p:pic>
            <p:nvPicPr>
              <p:cNvPr id="9467" name="Ink 946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73753" y="2877479"/>
                <a:ext cx="2531150" cy="14699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525" name="Ink 9524"/>
              <p14:cNvContentPartPr/>
              <p14:nvPr/>
            </p14:nvContentPartPr>
            <p14:xfrm>
              <a:off x="1685553" y="4853152"/>
              <a:ext cx="653750" cy="456575"/>
            </p14:xfrm>
          </p:contentPart>
        </mc:Choice>
        <mc:Fallback xmlns="">
          <p:pic>
            <p:nvPicPr>
              <p:cNvPr id="9525" name="Ink 9524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678353" y="4841630"/>
                <a:ext cx="667070" cy="4742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527" name="Ink 9526"/>
              <p14:cNvContentPartPr/>
              <p14:nvPr/>
            </p14:nvContentPartPr>
            <p14:xfrm>
              <a:off x="5807640" y="2931112"/>
              <a:ext cx="135623" cy="466448"/>
            </p14:xfrm>
          </p:contentPart>
        </mc:Choice>
        <mc:Fallback xmlns="">
          <p:pic>
            <p:nvPicPr>
              <p:cNvPr id="9527" name="Ink 9526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796488" y="2923554"/>
                <a:ext cx="153250" cy="4804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528" name="Ink 9527"/>
              <p14:cNvContentPartPr/>
              <p14:nvPr/>
            </p14:nvContentPartPr>
            <p14:xfrm>
              <a:off x="5769753" y="4653087"/>
              <a:ext cx="2502000" cy="35280"/>
            </p14:xfrm>
          </p:contentPart>
        </mc:Choice>
        <mc:Fallback xmlns="">
          <p:pic>
            <p:nvPicPr>
              <p:cNvPr id="9528" name="Ink 9527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766873" y="4640847"/>
                <a:ext cx="251712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530" name="Ink 9529"/>
              <p14:cNvContentPartPr/>
              <p14:nvPr/>
            </p14:nvContentPartPr>
            <p14:xfrm>
              <a:off x="1841793" y="4654167"/>
              <a:ext cx="1529280" cy="59040"/>
            </p14:xfrm>
          </p:contentPart>
        </mc:Choice>
        <mc:Fallback xmlns="">
          <p:pic>
            <p:nvPicPr>
              <p:cNvPr id="9530" name="Ink 9529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838553" y="4643727"/>
                <a:ext cx="1541520" cy="7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532" name="Ink 9531"/>
              <p14:cNvContentPartPr/>
              <p14:nvPr/>
            </p14:nvContentPartPr>
            <p14:xfrm>
              <a:off x="4791273" y="4669287"/>
              <a:ext cx="167400" cy="5760"/>
            </p14:xfrm>
          </p:contentPart>
        </mc:Choice>
        <mc:Fallback xmlns="">
          <p:pic>
            <p:nvPicPr>
              <p:cNvPr id="9532" name="Ink 9531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788393" y="4664247"/>
                <a:ext cx="175680" cy="1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9533" name="Ink 9532"/>
              <p14:cNvContentPartPr/>
              <p14:nvPr/>
            </p14:nvContentPartPr>
            <p14:xfrm>
              <a:off x="5896920" y="3353752"/>
              <a:ext cx="1084583" cy="318128"/>
            </p14:xfrm>
          </p:contentPart>
        </mc:Choice>
        <mc:Fallback xmlns="">
          <p:pic>
            <p:nvPicPr>
              <p:cNvPr id="9533" name="Ink 9532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882881" y="3341156"/>
                <a:ext cx="1106181" cy="3447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9534" name="Ink 9533"/>
              <p14:cNvContentPartPr/>
              <p14:nvPr/>
            </p14:nvContentPartPr>
            <p14:xfrm>
              <a:off x="6145680" y="3677392"/>
              <a:ext cx="1069823" cy="323888"/>
            </p14:xfrm>
          </p:contentPart>
        </mc:Choice>
        <mc:Fallback xmlns="">
          <p:pic>
            <p:nvPicPr>
              <p:cNvPr id="9534" name="Ink 9533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137761" y="3664796"/>
                <a:ext cx="1090701" cy="34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9535" name="Ink 9534"/>
              <p14:cNvContentPartPr/>
              <p14:nvPr/>
            </p14:nvContentPartPr>
            <p14:xfrm>
              <a:off x="5436120" y="2874592"/>
              <a:ext cx="1897103" cy="1533128"/>
            </p14:xfrm>
          </p:contentPart>
        </mc:Choice>
        <mc:Fallback xmlns="">
          <p:pic>
            <p:nvPicPr>
              <p:cNvPr id="9535" name="Ink 9534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422801" y="2864513"/>
                <a:ext cx="1920502" cy="15568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9536" name="Ink 9535"/>
              <p14:cNvContentPartPr/>
              <p14:nvPr/>
            </p14:nvContentPartPr>
            <p14:xfrm>
              <a:off x="3485913" y="4653087"/>
              <a:ext cx="1311840" cy="38520"/>
            </p14:xfrm>
          </p:contentPart>
        </mc:Choice>
        <mc:Fallback xmlns="">
          <p:pic>
            <p:nvPicPr>
              <p:cNvPr id="9536" name="Ink 9535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482313" y="4642287"/>
                <a:ext cx="132588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9537" name="Ink 9536"/>
              <p14:cNvContentPartPr/>
              <p14:nvPr/>
            </p14:nvContentPartPr>
            <p14:xfrm>
              <a:off x="343113" y="4637880"/>
              <a:ext cx="8341550" cy="2052807"/>
            </p14:xfrm>
          </p:contentPart>
        </mc:Choice>
        <mc:Fallback xmlns="">
          <p:pic>
            <p:nvPicPr>
              <p:cNvPr id="9537" name="Ink 9536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36633" y="4624199"/>
                <a:ext cx="8361350" cy="20787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5" name="Ink 4"/>
              <p14:cNvContentPartPr/>
              <p14:nvPr/>
            </p14:nvContentPartPr>
            <p14:xfrm>
              <a:off x="5580033" y="5422767"/>
              <a:ext cx="335160" cy="26532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570313" y="5414127"/>
                <a:ext cx="354960" cy="284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62033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Structural isomers v. stereoisomers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u="sng" dirty="0" smtClean="0"/>
              <a:t>Structural isomers:</a:t>
            </a:r>
            <a:r>
              <a:rPr lang="en-US" dirty="0" smtClean="0"/>
              <a:t> same molecular formula, but different structural formulas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u="sng" dirty="0" smtClean="0"/>
              <a:t>Stereoisomers:</a:t>
            </a:r>
            <a:r>
              <a:rPr lang="en-US" dirty="0" smtClean="0"/>
              <a:t> same structural formula, but differ in their spatial arrangement </a:t>
            </a:r>
          </a:p>
          <a:p>
            <a:pPr lvl="1" eaLnBrk="1" hangingPunct="1"/>
            <a:r>
              <a:rPr lang="en-US" sz="2800" dirty="0" smtClean="0">
                <a:solidFill>
                  <a:srgbClr val="FF0000"/>
                </a:solidFill>
              </a:rPr>
              <a:t>Geometrical isomerism</a:t>
            </a:r>
          </a:p>
          <a:p>
            <a:pPr lvl="1" eaLnBrk="1" hangingPunct="1"/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</a:rPr>
              <a:t>Optical isomerism</a:t>
            </a:r>
          </a:p>
        </p:txBody>
      </p:sp>
    </p:spTree>
    <p:extLst>
      <p:ext uri="{BB962C8B-B14F-4D97-AF65-F5344CB8AC3E}">
        <p14:creationId xmlns:p14="http://schemas.microsoft.com/office/powerpoint/2010/main" val="153847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vel">
  <a:themeElements>
    <a:clrScheme name="Level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Level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Level</Template>
  <TotalTime>2370</TotalTime>
  <Words>745</Words>
  <Application>Microsoft Office PowerPoint</Application>
  <PresentationFormat>On-screen Show (4:3)</PresentationFormat>
  <Paragraphs>150</Paragraphs>
  <Slides>19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Level</vt:lpstr>
      <vt:lpstr>Organic Chemistry</vt:lpstr>
      <vt:lpstr>Homologous series</vt:lpstr>
      <vt:lpstr>Boiling points</vt:lpstr>
      <vt:lpstr>Boiling points – which is highest?</vt:lpstr>
      <vt:lpstr>Solubility in water</vt:lpstr>
      <vt:lpstr>Classification of alcohols &amp; halogenoalkanes</vt:lpstr>
      <vt:lpstr>Low reactivity of alkanes</vt:lpstr>
      <vt:lpstr>Structural isomerism</vt:lpstr>
      <vt:lpstr>Structural isomers v. stereoisomers</vt:lpstr>
      <vt:lpstr>Stereoisomerism</vt:lpstr>
      <vt:lpstr>Stereoisomerism</vt:lpstr>
      <vt:lpstr>Ex:  heating of cis- v. trans- forms of 2-butene-1,4-dioic acid</vt:lpstr>
      <vt:lpstr>Stereoisomerism</vt:lpstr>
      <vt:lpstr>Stereoisomerism</vt:lpstr>
      <vt:lpstr>Better image of a polarimeter:</vt:lpstr>
      <vt:lpstr>Stereoisomerism - Enantiomers</vt:lpstr>
      <vt:lpstr>Stereoisomerism</vt:lpstr>
      <vt:lpstr>Stereoisomerism</vt:lpstr>
      <vt:lpstr>Thalidomide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Organic Chemistry</dc:title>
  <dc:creator>Debbie Y. Dogancay</dc:creator>
  <cp:lastModifiedBy>Deborah Dogancay</cp:lastModifiedBy>
  <cp:revision>60</cp:revision>
  <dcterms:created xsi:type="dcterms:W3CDTF">2010-04-23T11:31:30Z</dcterms:created>
  <dcterms:modified xsi:type="dcterms:W3CDTF">2011-02-28T21:34:57Z</dcterms:modified>
</cp:coreProperties>
</file>