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notesSlides/notesSlide8.xml" ContentType="application/vnd.openxmlformats-officedocument.presentationml.notesSlide+xml"/>
  <Override PartName="/ppt/ink/ink20.xml" ContentType="application/inkml+xml"/>
  <Override PartName="/ppt/notesSlides/notesSlide9.xml" ContentType="application/vnd.openxmlformats-officedocument.presentationml.notesSlide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notesSlides/notesSlide10.xml" ContentType="application/vnd.openxmlformats-officedocument.presentationml.notesSlide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notesSlides/notesSlide11.xml" ContentType="application/vnd.openxmlformats-officedocument.presentationml.notesSlide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notesSlides/notesSlide12.xml" ContentType="application/vnd.openxmlformats-officedocument.presentationml.notesSlide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notesSlides/notesSlide13.xml" ContentType="application/vnd.openxmlformats-officedocument.presentationml.notesSlide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notesSlides/notesSlide14.xml" ContentType="application/vnd.openxmlformats-officedocument.presentationml.notesSlide+xml"/>
  <Override PartName="/ppt/ink/ink84.xml" ContentType="application/inkml+xml"/>
  <Override PartName="/ppt/notesSlides/notesSlide15.xml" ContentType="application/vnd.openxmlformats-officedocument.presentationml.notesSlide+xml"/>
  <Override PartName="/ppt/ink/ink85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notesSlides/notesSlide18.xml" ContentType="application/vnd.openxmlformats-officedocument.presentationml.notesSlide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notesSlides/notesSlide24.xml" ContentType="application/vnd.openxmlformats-officedocument.presentationml.notesSlide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notesSlides/notesSlide25.xml" ContentType="application/vnd.openxmlformats-officedocument.presentationml.notesSlide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7"/>
  </p:notesMasterIdLst>
  <p:sldIdLst>
    <p:sldId id="256" r:id="rId2"/>
    <p:sldId id="300" r:id="rId3"/>
    <p:sldId id="270" r:id="rId4"/>
    <p:sldId id="291" r:id="rId5"/>
    <p:sldId id="292" r:id="rId6"/>
    <p:sldId id="271" r:id="rId7"/>
    <p:sldId id="293" r:id="rId8"/>
    <p:sldId id="272" r:id="rId9"/>
    <p:sldId id="294" r:id="rId10"/>
    <p:sldId id="295" r:id="rId11"/>
    <p:sldId id="296" r:id="rId12"/>
    <p:sldId id="297" r:id="rId13"/>
    <p:sldId id="298" r:id="rId14"/>
    <p:sldId id="299" r:id="rId15"/>
    <p:sldId id="320" r:id="rId16"/>
    <p:sldId id="277" r:id="rId17"/>
    <p:sldId id="273" r:id="rId18"/>
    <p:sldId id="301" r:id="rId19"/>
    <p:sldId id="275" r:id="rId20"/>
    <p:sldId id="302" r:id="rId21"/>
    <p:sldId id="303" r:id="rId22"/>
    <p:sldId id="304" r:id="rId23"/>
    <p:sldId id="276" r:id="rId24"/>
    <p:sldId id="308" r:id="rId25"/>
    <p:sldId id="309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4" autoAdjust="0"/>
    <p:restoredTop sz="94650" autoAdjust="0"/>
  </p:normalViewPr>
  <p:slideViewPr>
    <p:cSldViewPr>
      <p:cViewPr varScale="1">
        <p:scale>
          <a:sx n="103" d="100"/>
          <a:sy n="103" d="100"/>
        </p:scale>
        <p:origin x="-2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0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0:54.775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14 2282 20,'-10'-25'27,"14"12"2,-8-4-5,2 1-2,4 7-3,-6-4-3,10 11-2,-12-8-3,12 14-1,-10-2-2,10 17-1,-8-2-1,10 16-1,-5 3-2,3 13 1,0 7-2,2 11 0,-1-4 0,1 0-1,0-4 0,-6-2 0,1-6-1,-1-3 1,-2-4-1,-2-6 1,-1-5-1,-3-3 1,2-7-1,-2-2 0,2-6-1,1-7 0,3-2-1,-2-6-1,7-2-3,-8-10-5,8 7-15,-5-7-14,-5-5 1,1 4 0,-6-12 2</inkml:trace>
  <inkml:trace contextRef="#ctx0" brushRef="#br0" timeOffset="411">106 2656 13,'-10'-7'26,"14"16"1,-12-17 1,16 14 1,4-4-19,1-10 0,14 7 0,2-11-1,13 8 1,2-11-1,14 9-1,-2-7-2,7 7-1,-7-1-2,3 1-1,-7 0-2,-4 0-1,-7 8-3,-13-11-5,-3 1-18,-9 2-9,-16-7 1,0 5-2,-16-9 3</inkml:trace>
  <inkml:trace contextRef="#ctx0" brushRef="#br0" timeOffset="731">650 2129 8,'2'-9'26,"-16"-8"2,16 9 4,0 6-11,-6-2 0,10 14-3,-16 1-2,14 24-3,-12-1-3,14 21 0,-8 6-4,10 14 0,-2 1-3,7 2 1,4-1-3,5-3 1,-1-9-1,0-8 0,-4-7-1,-1-8 1,-3-8-1,-5-5 1,-3-8-2,-3-8-1,2-5-3,-11-18-6,7-5-19,-2-4-10,-6-8 2,0-1-1,1-12 1</inkml:trace>
  <inkml:trace contextRef="#ctx0" brushRef="#br0" timeOffset="1102">1019 2566 29,'15'12'34,"-2"-8"3,7 3-1,-1-10 1,-4-7-19,24 8-9,1-7-1,12 5-5,6-4 0,-3 4-3,5 4-4,-14-7-4,4 5-20,-10 4-9,-13-12 0,-2 1-1,-11-14 1</inkml:trace>
  <inkml:trace contextRef="#ctx0" brushRef="#br0" timeOffset="1723">2356 2273 5,'0'-2'10,"10"5"2,-10-6 1,9 1 3,8-4 1,-9-2 3,11-1-2,-17-6 0,16 1-2,-24-11-3,6 8-3,-16-10-1,-1 7-3,-10-5-1,2 6-2,-5 1 0,-7 7-1,-7 9 1,11 10-1,-15 7 0,6 14 1,-4 9-1,3 13 1,7 7-1,9 10 1,12 5-1,13 3 0,11-3 0,14-3 0,10-7-1,9-4-1,6-11 1,-3-10 0,-5-5-1,-5-12 0,7-6-1,-6-11 0,1-4-3,-10-12-3,5 5-5,-7-14-15,6-4-11,4 2 0,-16-8-1,4 5 3</inkml:trace>
  <inkml:trace contextRef="#ctx0" brushRef="#br0" timeOffset="2234">2821 2477 1,'-2'15'33,"-4"-9"1,20 1 1,5-7 0,17 6 2,13 0-27,0-14 0,19 10-4,-1-6-2,6 4-2,-8-4-1,-3 1-2,-8 5-5,-18-12-12,-3 4-19,-10 6 1,-14-9-1,5 3 1,-14-4 0</inkml:trace>
  <inkml:trace contextRef="#ctx0" brushRef="#br0" timeOffset="2744">3937 2051 4,'10'-6'30,"-14"-5"1,4 13 3,-9-2 0,1 8-15,10 14 0,-14 3-5,10 17-4,-2 2-3,10 19 0,-4 0-2,8 12-1,-4-1 0,3-2-2,-1-3-1,3-6 0,-3-8 0,-2-11-1,0-9 0,-3-10 0,1-8-1,-4-12-2,8-1-2,-10-15-3,10 1-8,-12-15-13,-2-7-9,2 0 0,-9-14 1,9 8 1</inkml:trace>
  <inkml:trace contextRef="#ctx0" brushRef="#br0" timeOffset="3035">3964 2429 23,'27'6'30,"-8"-14"0,22 16 2,-1-6-12,0-6-4,12 6-6,-4-6-4,6 4-3,-6-4-6,-4-2-1,-3 6-5,-14-9-4,2 5-1,-10-7-1,-4 1-1,-3-3 0,-5-6 0,7 3-3,-12-16-2,15 15 2</inkml:trace>
  <inkml:trace contextRef="#ctx0" brushRef="#br0" timeOffset="3235">4583 2141 15,'-11'-13'27,"9"13"3,-10-6-1,4 8-5,6 9-4,-5-1-3,11 16-3,-10-1-3,14 19-2,-5 6-1,9 18-1,-6-1-2,5 8-1,-1-1-1,-1 1-1,1-7-1,2-7 0,-7-11-1,-1-10 0,2-8-2,-4-12-3,6 1-11,-3-16-23,-3-12 1,0-9-1,-2-14 0,10-6 1</inkml:trace>
  <inkml:trace contextRef="#ctx0" brushRef="#br0" timeOffset="4016">1964 1097 6,'4'4'29,"-12"-14"1,12 14 3,-8-4 1,0 2-17,10 21 0,-10 2-3,12 17-5,-8 2 0,9 17-2,-7-4-2,8 6 0,-4-2-3,5-4 1,-1-9-2,-2-8-1,1-8-2,-1-11 0,3 0-4,-7-17-7,-2-6-25,6 2 0,-10-11 1,6-3-1,-10-10 2</inkml:trace>
  <inkml:trace contextRef="#ctx0" brushRef="#br0" timeOffset="4637">1499 26 3,'2'-9'28,"-14"-8"1,14 15 3,-9 7-5,-1-1-8,8 19-1,-6 0-4,8 21-3,-4-2-3,8 15-2,-4-1-1,7 6-1,1-2-2,5-3 0,1-7-1,-1-5-1,-1-8 0,-3-7 0,1 1-2,-7-14-2,7 2-3,-18-13-10,4-6-16,4-4-3,-10-6 0,3-3 1,-7-18 0</inkml:trace>
  <inkml:trace contextRef="#ctx0" brushRef="#br0" timeOffset="4927">1572 440 24,'15'-9'27,"26"11"0,-5-14 2,12 5-17,12-1-3,-1 0-3,3-1-8,-6-1-7,-1 7-14,-24-15-5,6 11 1,-24-12-1</inkml:trace>
  <inkml:trace contextRef="#ctx0" brushRef="#br0" timeOffset="5088">2100 99 17,'-15'-25'27,"11"25"2,-9-4 3,5 16-12,10 20-1,-6 1-5,14 20-2,-5-3-2,13 18-1,-7-9-3,12 10 0,-7-15-2,3-5-1,-4-3-1,-3-8-3,-1-3-2,-13-22-13,1-2-21,1 1 1,-4-12-1,4 6 0,-2-16 1</inkml:trace>
  <inkml:trace contextRef="#ctx0" brushRef="#br0" timeOffset="5779">2273 3393 19,'0'0'25,"-2"-12"3,2 7-6,6-1-2,-6-2-2,4 10-3,-4-8-1,4 10 0,-4-8-3,2 16-1,-2-3-1,0 18-2,0 4-1,11 9-1,-11 9-1,14 11-1,-1 1-1,1 2 0,-1-6-1,2-4-1,-15-5 0,-13-8 0,26-9-2,-24-10-3,13 2-7,2-12-27,-18-5-1,-1-4 0,15-8 0,0 4 1</inkml:trace>
  <inkml:trace contextRef="#ctx0" brushRef="#br0" timeOffset="6420">2002 4635 9,'10'-4'31,"-10"-7"0,6 9 2,-8-8 0,-2 1-16,10 11-5,-8-6-1,6 14-4,-6 1-1,6 16-1,-4 5 0,3 16 0,-4 5 0,6 14-1,-5 0 0,4 4-1,0-3-1,-2-1 0,2-10-1,0-9 0,-1-6-1,-1-10 0,2-5-2,-2-8 0,2-3-4,-6-15-3,12 7-12,-3-10-18,-5-11 1,2-1-1,0-12 3</inkml:trace>
  <inkml:trace contextRef="#ctx0" brushRef="#br0" timeOffset="6760">2285 4534 14,'0'-8'32,"0"1"1,0 18 3,0 6-1,0 8-14,11 25-9,1 1 0,-12 20-4,15 2-3,-1 7 0,3-4-2,2-2-1,0-9-1,-13-6-1,2-13-1,7-9-2,-9-9-2,-21-14-5,19 1-11,-4-9-17,-20-12 1,3-2-1,-2-13 2</inkml:trace>
  <inkml:trace contextRef="#ctx0" brushRef="#br0" timeOffset="7050">2060 4933 1,'-2'2'31,"-4"-10"1,18 12 2,-1-12-1,16 12 0,8-2-23,5-6-5,12 4-1,4-2-3,0-1-2,1 3-4,-11-10-8,-11-3-20,3 11 0,-20-10-1,-3 14 1</inkml:trace>
  <inkml:trace contextRef="#ctx0" brushRef="#br0" timeOffset="43473">283 6076 13,'17'-6'26,"-17"-13"2,8 12-5,-5-3-2,-1 2-1,0 12-5,-9-4-3,-1 17-2,-17 4-1,2 18-2,-14 6-1,3 20-2,-9 4 0,9 15 1,-1 0-2,14 8 0,6-3 0,15-3-2,11-6 1,9-5-2,5-10 1,3-6-1,1-6 0,2-13 0,0-5-3,-6-14-1,5-2-5,-8-15-11,1-6-18,5 0 2,-6-12-2,3 5 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07.193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5 0 1,'-8'6'34,"12"5"1,-4-3 2,13 4-1,1-9 1,20-8-21,9 8-11,7-6 1,5-1-5,3 4-3,-6-10-4,4 10-14,-7 0-17,-25-7 0,2 12 0,-26-12 1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2:27.496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147 18 18,'5'-1'27,"-13"-9"-2,8 5-5,-1 7-1,-4 2-4,5 18-1,-5 1-3,3 17-1,-1 2-1,3 15-1,-3-1-2,3 7-1,-1-4-1,4-3-1,-3-6-2,6-5 1,-6-9-1,3-6-1,-2-7 0,0-5 0,4-5-2,-7-6-3,8 2-6,-12-11-14,2-7-11,1 1-2,-4-10 2,1 4 1</inkml:trace>
  <inkml:trace contextRef="#ctx0" brushRef="#br0" timeOffset="370">7 157 4,'-10'-14'26,"12"9"1,0-13 1,13-3-13,7 1-5,6 0 0,7 2-4,7 1-1,2 2-1,2 7-1,-1 8 1,-4 6-1,-7 12 1,-15 1-1,-11 9 0,-16 1 0,-8 7 0,-13-3 0,-8 2 0,-4-3 0,-1-3-1,6-6-1,8-4 0,7-5-1,10-5 0,5-5 0,12-7 0,7-1 0,6-3 0,16-2 0,3 0 0,10 2 0,3 1 0,4 5 0,-1 4 1,-6 4-1,-3 3 1,-17 6-1,-9 6 1,-15 2-1,-9 4 1,-13 1 0,-11 3-1,-10-2 1,-7 1-1,-3-4 1,2-4-1,1-4 0,3-2-1,8-5-1,6-5-3,16 0-4,-1-9-7,9-6-16,11 7-3,-6-9 1,13 4 1</inkml:trace>
  <inkml:trace contextRef="#ctx0" brushRef="#br0" timeOffset="1802">777 285 9,'-9'-9'25,"9"10"-4,-4-2-1,2 4 0,1 7-3,-4 3-2,7 13-2,-6 0-2,6 10-1,-4 2-1,3 5-3,-2-4-2,3 2 0,0-11-2,1-2 0,-2-8-1,2-4 0,0-6 1,2-4 0,-1-6 0,-3-3 0,1-9 0,-1-3-1,-1-7 1,-1-4-1,-1-8 0,2-2 0,2-4-1,1 1 0,0 1 0,10 2-1,4 3 1,7 1 0,3 4 0,5 5-1,3 4 1,8 2 0,3 4-1,-11 0-1,2 7-1,-13-1-4,4 11-12,-8 0-18,-12-1 0,-4 5 0,-10-6 0</inkml:trace>
  <inkml:trace contextRef="#ctx0" brushRef="#br0" timeOffset="3184">1146 563 7,'0'4'10,"-5"-6"1,5 5 1,-6-3 1,6 2 0,-2-2 0,2 1 1,-3 1-2,1-2-1,1 4-1,-4-4-1,7 4-1,-8-4-1,7 5 0,-9-7-1,8 5-1,-5-7 0,8-1-2,2-3 0,2-1 0,6-5-1,6 1 0,6-2-1,8 1 1,1 1-1,7 1 0,-5 3-1,2 5 1,-8 5-1,0 5 1,-7 3 0,-8 7 0,-8 4 0,-14 6 0,-10 3 0,-7 3 1,-13 1-1,-2-1 1,-11 0-1,2-3 0,2-6 0,5-4 0,10-3 0,6-5 0,14-3-1,5-4 1,16-3-1,9 1 1,7-4-1,14 1 1,5-3 0,9 1-1,3-2 1,4 2 0,-6 1-1,-5-1 0,-2 1 1,-13 1-1,-3 1-2,-12-2-1,1 8-5,-15-4-21,-2-4-10,5 4 1,-9-7-1,4 4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24.16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430 1362 5,'-5'-5'26,"7"11"0,-5-7-7,3-2-2,0-3 1,0-8-2,1-1-2,-1-14-3,2-3-2,-2-17 1,4-2-3,-4-13-2,5 1 0,-5-5-2,1 4-1,-1 5-1,3 10 0,-3 10 0,2 13-1,-2 7 0,-3 9-2,3 10-2,-3 2-6,3 9-15,0 4-10,0-2-2,0 4 1,0-7 1</inkml:trace>
  <inkml:trace contextRef="#ctx0" brushRef="#br0" timeOffset="2463">147 192 15,'-9'-32'28,"9"16"1,-13-7 2,7 10-19,5 9 0,-1 4-1,7 17-3,-7 4-3,5 16-1,-3 0-1,2 11-1,1-1 0,-2 5 0,1-8-2,-1-4-1,2-3-1,-1-8-2,3-1-4,-2-10-7,-4-6-9,5 2-9,-8-8 2,7 1 1</inkml:trace>
  <inkml:trace contextRef="#ctx0" brushRef="#br0" timeOffset="2763">40 268 2,'-23'-25'26,"17"11"1,-9-12 1,24-4-5,6 5-13,4-4-1,12 5-4,-2-4-1,12 5-1,-3 2-1,3 8-1,-7 4 1,-5 11-1,-9 8 0,-8 8 1,-10 7-1,-8 5 1,-12 2-1,-4 3 0,-3-5 0,-2-1 0,3-6-1,4-6 0,3-5-1,9-4 1,5-2 0,7-4-1,8 0 1,5 0 0,4-1-1,8 4 1,3 0 0,5 4 0,-6 3 0,2 2 1,-11 5-1,2 4 0,-9 3 1,-13 3 0,-9 0 0,-12-3-1,-7 0 1,-9-1 0,1-6 0,-9-9-1,0-2 0,2-7-1,4-8-2,2 0-2,16-5-5,0-4-6,7-5-11,16 8-4,5-12 0,13 9 2</inkml:trace>
  <inkml:trace contextRef="#ctx0" brushRef="#br0" timeOffset="3264">458 262 3,'3'-13'29,"8"18"1,-11-4 3,9 8-8,-9 14-9,-10-2-3,10 11-5,1 1-2,-1 6-1,6-6-2,-6-2 0,6-4-1,7-8-1,0-3 2,1-6-1,-26-9 0,21-5 0,-14-6 0,16-5 0,-14-9-1,4-1 1,2-8-2,3-1 0,17-4 0,-5-1 0,1 3 0,7 3-1,1 5 1,2 5-2,6 9-1,-3 0-4,15 12-12,-3 5-16,-6-3-1,-3 9 0,-4-6 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28.27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274 1423 5,'3'14'21,"-7"-12"1,4 6-9,6-4 0,-6 1 1,7 1 0,-7-6 0,7 1-1,-7-8 0,5 4-1,-5-13 0,3 0-1,-3-13-3,0-4-3,0-14-1,1-7-2,-1-8 0,0-1-1,0-1 0,0 4-1,0 8 1,0 8-2,7 14-1,-7 5-3,0 20-6,0 8-22,0-6-4,0 11 0,11-8 1,6 8 0</inkml:trace>
  <inkml:trace contextRef="#ctx0" brushRef="#br0" timeOffset="641">140 166 2,'-6'-13'25,"-10"-12"2,10 17 0,0-4-11,0 2-2,6 6-1,-4-2-2,8 13-1,-4 0-2,8 14 0,-4 2-2,3 10 1,-1 4-3,3 7 0,-2 0-1,-1 1-1,0 0-2,0-6-1,-3-3-3,-2-7-2,2 0-4,-4-12-4,4 2-4,-5-11-4,2-3-3,7 0-8,-9-16 3</inkml:trace>
  <inkml:trace contextRef="#ctx0" brushRef="#br0" timeOffset="952">14 255 0,'-4'-13'23,"-8"-17"2,15 7-8,3-6-1,9 0-2,5 2-4,5-4-2,8 8-1,1 0-2,3 7-1,-10 6-1,7 9-1,-14 5 0,5 11 0,-16 8-1,-5 7 1,-8 8-1,-9 3 0,-2 1 0,-11-1 0,4-4 0,-7-4-1,2-11 1,4-5 0,4-8-1,4-9 0,14-6 1,8-2-1,11-5 0,5-2 0,4 2 0,5 3 0,9 3 0,4 5 0,-3 7 0,-1 5 0,-7 6 0,-4 5 0,-6 2 1,-10 6-1,-17 0 0,-13 3 1,-10-3-1,-9 0 1,-4-5-1,-5-4 1,4-4-1,5-4 0,6-6-1,9-8-4,8-2-5,9-3-12,4-12-8,16 6-2,-1-13 2</inkml:trace>
  <inkml:trace contextRef="#ctx0" brushRef="#br0" timeOffset="1453">566 225 12,'19'-3'31,"-19"-1"0,8 15 2,-13 8-12,4 1-4,4 13-5,-8-4-4,13 7-1,-7-2-3,6-3-1,4-5-1,-6-1-1,6-8 0,-5-4 0,-1-3 0,3-4 0,-10-5 0,7-3 1,-14-6-1,7-3 0,-5-4 0,4-5 0,-1-6-1,2-3 1,5-4-1,3-1 0,12-3 0,2 1-1,8 3 1,4 3 0,7 5-1,-2 7 1,8 3-1,-4 6-1,0 9-1,-5-1-3,2 13-8,-8-1-14,-6-4-7,1 6-1,-10-7 2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1:33.02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358 1520 6,'3'-6'18,"6"10"0,-5-6 1,4 2-1,-4-2-1,-3-1-1,4 3-3,-5-7-1,4 6-2,-7-8-2,5 3-1,-4-8-1,2 2 0,-4-10-2,2 2 0,-5-7-1,0 1 0,-5-3-1,2 3 1,-6 3-1,0 7-1,-7 8 1,-4 14 0,-5 14 0,-4 14-1,-3 13 1,-6 10-1,7 8 0,1 4 0,14-2-1,8-1 1,12-8-1,11-7 0,12-9 1,15-9-1,4-7 1,2-7-1,0-6 1,3-9-1,-2-4 0,2-7-2,-8 0-1,-5-8-5,2-1-16,-11 2-15,-7-1 1,-4 5 0,-8-1 1</inkml:trace>
  <inkml:trace contextRef="#ctx0" brushRef="#br0" timeOffset="641">775 1531 3,'-2'8'31,"0"-10"1,6 5 2,6-7-1,11-3-18,9 5-2,11-7-3,5 5-4,10-6-3,4 0-1,7 1-1,0-1 0,-6 0 0,-2 1-1,-6 3-2,-5-1-1,-6 10-4,-11-7-7,-8 7-10,-2 4-10,-19-4-1,6 8 0</inkml:trace>
  <inkml:trace contextRef="#ctx0" brushRef="#br0" timeOffset="942">1007 1719 6,'-28'13'30,"-6"-5"2,11 3 1,0-6 0,4-3-20,22 9 0,8-11-2,18 5-3,15-9-3,12 0 0,11-5-1,-2 0-1,9-2-1,-5-1 0,-7 2-2,-6 0-1,-11 6-4,-13-4-10,-16 3-22,9 6 1,-12-7-1,1 6 0</inkml:trace>
  <inkml:trace contextRef="#ctx0" brushRef="#br0" timeOffset="1382">2351 1261 22,'0'-19'30,"-3"-10"-1,3 16 1,-12 0-16,-17 5-5,3 12 0,-18 6-3,4 15-1,-4 9 0,-9 18 1,0 2 0,12 10 0,0-4-1,19 4 0,12-9-1,19-3-1,13-15-1,18-9 0,8-9-1,8-9-1,11-7-2,-19-12-5,20-1-15,-9-4-14,-11-10 0,-2 4-2,-15-9 2</inkml:trace>
  <inkml:trace contextRef="#ctx0" brushRef="#br0" timeOffset="2814">2478 924 14,'-2'9'28,"-11"-9"2,12 6-4,-1-5-4,8-8-2,10 2-5,2-9-3,28 0-2,-6-12-2,10 0-3,3-11 0,12-2-3,1-1 0,1-1-1,-6 2 0,-4 5-1,-12 5 0,-7 3-1,-9 11-2,-14 2-4,-4 15-10,-6 2-20,-13-1 1,6 8-2,-4-6 2</inkml:trace>
  <inkml:trace contextRef="#ctx0" brushRef="#br0" timeOffset="3185">3433 77 15,'2'-26'33,"-1"7"0,-4 0 2,3 6-2,-1 13-21,-5 6-1,5 16-5,-4 9-1,1 10-2,-4 7 0,4 5-1,-3 8 0,2-3-1,1-6-1,6-6 1,-4-4-2,2-12-1,4-1-3,-4-13-7,8-7-15,-2-3-9,-2-11-1,2 2 2,-3-12 0</inkml:trace>
  <inkml:trace contextRef="#ctx0" brushRef="#br0" timeOffset="3465">3363 346 19,'2'0'33,"-5"-10"0,19 7 0,-3-10 0,9-2-24,14 7-4,1-5-2,2 0-4,0 2-4,-2-2-5,4 5-6,-12-4-6,-7-2-7,1 5-4,-12-8 2</inkml:trace>
  <inkml:trace contextRef="#ctx0" brushRef="#br0" timeOffset="3636">3744 74 4,'-5'-12'30,"10"11"3,-3-3-3,-4 6-4,6 9-5,-10 0-4,9 18-5,-9-1-3,5 9-4,1 4-1,0 6-1,3 1-1,-5 1-1,9 0-4,-8-10-4,11-2-20,-1 0-9,-12-11 0,6-1-1,-9-11 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1:37.284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1680 1045 26,'-19'-6'30,"10"14"4,5-10 0,2-1-18,30 10-2,1-9 0,26 11-4,2-9-3,15 10-1,-1-8-2,2 5-2,0-3-1,-13 2-2,-2 1-4,-20-7-10,-10 3-22,1 3 1,-10-6-2,-4 3 2</inkml:trace>
  <inkml:trace contextRef="#ctx0" brushRef="#br0" timeOffset="290">2540 862 27,'-8'-10'32,"11"16"1,-8 0 1,-3 8-15,12 18-6,-4 3 0,4 12-4,-4 1-2,3 6-2,-4-4-1,4 1-1,0-3-1,-2-9-2,2-4 0,0-9-2,3-2-3,-5-14-4,5 2-14,-2-8-13,-8-11-1,8 0 0,-8-12 2</inkml:trace>
  <inkml:trace contextRef="#ctx0" brushRef="#br0" timeOffset="550">2587 1134 27,'12'3'32,"-6"-7"2,17 7-1,-8-9-1,11 3-28,7-1-6,5-2-16,6 4-13,-16-11-2,14 8 0,-18-14 1</inkml:trace>
  <inkml:trace contextRef="#ctx0" brushRef="#br0" timeOffset="721">2940 859 27,'-4'6'34,"-8"6"2,14 18 1,-7 21-8,2-6-14,9 14-4,-4 0-3,4 6-3,-6-4-1,7-3-3,-1-7-2,-5-12-4,5-2-16,-5-9-17,-9-17 1,3-3-1,-2-19 0</inkml:trace>
  <inkml:trace contextRef="#ctx0" brushRef="#br0" timeOffset="15512">3671 376 15,'-26'12'28,"-2"-12"1,18-2-1,10 8-12,15-6 1,20 4-3,16-8-3,23 4-2,20-7 0,25 2-3,18-5-1,25 3-2,12-5 0,8 5-1,-1-2-1,3 5 1,-7-2-2,-8 3 1,-17-1 0,-17 0-1,-21-2 1,-9 0 0,-25-1-1,-14 0 0,-16-1 1,-9 1-1,-14 3 0,-6 0 0,-7 1 0,-11 0-2,5 6-2,-7-6-6,0 4-20,-1 4-7,-2-7-1,-1 5 2,-2-7-1</inkml:trace>
  <inkml:trace contextRef="#ctx0" brushRef="#br0" timeOffset="16093">5740 0 5,'-14'0'29,"22"11"1,-2-6 3,10 0-15,19 11-1,5-3-2,22 9-5,3-6-1,13 6-3,0-3-2,2 1-1,-6 0 0,1 0-1,-15-4 0,-12 3 0,-22-2 1,-13 7 0,-27-1 1,-11 7 0,-22-1 1,-7 6-1,-11-1 0,-3 6 0,3-6-1,8 2-1,12-4-1,5-7-2,17 2-4,-2-11-18,10-3-17,8-3 0,3-10-1,8-1 1</inkml:trace>
  <inkml:trace contextRef="#ctx0" brushRef="#br0" timeOffset="17284">450 1900 21,'-6'-18'27,"7"13"-7,-2-6 1,2 7-4,5 3-2,-7-1-2,5 14-1,-5 4-2,3 17-1,-6 9 0,6 19-2,-7 11-1,2 21 1,-3 5-2,1 11 0,-1-1-2,0 2 0,3-3 0,2-3-1,-1-7 0,5-1-2,-2-6 1,4-2 0,-4-6 0,4-1-1,-4-7 1,-1-7-1,0-8 0,-1-10 1,-2-10-2,3-7 1,-3-9-1,6-7 0,-3-7-1,3-8 0,1-2-1,-4-8-4,9 5-6,-6 1-26,-8-10 1,-1 4-1,-7-5 1,8 7 1</inkml:trace>
  <inkml:trace contextRef="#ctx0" brushRef="#br0" timeOffset="17985">0 3405 25,'-9'-18'29,"21"12"3,-13 5-7,5-5-7,8 15-1,-6-3-4,15 17-1,-5-1-3,14 14-1,-10-2-1,12 13-1,-7-4-1,7 2-2,-7-3 0,0-3-1,-8-4 0,-2-3-2,-4-9 2,-2-3-2,0-5 1,-3-4-1,0-5 1,0-8 0,7-8-1,6-4 0,0-8 0,7-8 1,3-9-1,6-9 0,9-4-1,1-7 1,5-2 0,-5-3-1,4 5 0,-2 2 0,-3 8-1,-2 4-2,-11 13 0,-11 1-4,-1 18-11,-8 2-20,-11 4 1,-2 9 0,-7-2 0</inkml:trace>
  <inkml:trace contextRef="#ctx0" brushRef="#br0" timeOffset="60036">921 2044 20,'4'-5'29,"-7"-8"1,-5 5-6,5 4-6,-8-2-1,11 9-4,-7-3-4,6 13-1,-1 2 0,2 12-2,2 4 0,2 12-1,2 5 0,4 5-1,-5 4-1,3-2 0,-8-5-2,9-3 0,-9-8 0,3-6-1,1-8 0,-2-7 0,4-5 0,-5-5-2,6-1-2,-10-12-4,6 8-8,-4-4-20,-6-9-1,2 1-2,-4-4 3</inkml:trace>
  <inkml:trace contextRef="#ctx0" brushRef="#br0" timeOffset="60366">973 2370 14,'-8'-6'31,"25"12"0,-12-12 1,24 9-1,-2-4-24,10-7-1,10 1-1,-1-1-4,2-3-2,-5 1-4,-5-3-4,-6 3-6,-4 1-7,-15-4-10,0 10 1,-13-10 0</inkml:trace>
  <inkml:trace contextRef="#ctx0" brushRef="#br0" timeOffset="60607">1397 2037 8,'0'-14'32,"-12"-5"0,5 13 3,-4 0-2,-5 11-18,15 13 0,-6 3-6,8 18-2,-7 0-3,5 7 0,2 2-1,4 4 0,0-3-1,1-1-1,2-6 0,-1-6-1,2-4-1,-2-9-1,-1-1-3,-3-15-4,2 3-13,-2-10-14,-3-7-1,0 0 0,-4-8 1</inkml:trace>
  <inkml:trace contextRef="#ctx0" brushRef="#br0" timeOffset="60947">1488 2373 25,'14'1'27,"-4"-12"0,7 9 0,1-6-21,7-2 0,-1 1-3,0 0 0,4 5-2,-1 1 1,-6 6 0,1 3 0,-8 8 1,-5 5 0,-9 5 0,-9 4 0,-4 4 0,-10 0 0,-9 2 1,-8-5-1,10 2 1,-5-8 0,11-1 0,-1-7 1,9 1-1,0-7-1,16 0-1,0-5 0,0-1 0,18-4-1,2-1 0,6-2 0,5-3 0,13-2-1,-2-1-1,15 0-2,-7-8-6,-8 7-13,0-2-13,-10-5 0,2 5-1,-12-6 1</inkml:trace>
  <inkml:trace contextRef="#ctx0" brushRef="#br0" timeOffset="61458">2374 2020 4,'-17'-13'29,"8"13"1,-10-5 1,9 16 1,-5 3-19,-4 2 0,3 14-5,-10 1 0,10 9 0,1 1-2,11 5 0,1-3-2,10 2 0,5-7-2,11-8 0,6-5-1,3-9 0,5-10 0,1-11 0,1-11-1,-1-7 1,5-9-1,-8-4 0,3-4 1,-6-1-2,-11-1 1,-6 5 0,-15 2 0,-7 5 0,-15 6-1,-7 8 0,-6 8-3,-3-1-6,3 3-25,6 12-2,5-3 0,14 6 0,13-8 1</inkml:trace>
  <inkml:trace contextRef="#ctx0" brushRef="#br0" timeOffset="63621">1205 2984 20,'0'-9'21,"0"9"-1,3-4-2,-6 1-1,2 1-4,0-1-3,-4 3-3,5 0-1,0 2-1,2-2-2,1 1 1,-2-1-1,2 3 1,-6-1-1,3 2 1,-12-1 0,2 4 0,-6-1 0,-6 7 0,2 0-1,-4 6 0,1 4 1,3 10-1,-2 3 1,3 13-1,-3 5 1,12 5-1,-9 2-1,17 0 0,4-5 0,5-2-1,8-9-1,1-8 1,11-9-1,0-9-1,5-6-1,-9-9-3,8 0-12,-9-7-21,-9-7 0,3-1 0,-10-8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14.23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48 109 11,'6'-13'28,"-8"-5"-5,5 6 2,-1 5-5,-4 1-2,4 14-3,-7 5-3,4 16-4,-3 8-2,2 11 0,-2 9-3,2 7 0,-1 5-2,0-3-1,-1-3-2,1-10-2,6-3-4,-7-14-8,-2-11-17,4 0-3,-6-15 3,6 2 0</inkml:trace>
  <inkml:trace contextRef="#ctx0" brushRef="#br0" timeOffset="271">0 475 5,'12'-9'28,"-7"-8"1,16 14 0,-7-15 0,26 8-22,5 1-1,6-4-4,0 3-3,3-1-7,-6 1-7,-5-6-9,-3 13-5,-32-13 0,6 13 0</inkml:trace>
  <inkml:trace contextRef="#ctx0" brushRef="#br0" timeOffset="471">410 34 28,'3'-4'32,"-11"4"1,10 16 1,-5 16-15,-1 2-5,8 16-4,-3 2-5,5 16-1,2-4-3,-1-2-1,2 1-4,-4-11-4,6 1-7,-3-5-18,-12-18-1,5-4-2,-11-17 3</inkml:trace>
  <inkml:trace contextRef="#ctx0" brushRef="#br0" timeOffset="761">849 380 11,'9'-8'28,"17"11"-1,-7-14 2,14 12-1,5-8-25,6-1-3,6 0-7,-4-7-15,7 17-6,-14-11 0,6 15 0</inkml:trace>
  <inkml:trace contextRef="#ctx0" brushRef="#br0" timeOffset="1132">1960 3 22,'-26'-10'27,"9"18"1,-20 8 0,1 3-16,1 16-1,-2 7-2,7 12-1,0 5-2,13 7-1,2-5-1,18-1 0,12-7-1,10-7 0,7-13-1,6-9 0,3-11-3,2-12-5,8-2-9,5-4-18,-17-14 0,2 6-2,-16-10 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15.88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20 481 7,'-15'-4'29,"12"5"3,4-8 0,23 4 0,6 0-21,11-6-3,16 4-3,13-3-3,7 4-2,15 1-8,-3 2-11,-11-6-13,1 11-1,-25-8 1,-2 8 1</inkml:trace>
  <inkml:trace contextRef="#ctx0" brushRef="#br0" timeOffset="320">1358 164 5,'0'-7'21,"-25"14"0,2-4-7,-8 9-3,-5 5 0,-2 5 1,8 8 0,-11 5-1,6 8 0,9-1 0,4 9-1,4-5-2,15 3-2,9-7-2,15-1 0,3-7-3,13-8-1,8-5-1,0-11-4,9-3-3,-6-13-11,-4-7-14,10 2-1,-18-14 1,9 8 1</inkml:trace>
  <inkml:trace contextRef="#ctx0" brushRef="#br0" timeOffset="671">1845 467 14,'3'-2'30,"-1"-9"1,26 6 1,-3-9-1,10 1-24,19 1-4,4-1-5,2 0-5,-2-1-13,2 8-10,-19-7-2,-1 10 1</inkml:trace>
  <inkml:trace contextRef="#ctx0" brushRef="#br0" timeOffset="1271">2803 30 11,'6'-10'29,"-8"-6"2,7 12 1,-10 8-13,-3 6-3,2 17-2,-7 7-5,0 12-3,0 7-1,7 10-1,0 2-1,7 0-2,5-6 0,-1-5-2,2-7 0,3-11-2,0-4-1,-7-17-5,4-5-10,2-7-14,-13-18-2,4 4 2,-5-18 1</inkml:trace>
  <inkml:trace contextRef="#ctx0" brushRef="#br0" timeOffset="1552">2713 360 25,'16'-2'29,"-7"-9"0,18 6 1,-1-2-16,8-2-10,14-1-6,-7-3-12,10 9-11,-16-18-5,1 9 1,-4-6-1</inkml:trace>
  <inkml:trace contextRef="#ctx0" brushRef="#br0" timeOffset="1702">3108 59 5,'0'1'27,"-5"1"3,-2 16-5,4 13-3,3 8-3,1 11-5,7 3-3,-7 6-4,11-3-3,-1-2-4,6-1-7,-13-4-18,8-18-8,1-1 0,-19-17 0,15-1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18.53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277 22 15,'-3'-15'30,"11"14"-1,-13-5 4,5 15-16,2 13-1,-7 4-4,10 14-3,-8 2-4,6 10 0,0 0-1,3 2-2,-1-6 0,0-5-1,5-2-2,-7-12-2,6 3-6,-5-14-12,-5-6-13,2 1-1,-8-14 1,10 5 0</inkml:trace>
  <inkml:trace contextRef="#ctx0" brushRef="#br0" timeOffset="812">0 839 20,'10'-19'31,"-8"-6"3,8 12 0,2 7-15,-7 5-1,6 20-3,-11 5-5,4 15-3,-4 6-1,7 10-2,-2 2-1,2 4-1,-3-5-1,4-5 0,-2-6-2,1-8-1,0-5-2,-5-13-4,3 0-12,3-13-17,-11-12 0,4-4 0,-2-13 1</inkml:trace>
  <inkml:trace contextRef="#ctx0" brushRef="#br0" timeOffset="1072">306 788 20,'8'-26'34,"1"20"1,-8 10 1,-1 21-1,0 10-23,-4 4-2,2 13-5,-2 0-1,2 5-3,4-5-4,-4-7-3,11-1-7,-7-7-11,-1-11-12,6-3 0,-8-11 0,1-1 2</inkml:trace>
  <inkml:trace contextRef="#ctx0" brushRef="#br0" timeOffset="1312">118 1104 25,'-6'-18'32,"20"11"1,-3-9-1,23 3 1,4 0-26,0-2-6,8-2-3,16 4-15,5 7-15,-16-10-1,6 9 0,-19-7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20.26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294 22 18,'1'-10'30,"-11"-2"1,7 17 3,-1 8-15,-11 7-3,12 19-3,-7 2-3,9 12-4,-5 6 0,7 6-2,2 2 0,5-2-3,6-4-2,-5-11-3,6 2-5,-10-15-11,3-10-16,3-2 1,-11-17-2,3 2 2</inkml:trace>
  <inkml:trace contextRef="#ctx0" brushRef="#br0" timeOffset="390">307 707 10,'4'5'23,"-12"-11"0,11 9-6,-9 1-10,4 3 0,-2 2-4,1-2-1,0 1-1,2-3-1,1 0 1,0-4-2,1 1-1,1-4-2,1 1-4,-5-5-6,8 13-9,-19-14 0</inkml:trace>
  <inkml:trace contextRef="#ctx0" brushRef="#br0" timeOffset="781">59 760 26,'3'-8'29,"-10"-8"2,7 3-12,3 8 0,-6-6-4,7 13-1,-7-5-3,6 17-1,-4 0-2,6 12-1,-5 4-1,6 9-2,-3 0 0,6 7-2,-6-1 1,4 0-2,-1-5 0,-2-5 0,-1-6-1,3-7 0,-4-4-1,-1-6-1,9 0-4,-10-14-5,0 2-20,6-3-6,-7-5 0,5-1-1,-5-7 1</inkml:trace>
  <inkml:trace contextRef="#ctx0" brushRef="#br0" timeOffset="1122">379 673 9,'14'0'31,"-8"1"3,10 19 1,-9 4 0,-5 5-21,11 17 0,-9-4-5,5 7-2,-6-3-3,1 0-1,-1-5-1,-1-5-1,1-4-3,-5-8-4,7 1-9,-1-3-22,-11-14 1,2 0-1,-8-13 0</inkml:trace>
  <inkml:trace contextRef="#ctx0" brushRef="#br0" timeOffset="1392">18 982 13,'-19'-3'29,"25"8"1,7-13 2,19 7-1,11-3-24,6-4-3,8 4 0,0-2-1,-2 2-2,-6 3-4,-10-2-10,-11-2-17,1 13-2,-14-11 2,2 10-2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2:42.59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24 111 5,'-8'-15'25,"14"10"2,-7-3-7,2 3 0,2 0-3,-4 1-2,4 5-3,-5-4-2,4 9-1,-5-1-3,0 8 1,-2 1-2,2 11-2,2 1 0,2 10 0,-2 0 0,5 6-1,-2-3 0,4 0 0,-3-3-1,4-1 0,-4-4 0,0-5 0,0-5-1,-2 0 1,1-4-1,0-1 0,0-4 1,-2-4-1,0-2 0,0-2-1,0-1 1,1-4-2,-1-1 0,-4-3-2,4 3-2,-4-7-4,4 7-9,-6-1-15,-4-9-2,1 6 0,-3-5 2</inkml:trace>
  <inkml:trace contextRef="#ctx0" brushRef="#br0" timeOffset="451">2 353 15,'0'3'26,"-6"-14"0,10 14 1,4-7-18,-4-2 0,8 2-2,10-5-1,5 3-1,4-4-1,1 3 0,4-2-1,0 2-1,3 1-4,-7 0-4,-13 1-11,6 8-12,-18-15-2,3 15 2</inkml:trace>
  <inkml:trace contextRef="#ctx0" brushRef="#br0" timeOffset="732">321 25 22,'5'-1'28,"-11"-8"2,6 6-10,1 5-2,-4-1-3,6 11-3,-10-1-2,8 14-1,-5 5-1,4 11-2,-4 5 0,7 8-1,-2-2-1,3 4 0,4-3-2,1-4 0,-4-10 0,7-6-1,-9-7 0,7-4 0,-8-8-1,2-3 1,-5-6-2,1-3-2,1 2-7,-7-2-23,0-10-4,-2 1 0,2-4-1,1 3 0</inkml:trace>
  <inkml:trace contextRef="#ctx0" brushRef="#br0" timeOffset="2414">444 508 2,'6'5'22,"-15"-13"1,10 8-7,-2-6-1,7 3 0,1-3-4,-1-4 0,7 3-1,0-8 0,11 4-1,-8-5-2,11 4-1,-6-1-1,8 5-2,-6 0 0,4 7 0,-9 2-1,-3 8 0,0 3-1,-8 3 0,-3 4 0,-5 6 1,-4-1-2,-9 5 1,-1 0 0,-12 0 0,-3 0 0,1 0 0,0-3 0,1 0 1,-1-2-1,9-3 0,-1-3 1,15-4-1,-1-4 0,10 0 0,-1-5 0,9-2 0,4-5-1,7-2 1,10-2 0,1 0-1,10-1 0,2 1 1,0 0-2,-3 2-1,2 4-2,-10-6-8,-7 2-19,-2 4-6,-15-4 1,1 1-1,-11-9 2</inkml:trace>
  <inkml:trace contextRef="#ctx0" brushRef="#br0" timeOffset="4377">1284 69 23,'-10'-10'28,"11"4"-5,-3 0 0,-1-4-4,-2 6-3,-6-8-4,3 8-2,-11-5-2,3 6-2,-7-1-1,-2 4-2,-3 3-1,-1 5 0,-3 3 0,6 6 0,-5 3-1,6 5 1,2-1 0,10 4-1,0-1 0,11-1 0,8-1 0,6-2-1,11-1 0,6-6 0,9 1 1,5-2-1,5-1 0,-2-1 0,1 0 1,-6 0-1,-9 3 0,-7 5 1,-18 0-1,-14 5 1,-15-1-1,-7 1 1,-13-3-1,-7-1 0,1-6 1,-1-6-1,2-6 0,10-7-1,8-4-1,5-7-2,12 1-3,3-11-6,9 4-14,7 3-9,2-8-1,12 8 2,-4-8 1</inkml:trace>
  <inkml:trace contextRef="#ctx0" brushRef="#br0" timeOffset="4938">1624 12 21,'-14'-10'28,"9"16"2,-15 0 2,-1 11-17,1 12-1,-2 4-4,5 11-2,2 2-1,11 6 0,1-4-2,13 3-1,4-8-2,13-4 0,0-7 0,10-7-1,-1-9-1,2-11 1,-1-6 0,1-11-1,-2-9 1,-1-7-1,-7-9 1,-3-5-1,-9-3 0,-3-2 0,-9 3 0,-8 2 0,-9 5 0,-11 10 0,0 7-1,-8 4-2,4 13-5,-4 3-20,1 1-7,17 6-1,0-2 0,19 5 2</inkml:trace>
  <inkml:trace contextRef="#ctx0" brushRef="#br0" timeOffset="5508">2230 696 17,'3'1'28,"-11"-14"2,7 2-1,-2-2-13,-4-8-2,1 0-5,-4-8-3,7-5-1,-5-3-2,8-7-1,5 1-1,3-4-1,1 7 1,3 4-1,1 5 0,-1 8 0,-4 7 1,-2 13-1,-13 9 1,-3 12 0,-9 2 0,-6 7 0,-7 4-1,-7 1 2,-7-2 0,10 2 0,-4-9-1,13-3 2,8-5-1,3-4 0,0-3 0,16-3 0,11-2 0,4 0-1,4-4 1,4 1-1,2-3 0,12 1 1,11-2-1,3 1 0,0-1-1,-3-1 0,6 5-1,-12-4-4,2 8-10,-9 2-21,-20-6 0,-1 6-1,-18-5 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04.62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262 33 24,'-11'-15'26,"9"15"2,-12-10 2,5 3-16,12 9 0,-5-6-1,10 10-3,-10-6 1,8 13-2,-6 2 1,12 14-2,-12 6 0,3 14-2,-6 7-1,3 11-1,0 4-1,3 4 0,-4-4-2,2-2 1,7-6-1,2-8-1,-4-9 1,1-5 0,-3-11 0,0-5 0,2-6-1,-2-5 1,-6-5-1,-4-5-1,8-2-1,-4-8-2,6 1-5,-14-15-9,-3 1-22,5 2 0,-6-8 1,5 0 0,-7-7 2</inkml:trace>
  <inkml:trace contextRef="#ctx0" brushRef="#br0" timeOffset="411">56 463 4,'-6'13'26,"-11"-13"1,9 11 3,-4 7-3,5-14-13,5 3 0,-6-5-3,14 10-1,-8-12 1,9 9-2,-1-11 0,14 4-1,7-6-2,17 4 0,2-9-1,14 5-2,12-6 0,7 5-1,7-3 0,5 0-1,-14 3 0,-1 1-1,-7 0 0,-13 0 0,-6 0 0,-15-3-2,-10 3-2,-19-12-7,4 1-21,-5 5-8,-16-5 2,11 4-2,-10-7 2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2:49.60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287 570 11,'6'3'25,"-13"-11"-1,5 6-5,-2-4 0,-3 0-4,2 3-4,-7-3-2,4 5-1,-8-2-2,-2 7-1,-5 1-1,-3 5 1,-2 0-1,-1 7 1,-2 2 0,5 7-1,4-1 0,7 6 0,4-1-1,11 2-1,0-1 0,11-1-1,4-4 0,10-2 0,-2-7-1,3-3-1,6-5-2,-4-10-2,13 4-7,-10-11-14,4-6-10,1 2 0,-8-8 0,8 5 1</inkml:trace>
  <inkml:trace contextRef="#ctx0" brushRef="#br0" timeOffset="370">743 571 6,'-14'-24'29,"1"10"2,-12-2 0,6 15 0,2 4-19,-13 1-5,1 12-1,1 5-3,1 5-1,3 3 0,7 3 0,2 1-1,10-2 1,0-2-1,12-4 1,4-5 0,6-4-2,2-9 0,3-7 0,6-7 0,-1-6-2,5-6 1,-2-3 0,-3-1 0,-3-3-1,-5 1 2,-6 3-1,-5 3 2,-3 8-1,-5 2 1,-5 7 0,0 7 0,-3 8 0,3 3 0,2 6 1,4 2-2,3 3 1,1-3-1,5-2 0,-3-2-3,4-9-3,9 0-4,-10-11-9,-10-11-12,21 5-3,-5-16 2,4 5 0</inkml:trace>
  <inkml:trace contextRef="#ctx0" brushRef="#br0" timeOffset="801">956 443 12,'-7'-36'30,"11"16"1,-8-4-1,4 10-7,6 10-3,-8 6-5,-11 20-4,12 0-3,4 14-1,0 5-3,2 10 0,3 0-3,-1 1-1,0 0-3,17-8-4,-16 1-16,0-7-12,-8-13-2,1-1 0,-7-14 2</inkml:trace>
  <inkml:trace contextRef="#ctx0" brushRef="#br0" timeOffset="1051">812 560 19,'-18'-12'34,"18"8"2,18-5-1,11 6-1,2 6-15,18-7-23,-3-4-15,3 0-15,12 5 0,-2-5-2,-8 7 1</inkml:trace>
  <inkml:trace contextRef="#ctx0" brushRef="#br0" timeOffset="1231">1462 455 1,'-3'-13'31,"-3"10"2,-7-4 1,0 11 0,-1 5-14,-20 1-9,8 12-3,-15 5-4,8 8-1,-1 4-2,3 5-1,8-2 1,8 0 0,14-4-1,4-6 1,13-10-1,3-8 1,9-11-1,2-8 1,1-10-1,-1-7 0,-2-5 0,1-5-1,-7-3 1,-1 0-1,-7-1 1,-7 4-1,-2 4 1,-4 6-1,-1 6 1,-1 10 0,-1 8 0,1 8 1,-1 9-1,2 6 1,5 4-1,2 1 1,2 4 0,3-7-2,1 4-3,-3-15-6,3-2-15,5-2-9,-7-16-2,7 1 2,-5-16 0</inkml:trace>
  <inkml:trace contextRef="#ctx0" brushRef="#br0" timeOffset="1672">1682 272 3,'-7'-34'33,"3"17"2,-5 5 2,9 12-2,13 12-11,-13 5-8,13 20-6,-13 2-3,10 10-3,-10 5 0,2 4-2,-2-4-1,4-2-1,-2-7-3,-2-11-3,7 1-13,-6-13-20,5-14 1,2-3 0,-7-11 0</inkml:trace>
  <inkml:trace contextRef="#ctx0" brushRef="#br0" timeOffset="1942">1856 471 11,'4'-13'30,"6"11"0,-5-6 2,4 9 0,-2-1-21,-6 2-2,4 6-2,-11 1 1,7 10-3,-9 0 1,6 8 0,-5 0-1,5 5-1,-1-3-1,5 0-1,2-5-1,2-3-1,7-10-1,-1-6 1,5-7-1,-1-6 0,6-6 0,2-6 0,-4-3 0,0-5 0,-1-1 0,-4 3 1,-3-2-1,-5 5 0,-1 6 1,-5 4-1,2 7 0,-6 9 1,5 8 0,-5 10 1,1 9-1,1 8 1,-1 9 2,8 6-1,-4 5 0,6 6 0,-3-1 0,5 1 0,-9-5-1,1-2-1,-12-9-2,-11-9-1,-3-5-2,-17-15-3,3-3-7,-7-15-14,1-13-7,6-4-2,6-13 4,7 2 0</inkml:trace>
  <inkml:trace contextRef="#ctx0" brushRef="#br0" timeOffset="2543">2462 416 2,'6'-9'32,"-12"-13"0,9 14 2,-10-10-1,-8 5-15,5 4-8,-6 5-4,-4 7-1,-5 4-4,-3 8 0,5-2-1,0 6 0,12-2 0,4 5-1,12-6 1,11-2 0,8-1-1,6-1 1,2 0-1,3-2 1,-6 1 0,0 0 0,-7 3 0,-9 1 1,-9 1 0,-5 1 0,-9 1 0,-8-2 0,-7 0-2,-5-5-1,-1 1-9,-1-9-12,-6-12-10,18 0-1,-9-15 0,20 0 1</inkml:trace>
  <inkml:trace contextRef="#ctx0" brushRef="#br0" timeOffset="2924">2627 86 9,'12'-3'34,"-9"4"2,3 18 1,-6 9 0,1 4-11,5 22-15,-6-1-3,3 11-3,-3-1-2,3 2-1,-3-7-1,0-4-2,6-4-1,-6-16-3,10 3-8,-10-10-22,0-16-3,0-6 0,-2-13 1,2-3 0</inkml:trace>
  <inkml:trace contextRef="#ctx0" brushRef="#br0" timeOffset="3144">2525 480 16,'-9'-5'37,"1"0"0,12 2 0,6-5 0,9-9-12,15 11-19,5-1-6,2-6-8,8 5-14,1 1-14,-14-4-1,1 3-1,-6 0 2</inkml:trace>
  <inkml:trace contextRef="#ctx0" brushRef="#br0" timeOffset="3434">2955 10 3,'16'-6'31,"-10"-2"2,16 15 2,-6 0-2,6 11-14,11 15-7,-5 2-3,1 16-4,-5 3-1,-1 10-2,-13 2 1,0 4-2,-21 0 1,-5 1-1,-9 0 0,-6-5-2,-2-2-2,-10-12-6,7-5-19,0-1-8,-2-14-1,8 0 1,-3-13 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4:35.69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258 414 13,'3'-23'28,"7"13"2,-10-6 2,-3 6-16,1 6 0,-12 2-4,-1 17-3,-12 3-2,3 19-2,-9 5 1,-9 14-2,7 2-1,-5 10 0,18-2-1,9 2-1,13-7 1,9-6-2,8-7 0,18-12-2,-1-1-4,5-15-8,-4-8-15,5-2-6,-13-10-1,4 0 1</inkml:trace>
  <inkml:trace contextRef="#ctx0" brushRef="#br0" timeOffset="451">581 783 20,'-3'0'27,"-13"-10"1,9 0-7,-11 0-8,-1-2 0,-8 2-6,5-3-1,-6 6-2,-5 1 0,2 6-1,-11 4 1,5 9-1,-2 6 1,10 9-1,-7 1 1,11 4-2,6 0 2,7 1-3,17-4 1,6-3-1,8-9-1,12-7 1,2-5-1,8-10-1,-2-5 0,-2-8-2,2-5-2,-10-8-1,0-2 0,-11-6 0,-1 1-2,-15-8 1,4 1 1,-9-6 1,1 0 1,-4-4 1,4 1 2,-1 0 2,1 4 3,5 8 1,-3 6 0,6 12 2,-3 9 1,7 20 0,-9 10 0,8 21 0,-7 5-1,3 15-3,-5 2 0,11 7 0,-4-2-1,5 0-2,2-11-1,-1-5-1,2-6-1,-4-12-2,4-1-5,-11-10-9,-9-6-17,5 0 0,-12-10-1,3 1 2</inkml:trace>
  <inkml:trace contextRef="#ctx0" brushRef="#br0" timeOffset="1132">782 628 17,'7'-1'30,"-5"-3"2,7 17 1,-5 7-13,-6 3-6,7 10-3,-7-1-4,8 7 0,-3-3-3,3 1-2,-5-7-1,4-5-4,-1-2-7,-1-6-14,-2-15-9,4 2-2,-8-14 2,-1 0-1</inkml:trace>
  <inkml:trace contextRef="#ctx0" brushRef="#br0" timeOffset="1352">779 468 12,'-19'-36'30,"13"20"0,-7-2 1,15 21-7,4 13-42,-6-16-8,18 18-2,-6-13-2</inkml:trace>
  <inkml:trace contextRef="#ctx0" brushRef="#br0" timeOffset="3325">941 323 1,'0'-23'17,"9"11"1,-9-5-2,7 4 0,-7 3-1,4 1 1,-1 5-3,-3 1 0,2 13-3,-5 6-1,0 17-1,-5 5-3,10 13 0,-5 2-1,7 11 1,-2-2-2,5 0-1,3-7 1,2-3-2,-2-8 0,0-7 0,-1-5 0,-7-4 0,3-7 0,-2 0-1,-6-10 0,3-2 1,-4-3-1,1-6 0,-3-3 0,6-6 0,-1-7-1,-4-4 0,7-5 0,-5-5 0,7-5-1,2-1 2,3 1-2,0-1 2,-1 7-1,5 3 0,2 9 0,4 5 1,4 12 0,-4 7 0,5 9 0,-4 7 1,-1 5-1,1 4 1,-1 0 0,-4-1-1,-2-3 0,0-5 0,-1-4 1,-1-6-4,-1-1-3,-8-10-9,-6-4-19,15 3 1,-12-10-2,11 5 2</inkml:trace>
  <inkml:trace contextRef="#ctx0" brushRef="#br0" timeOffset="3876">1545 626 3,'10'-19'27,"-17"-7"2,7 13 0,-17-5 0,1 14-20,0 10-3,-6 4-2,-1 12-1,-10 4 0,6 4-1,-1 3 1,6 2-1,3-3 0,12-3 0,4-8 0,10-2-1,7-7 1,6-6-1,2-6-1,1-5 0,3-5-1,-4-6 1,1-3-1,-2-4 0,-4-1 0,-4 1 0,-4-1-1,-2 3 1,-1 6 1,-4 5-1,-2 9 0,-6 5 1,6 10 0,-3 5 0,4 4 0,-1 2 0,2 3 1,1-4-1,1-5 0,6-6-2,6-4-2,-1-9-4,1-6-5,-1-4-5,-5-9-5,6 0-2,-9-10 1,6 3 2</inkml:trace>
  <inkml:trace contextRef="#ctx0" brushRef="#br0" timeOffset="4276">1679 494 7,'0'-61'20,"9"12"2,-9-5 1,4 12-1,-1 9-4,-6 8-2,5 24-3,-5 11-1,3 23-2,-4 8-2,5 12-2,0 4-2,5 7 0,-1-2-3,2-4-2,2-5-4,-6-12-4,5-2-11,3-7-13,-7-18-3,2-4 1,-3-8 1</inkml:trace>
  <inkml:trace contextRef="#ctx0" brushRef="#br0" timeOffset="4537">1815 589 5,'-8'-7'26,"19"22"1,-11-4 2,-9 11-14,6 10-3,-10 1-3,13 6-1,1-4-3,8-2-1,-3-8 1,11-7-2,-1-7 0,9-10 0,4-13-1,-2-1 1,-6-8-1,-5-5 0,-1-6-1,-6-3 0,-5-1-1,-7 1 0,-6 5 0,-5 1-1,-7 7-2,-3 3-5,2 11-14,-3 11-10,9-3-1,9 13 1,-15-8 1</inkml:trace>
  <inkml:trace contextRef="#ctx0" brushRef="#br0" timeOffset="4907">2246 634 15,'6'-4'25,"-18"-14"2,14 3-4,-13 3-11,3-1-1,-4 4-3,-6 5-1,-6 8-3,-2 5 0,-2 10-1,-7 5 0,4 8-1,-1 3 0,10 1-1,5 0 1,11-4-2,3-6 1,12-6-1,8-9 0,5-10 1,6-5-1,0-6-1,7-8 1,-3-5-1,0-2 0,-6-4 0,-3 3 0,-8 0 0,-5 3 1,-4 3 0,-9 10 0,-4 4 0,2 12 1,-6 8 0,3 12 0,7 9 0,-1 7 0,2 7 1,-3 3-1,6 5 0,-6 1 0,6-2 0,-7-2-1,-9-4 1,0-2-1,-12-6 0,-3-3-1,-7-9 0,-4-6-1,-3-8 0,0-11-1,-1-9-2,5-5-6,9-4-16,-3-23-4,25 4 1,3-15 0</inkml:trace>
  <inkml:trace contextRef="#ctx0" brushRef="#br0" timeOffset="5478">2293 682 26,'-22'-2'29,"22"11"-1,-2-13 2,1 1-19,23 0-5,-1-6-2,13-2-1,-5-5-1,5-3-2,-7-3 0,-3-2 0,-3 1 0,-7-2-1,-4 3 0,-7-1 1,-5 6-1,-5 1 0,-3 7 0,-11 6 1,-1 9 0,-4 9 1,-4 6 0,5 11 1,-1 1 0,8 8 0,4-3 1,18 1 0,2-8 0,16-2-1,7-11 0,3-5-1,7-7-1,-1-9 0,6-7 0,-9-5-1,0-7-1,-8-5 1,-5 1-1,-4-7-1,-10 1 1,-2-2 1,-6 7-1,0 1 1,-1 10 1,-6 9 0,1 8 2,-2 15 1,0 6 0,3 11 1,-3 2 0,3 7 0,-2-9 1,5 5 0,1-9-1,2-5-1,2-12 0,0-2-1,3-9 0,0-6-1,0-6 0,4-7-1,0-8-1,2-3-1,-2 0 0,-1-9 0,4 5-1,0-2-1,2 9 1,-1 3-1,-2 11 2,-2 6 0,3 12 1,-3 9 0,-2 8 1,-6 6 1,3 3-1,-5 2 0,1-2-1,-2-1-3,4-4-8,3-4-15,-11-13-4,12 1-2,-1-16 1</inkml:trace>
  <inkml:trace contextRef="#ctx0" brushRef="#br0" timeOffset="6209">2966 393 13,'-3'7'28,"-18"3"0,12 22 2,-8 4-16,4 3-3,3 9-2,1-6-3,2 1-1,7-10-2,5-5 0,3-12-1,8-6 0,-2-7-1,5-9 0,2-6-1,-2-6-2,1-3 1,-4-6-2,2-3 1,-10-4 0,4 0 0,-14-3 0,-2 4 1,-5 3 1,-7 5-1,3 5 0,-3 10-9,6 11-19,-12-7 0,18 21 0,-8-15 0</inkml:trace>
  <inkml:trace contextRef="#ctx0" brushRef="#br0" timeOffset="6900">3333 498 6,'8'-3'24,"-11"-16"2,6 11-8,-3-8-1,-1 3-4,1-2-3,-9 1-2,2 2-2,-5-2-1,-4 7 0,-3 2-2,-1 7 0,-8 4-1,-1 8 0,-4 5-1,0 7 0,-1 0 0,10 4 0,-1-1 0,11-1 0,7-4 0,11-1 0,6-5 0,5-2-1,7-6 1,-3-1 0,7-7-1,0-2 1,-1-5-1,-5-5 1,-2-5 0,-1-2-1,-8-5 0,2 0 0,-5 1 0,-6 2 0,2 6 0,-7 3-1,2 5 1,-2 8 0,2 7-1,0 5 1,1 5 0,5 0 1,0 3-1,9-1 1,1-2-1,9-1 1,0-6-2,2-4 0,1-3-3,-2-8-2,4-1-2,-8-8-2,4-1 0,-11-8 0,2 0 0,-7-9 2,-1-2 3,-3-8 2,-3-1 3,0-5 3,-3-4 1,5 0 2,-4 1 1,5 9 2,-4 1 0,5 16-1,-5 4 2,6 18-1,-6 8-1,4 18-1,-5 10 0,5 12-2,-4 3-1,4 8-1,0-1-1,1 0-1,2-4-2,-2-11-1,6-4-5,-8-14-7,5-12-17,2 1-4,-8-14-1,5 0 1</inkml:trace>
  <inkml:trace contextRef="#ctx0" brushRef="#br0" timeOffset="7691">3620 103 21,'-2'-6'30,"4"22"2,-2 3 1,0 17-16,5 16-2,4 3-6,3 12-1,1-2-2,-12 3-4,12-9-2,-13-7-2,16-7-7,-16-14-8,-8-14-16,12-2-1,-17-18 1,25-2 0</inkml:trace>
  <inkml:trace contextRef="#ctx0" brushRef="#br0" timeOffset="7931">3842 70 1,'13'-6'28,"-14"2"0,5 24 2,-12 6-8,-7 10-10,-1 6-2,-7 4-4,-3 4-2,-6-5-2,4-5 0,-1-5-2,5-6 0,5-9 0,9-3 1,2-5-1,16 1 1,8 1 0,6 5 1,0 3-1,4 3 1,6 1 0,-4 0-1,10 0-2,-15-6-5,-1-9-15,6 4-10,-12-18-1,7 6 1,-8-18 0</inkml:trace>
  <inkml:trace contextRef="#ctx0" brushRef="#br0" timeOffset="8232">4129 471 10,'-13'-31'30,"7"14"1,-11-9 1,8 14-1,3 2-19,-15 6-6,0 11-3,-7 6-2,4 12 0,-4 4-1,5 7 0,1 1 1,10 1 0,3-3-1,12-6 1,5-5-1,5-8 0,9-7 0,1-8 0,3-4-1,2-8-1,2-4 0,-9-3-1,4-3 1,-8-3 0,-1 4 0,-7-1 0,0 4 0,-12 2 1,-2 10 0,-1 3 1,-7 9 1,5 6 1,-6 6 0,4 6 0,6-1 1,8 4 0,4-6 0,12-2 0,2-7-1,3-4-1,2-9 0,7-6 0,-9-7-1,1-6 0,-4-4 0,-8-5 0,1-2 0,-5-3-1,-4-1 0,-3 4 1,-2 4-1,-4 7 1,-1 10 0,1 9 0,-4 12 1,1 10 0,1 8 1,0 8 0,-3-1 2,10 4-1,-7-6 1,10-1-1,-4-9 0,2-5-1,3-8 1,3-6-1,-3-11-1,4-2 1,-4-9-2,-2-6 0,2-2 0,0-8-1,-1-1-1,3-4 0,3 6 0,-5 0 0,9 8-1,-4 4 2,4 14-1,-2 7 1,0 10 1,-4 10-1,-2 7 1,0 2 0,-2 3 1,-4-1-2,4-3-2,-7-6-6,4-10-17,3 3-7,-9-14-2,8 3 2,-5-15 0</inkml:trace>
  <inkml:trace contextRef="#ctx0" brushRef="#br0" timeOffset="9043">4547 543 12,'-3'-1'31,"6"8"1,0-9 0,8 7 0,5-5-23,-3-8-1,7 1-4,2-7-1,0-2-2,0-6 0,-3-2-1,-3-4 0,-3-2-1,-5 2 1,-6-1-1,-4 6 0,-6 3 0,-5 8 0,-8 8 1,-4 11 0,-2 13 2,-5 8 1,5 11 2,-2 1-1,10 8 0,5-4 1,11 3-1,4-9-1,12-5 0,6-8-2,6-8 0,6-5-2,1-11-1,1-2-3,-4-12-4,8 0-12,-2-3-15,-12-10 1,2 3-2,-12-12 2</inkml:trace>
  <inkml:trace contextRef="#ctx0" brushRef="#br0" timeOffset="9484">4804 0 3,'13'0'29,"-10"0"2,19 19 1,-9 7 1,6 16-21,3 18 1,-8 5-4,6 16 1,-14 0-5,2 4-1,-14-8-1,-2-1 0,-5-8-1,-3-4-3,-4-6-4,-12-12-6,1-9-21,7 4-3,-7-12-1,5 0 1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06.09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338 351 23,'-7'-10'27,"10"4"-5,-5-5 0,0-4-4,2 1-3,-8-12-1,5 1-3,-8-8-3,2 1-2,-7-4 0,1 3-3,-4 1 0,1 7-2,-3 10 1,2 13-1,-4 18-1,-2 17 1,-1 16-1,-3 17 0,3 7 1,2 7-1,5 2 0,5-4 0,9-7 1,10-10 0,9-12 0,11-11 0,6-11-1,7-10 1,7-11 0,4-9-2,7-7-1,-7-9-2,5 1-5,-12-8-8,0-2-11,-1 8-7,-15-5 0,-1 8 1</inkml:trace>
  <inkml:trace contextRef="#ctx0" brushRef="#br0" timeOffset="450">682 402 28,'-12'4'33,"14"2"2,-5-4 0,12 0 0,8 0-26,4-6-3,12-1 0,-7-1-3,17-1-1,0 0-2,4-5-1,2 7-4,-8-8-4,6 7-15,-5 1-12,-1-5 0,-5 5 1,-10-10 0</inkml:trace>
  <inkml:trace contextRef="#ctx0" brushRef="#br0" timeOffset="1041">2162 198 22,'-3'-25'30,"10"10"-1,-17-13 3,1 1-16,2 4-2,-9-6-3,0 11-4,-7-3 0,0 12-2,-10 7-1,1 15-1,-5 13-1,2 15 1,0 10-2,4 8 1,5 6-1,10 3 0,9-2-1,12-5 1,13-9 0,11-10-1,10-9 1,8-11-1,7-10-1,1-11-1,8-5-2,-9-14-6,0-9-19,-3 2-6,-15-5-1,0 7 0,-15-8 2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1:57.10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2464 866 20,'0'-5'23,"9"8"-2,-5-3-2,0 0-1,-1 2-4,-1-2-2,-1 1-3,2-1-2,3 1-1,0 1-2,0-1-1,-1-1-1,3 2-1,-1-1 0,5 1 0,-5-1 0,2 0-1,-6-1 2,5 3-1,-2-3 1,1 2-1,-1-2 2,0 3-1,0-3 0,0 0-1,1 1 0,0-1 0,-1 2-1,-1-1 1,-1-1 0,2 3 0,-6-3 1,3 3 0,-8-2 0,1 4 1,-9-4-1,-6 3 1,-12-1-1,-7 0 0,-16 0-1,-7 0 0,-10-2 0,-9 2 1,-11 0-1,-1 1 1,-2-1-1,-1 2 1,6-3-1,-4 1 0,-2 0 0,5-1 0,1-1 0,3-1-1,2 0 0,4 0 1,0 0-1,9 0 0,7 0 0,4 0 0,4 0 0,5 0 0,0 0 0,3 0 0,7 0 0,-2 0 0,6 0 0,1 0 0,5 0 0,4 0 0,0 0 1,5 0-2,1 0 1,7 0 1,-2 0-1,5 0-1,-1 0 1,2 0 0,1 0-1,3 0 0,5 4-2,-6-4-4,15 9-13,1-3-18,0-6 0,7 0-1,3-2 2</inkml:trace>
  <inkml:trace contextRef="#ctx0" brushRef="#br0" timeOffset="1072">671 723 6,'4'-6'27,"12"12"2,-11-10 2,0 2-14,3 8 1,-10-5-4,-1 8-2,-16-3-2,2 8 0,-18-5-2,-3 8-1,-9-4-1,1 4-2,-7-1 0,2 3-2,6-5 1,0 2-2,5-1 1,7-1-1,1-1 0,3-3 0,0-3-1,5 0 1,-2 4-1,6 0 0,-1-2 1,2 1-1,8-2 0,-1 4 0,5-2 0,2 2 0,4-7 1,4 1-1,0 1 0,1 1 1,-1 0-1,4 2 1,1 2-1,-1 1 1,3 3-1,3 1 1,6 0 0,6 5 0,7 1-1,9 3 1,11 0-1,1 1 1,6 0-1,-3 1 1,-1-2-1,-7-3-2,-7 0-3,-18-14-11,-9 2-24,-7-1 0,-10-10 0,3-1 0,-1-11 1</inkml:trace>
  <inkml:trace contextRef="#ctx0" brushRef="#br0" timeOffset="8172">754 138 10,'-9'-23'25,"9"7"-3,-1-4 1,-1 3-1,2 4-2,-4-3-4,7 14-1,-8-8-3,10 16-1,-7 3-2,4 12-2,-4 8-2,2 10-1,2 4 0,1 9-2,0 4 0,-2 0 0,3-4-1,-1-3-1,3-8 1,0-5-1,-3-9 0,0-5 0,-2-7-1,-1-6 0,2-2-2,-5-10-3,4 2-3,-9-13-9,0-5-18,5 3-1,-4-7-1,3 4 2</inkml:trace>
  <inkml:trace contextRef="#ctx0" brushRef="#br0" timeOffset="8492">760 317 18,'11'1'30,"-5"-7"0,9 12 2,4-2-13,-3-2-6,10 1-3,-8-5-5,3-1-4,7 0-4,-12-4-5,7 0-6,-4-3-7,-5-4-4,-1 1-1,-2-8 1,-11 3 5,0-5 6</inkml:trace>
  <inkml:trace contextRef="#ctx0" brushRef="#br0" timeOffset="8642">1005 123 9,'0'-21'18,"-13"-4"3,1 5 2,12 6 0,-5 4-3,5 17-1,-5-1-3,5 17-2,-13 1-1,13 15-4,8 4-2,1 6-1,-8-1-2,8 1-1,-4-4-2,6-4-1,5-3-1,-4-8-2,-3-3-3,-8-11-3,9 3-10,-1-5-18,-22-15 0,16 1 1,-19-13 0</inkml:trace>
  <inkml:trace contextRef="#ctx0" brushRef="#br0" timeOffset="9083">1242 83 16,'6'-3'30,"-9"-7"1,6 12 3,1 2-16,-5-1 1,8 16-5,-11-2-3,8 15-2,-7-4-2,9 13-2,-12-1-1,11 6 0,-8-3-2,3-2-1,0-4 0,0-5-2,6-5 0,-6-7-2,10-2-3,-13-15-6,7 1-16,2-1-9,-10-13-1,7 1 2,-12-8 1</inkml:trace>
  <inkml:trace contextRef="#ctx0" brushRef="#br0" timeOffset="9384">1181 197 4,'-12'-16'29,"5"12"1,0-9 1,5 8-1,4-5-18,1-5-3,10-1-5,1-6-2,8 5 0,3-3-1,1 1 1,5 2 0,0 5 0,1 3 0,0 8 0,-2 5 0,-5 1 0,0 8 1,-8 2-2,-9 6 1,-5 0-1,-15 4 0,-7 1 0,-12-3 0,1 1 0,-8-4 0,4-1-1,4-6 1,5 0-1,6-6 0,12-1 0,10-3 0,7-2 0,13-2 0,5-1 0,11 0-1,5-1 2,8 1-1,-1 4 0,-4 2 0,-5 5 0,-11 5 1,-8 5-1,-16 5 1,-12 4 1,-16 2-1,-11 0 0,-10 0 0,-3-1 0,-5-6-1,2-2 1,0-9-2,6-4-2,10-4-5,1-11-9,11-8-17,15 5-1,4-10 0,14 1 1</inkml:trace>
  <inkml:trace contextRef="#ctx0" brushRef="#br0" timeOffset="9974">1720 233 15,'3'3'28,"-9"-9"0,12 13 2,-1-1-14,-7 3-2,7 5-4,-5 2-2,5 6-1,-3 2 0,4 6-2,-3-1 1,4 1-2,-3-1-1,1 0 0,-4-6-2,1 0 1,-5-7 0,0-4 0,-2-7 0,1-3 0,1-7-1,0-6 1,2-5-1,-1-6 0,4-4 0,1-2-1,2-5 0,3-1-1,2 0 1,6 1-1,3 2 1,4 3-1,2 3 1,1 5 0,1 6-1,0 3 1,-2 4-1,-3 4 1,0 5-1,-3 1 0,1 2-1,-10-2 0,6 3-5,-10-3-13,-4-2-16,1 7 1,-12-8-1,3 5 2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53.25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21 935 0,'-6'3'30,"5"5"2,-7-8 3,6-1-11,0 2-3,-2-12-5,5 5-3,-2-14-3,7 2-3,-1-10-2,3-3-1,-5-7-2,4-2-1,3-1-1,0 2-1,2 7-2,-5 1-2,1 13-8,-5 2-17,-1 3-6,4 9-2,-9-3 1,9 5 1</inkml:trace>
  <inkml:trace contextRef="#ctx0" brushRef="#br0" timeOffset="401">31 13 27,'2'-3'31,"-8"-9"2,7 14 0,-1 5-19,-3 3-2,6 13-3,2 5-4,2 9-2,-5 4 1,-1 7-3,2 1-2,-3-4-5,4 3-7,-2-9-12,-8-12-8,4-1-2,-5-13 1</inkml:trace>
  <inkml:trace contextRef="#ctx0" brushRef="#br0" timeOffset="621">40 296 18,'0'-10'30,"3"12"1,-7-8 1,7 2-13,13 4-6,3-5-5,7 2-5,-7-2-3,4-7-2,-2 6-6,3-5-8,-7-4-8,-4 6-9,-10-8 2,2 4-1</inkml:trace>
  <inkml:trace contextRef="#ctx0" brushRef="#br0" timeOffset="781">258 81 8,'0'-8'29,"0"-6"3,-13 13-3,13 5-4,-2 5-7,12 9-4,6 4-5,-16 11-1,15-1-3,0 9-1,5-2-1,-4 0-4,-6 2-8,3-2-26,-13-10 0,17 1-2,-15-7 2</inkml:trace>
  <inkml:trace contextRef="#ctx0" brushRef="#br0" timeOffset="1262">588 1213 22,'-16'9'33,"1"-8"3,8 6-1,11-8 1,8-4-27,27 3-1,12-7-3,15 2-1,7-3-2,6-2-3,-3 3-4,-10-4-7,-4 5-18,-9 5-5,-16-5-3,-4 8 3</inkml:trace>
  <inkml:trace contextRef="#ctx0" brushRef="#br0" timeOffset="1482">1365 951 15,'3'-10'34,"-11"-2"2,5 12-1,-1 6 1,-8 8-24,14 18 0,-4 6-5,7 13-3,-5 1-1,4 7-1,-1 2-2,0-8-2,9 4-4,-6-18-7,1-4-14,2-9-10,-5-16-1,0-1 2,1-17 1</inkml:trace>
  <inkml:trace contextRef="#ctx0" brushRef="#br0" timeOffset="1713">1384 1235 8,'4'-5'34,"-2"-3"-1,5 6 2,0-4-1,3 1-20,18 2-6,13-2-6,-2-8-10,2-3-17,6 3-9,-9-4-1,2 5 0</inkml:trace>
  <inkml:trace contextRef="#ctx0" brushRef="#br0" timeOffset="1883">1804 938 15,'-8'0'35,"5"16"2,-3 7 0,6 13 1,4 13-23,-1 1-2,9 10-6,1 1-2,3 3-3,-9-5-2,-4-8-5,10-12-27,-4 3-6,-7-19 0,1-3-1,-6-17 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57.68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259 144 7,'7'-5'28,"-4"-7"-1,2 6-2,-2 5-3,-9 4-4,-3 17-3,-14 6-4,-3 20-3,-9 9-1,-8 19-1,3 6-3,-1 9 1,10 2-2,12 2 0,15-5-1,11-8-2,12-8-3,9-19-4,10-6-15,5-8-12,-6-21-1,4-6 1,-9-16 0</inkml:trace>
  <inkml:trace contextRef="#ctx0" brushRef="#br0" timeOffset="371">603 640 17,'0'-11'30,"-13"-14"0,6 12 1,-14 5-10,5-10-14,-1 5-2,-4 6-3,-1 7-1,-1 6-1,-2 11 1,-1 3-1,0 6 0,3 6 1,7 3-1,5 0 1,6-2-1,6-1 0,5-8 0,4-2 0,3-8 0,3-3 0,0-10 0,3-5 0,-4-9-1,1-5 1,-2-2 0,-2-5-1,3-1 1,-8-1 0,3 2-1,-6 4 2,1 5-1,-4 7 1,-2 8 0,5 5 0,-1 9 1,0 6-1,6 4 1,-2 3 0,6 0 0,-1-1-2,4-5-2,6 0-4,-6-10-10,-3-8-16,6 1 0,-9-14 0,6 3 0</inkml:trace>
  <inkml:trace contextRef="#ctx0" brushRef="#br0" timeOffset="832">741 389 13,'3'-25'32,"-9"-1"2,6 16 1,0 7 1,-1 12-24,10 18 1,-8 10-6,11 10-2,-8 5-1,6 10 0,-8-1-1,1 0-2,-2-6 0,1-2-1,2-8-3,-5-12-2,8 2-10,0-15-23,-1-12 1,1-5-1,-2-14 1</inkml:trace>
  <inkml:trace contextRef="#ctx0" brushRef="#br0" timeOffset="1202">1025 354 26,'3'-9'30,"-9"-1"3,8 20 1,-5 12-20,-3 6 1,9 15-4,-4 6-2,8 13-3,-6-1 0,5 6-3,0-4-2,6-8-3,1 2-6,-9-17-9,-7-7-19,8-5 0,-2-15-1,4-7 2</inkml:trace>
  <inkml:trace contextRef="#ctx0" brushRef="#br0" timeOffset="1453">1288 335 2,'7'5'30,"-10"2"2,4 16 2,-15-1-2,-2 11-20,-5 9-3,-6 0-2,-8 0-3,-2-6-2,0-3-1,0-7-1,8-4 0,11-6 0,10-6-1,11-3 2,5 2-1,11 2 0,10 2 1,4 3 0,4 2 2,-2 2-2,2 0 0,2 0-1,-13-2 0,12 1-6,-9-11-6,-4-2-22,3 4 1,-5-10-2,2 6 1</inkml:trace>
  <inkml:trace contextRef="#ctx0" brushRef="#br0" timeOffset="1833">1808 603 28,'-5'-16'31,"-11"-6"0,-3 16 0,-8 2-19,-5 4-4,4 10-4,-6 8-1,7 9-2,-1 6 0,5 6 0,7 0-1,11-1 1,4-5 1,8-4 0,2-9-1,8-7 1,4-11-1,2-8 0,-1-8 0,-2-7-1,-1-5-1,-3-5-1,8-1 0,-10 1 0,4 4 1,-7 4-1,-6 5 1,-1 11 1,-7 9 1,3 12 1,-10 5 0,4 10 1,0 1-1,11 3 1,8 1-1,9-4 0,4-8 0,0-8-2,6-7-2,2-9-1,1-6-1,-8-10-3,-1-4-3,-10-10-1,5 3-1,-10-13-1,1 7 2,-7-1 3,-1 5 4,-6 3 1,1 8 7,1 11 2,-7 9 3,4 19 2,0 3 0,4 11-1,1 2 0,5 7-1,-3-5-1,4 1-2,0-9 0,4-5-2,-5-11 0,1-4-2,-4-12 1,0-6-1,-1-8-1,0-6-1,-3-9 0,0-3-1,2-1-1,1-4-1,7 2 0,-3 3-1,8 6 1,1 6-2,6 7 3,-2 12 0,5 11 2,-5 11 1,-2 8 1,-1 8 0,-4 4 2,-3 4-1,-4 6-1,0-6 0,-2-3-2,-2-9-4,1 2-10,5-9-20,-6-14-1,5-2 0,-4-17 0</inkml:trace>
  <inkml:trace contextRef="#ctx0" brushRef="#br0" timeOffset="2644">2489 629 18,'2'7'34,"1"-7"1,8 3-1,-2-10-1,9-2-25,8 0-2,3-2-6,-6-5-2,5-3-2,-6-1 0,-2 1 0,-8-3 0,-2 4 0,-14-1 3,-8 3 0,-3 4 3,-8 8 0,-3 7 1,-9 6 2,1 11-1,-5 6 2,13 11-1,3 4 0,8 5-1,11-1 0,12-2-1,7-5 0,14-6-1,3-9-1,6-10-1,6-6-3,-2-14-5,2-6-21,-4 0-7,-6-12-1,1 1 1,-6-9-1</inkml:trace>
  <inkml:trace contextRef="#ctx0" brushRef="#br0" timeOffset="3125">2900 0 3,'2'-2'30,"16"26"2,-2 5 2,14 20 0,5 14-21,-5 2 0,9 18-4,-11-4 0,0 10-3,-12-7-1,-9 0-2,-13-4-1,-11-5-3,-9-2-2,-14-14-10,-6-5-24,8-4 1,-4-13-2,12-5 2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17.34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239 20 13,'-6'-12'29,"-1"11"1,-7-6 2,4 7-14,-3 8-6,-6 5 0,-3 14-5,-5 1 0,-1 13-3,3 7 0,2 8 0,1 4-1,7-1-1,7 2 0,10-3-1,7-4 0,7-12-2,5-3-1,1-12-3,5-2-8,-2-9-13,-5-17-7,4 1-2,-8-15 1</inkml:trace>
  <inkml:trace contextRef="#ctx0" brushRef="#br0" timeOffset="601">332 637 2,'6'12'26,"-11"-14"2,5 4-4,-1-5-1,2-4-3,1-2-4,-4-10-3,2 3-2,-1-11-1,0 2-3,-4-10-2,7 2-1,-10-5-1,10 2-2,-5 0 1,7 4-2,-5-1 1,7 5-1,-5 2 0,3 6 1,2 4 0,-3 6-1,3 1 1,-6 5 0,7 5 0,-4 5 0,7 7 0,-2 6 0,3 4 0,7 6 0,-1 4-1,8 5 1,-3 0-1,6-1 1,-1-2 0,3-3-1,0-6 0,-6-3 1,3-8 0,-6-6 0,-5-6 0,1-5 0,-4-8 0,2-8 0,-6-8 1,2-6-1,-2-7-1,3-6 1,-1-1-1,0-1 1,-7 4-1,-1 7 0,-3 3-1,1 7 1,-2 8-2,2 7-1,1 8-2,-4-2-3,13 13-6,-6-8-14,10 1-10,4 5-1,-3-6 3,1 6 0</inkml:trace>
  <inkml:trace contextRef="#ctx0" brushRef="#br0" timeOffset="1222">1080 272 32,'7'6'35,"-4"-2"1,1 11 0,-4 14-7,-1-12-16,10 14-4,-9-7-4,1 4-2,-2-1-2,-1-5-3,4 3-9,1-11-25,-8-8-1,4-5 0,-5-9 0,6-4 1</inkml:trace>
  <inkml:trace contextRef="#ctx0" brushRef="#br0" timeOffset="1422">1057 111 8,'-24'-17'35,"-2"10"0,0-1 0,14 14-9,9-3-25,2-3-33,18 9-2,5-8 0,1 9-2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19.37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321 668 5,'2'-5'31,"-13"-6"0,4 9 3,-15 5-7,-3-3-10,1 10-4,-10-1-5,-1 11-1,-5 2-4,2 7-1,1 0 0,13 3-1,6-1-1,12-1 1,6-2-1,12-5 0,11-4-1,11-11-1,12-2-4,-1-12-6,11-1-8,3-4-11,0-13-4,3 4 1,-12-11 1</inkml:trace>
  <inkml:trace contextRef="#ctx0" brushRef="#br0" timeOffset="231">622 694 1,'-4'-29'27,"7"13"1,-13-3-2,-3 7-4,-3 8-6,-6 2-3,0 13-3,-6 3-3,6 9-2,-1 3 0,4 5-3,5-2 1,6 0-2,6-4 1,7-5 0,8-5-2,2-8 0,7-9 0,-2-3-2,4-7 2,-3-3-2,1-3 1,-4-3 0,-2 2-1,-3 0 1,-2 3 0,-3 5 0,-4 2 1,0 6 0,-2 6-1,-2 6 1,0 1 0,1 6 0,2 3 0,3 0 1,6 1-1,-1-4 1,7-3-1,2-4 0,5-3-2,1-9-2,3-5-2,0-8-2,2 1-2,-6-10 0,7 0-1,-16-7 2,6 2 1,-8-5 5,-5 0 3,-8 0 3,-5-1 2,0 1 3,-7 2 0,10 8 2,-8 0-1,6 15 1,-3 4 0,11 19-2,-7 5 2,11 17-3,-12 1-1,9 12-1,-6 0 0,2 4-3,2-5-1,3-5-2,3-2-4,-5-15-9,-4-6-23,11-5 1,-5-14-1,9-3 1</inkml:trace>
  <inkml:trace contextRef="#ctx0" brushRef="#br0" timeOffset="872">855 569 2,'-21'6'34,"-6"-2"1,17 2 2,4-3-2,12 0 2,12-3-31,17-8-3,5-3-7,13 5-7,-4-9-11,1-1-13,5 8-2,-10-7 2,3 9-1</inkml:trace>
  <inkml:trace contextRef="#ctx0" brushRef="#br0" timeOffset="1052">1413 482 27,'3'0'33,"-5"-8"2,-1 8-2,-5 2-12,-11-1-6,3 8-5,-8 3-4,4 8-3,1 5-1,-3 4-1,6 1 0,5 4-1,0-2 1,10-3-1,0-5 0,8-5 0,3-7 0,5-8 0,2-5-1,2-9 0,-2-4 0,1-4-1,-4-6 0,1 0 1,-6-1-1,0-1 1,-8 3 0,2 2 1,-3 4-1,-2 5 1,2 6-1,-1 6 1,1 8 1,0 6-1,0 5 0,0 6 1,15-3 0,-2 1 0,6-4 0,1-3 0,5-8-1,-2-6 0,8-8-2,-2-9 0,-6-1-2,-4-10-2,1-1 1,-7-11 0,-1 0 1,-8-8 0,-1-1 1,-9-2 2,1 1 3,-4 6 1,-3 4 1,5 12 0,-2 7 2,8 21 2,-8 6-1,11 23 0,-4 2-2,9 14 1,-2-2-2,2 8 0,3-2-1,2-1-1,1-7-2,1-7-3,2-2-6,-7-7-24,-2-11-5,1-5 1,-2-11-2,2-2 2</inkml:trace>
  <inkml:trace contextRef="#ctx0" brushRef="#br0" timeOffset="1963">1921 505 3,'-4'-3'31,"-8"-7"1,10 11 1,-8-5 0,7 5-17,12 12-3,-3-2-4,7 9-3,-1-1-1,4 7-2,1-1 1,5 2-2,-2-4 0,4-2-2,-7-4-1,1-8-4,5-2-4,-6-11-9,4-5-8,-1-4-6,-5-10-3,1 0 4,-2-4 8</inkml:trace>
  <inkml:trace contextRef="#ctx0" brushRef="#br0" timeOffset="2153">2216 521 6,'0'-22'22,"-1"2"8,-2 10 3,-4 7 0,0 7-6,-1 18-6,-6 1-6,1 15-6,-5 3-3,1 6-2,-2 1 0,0 5-3,-4-4 0,2-4-1,4-4-3,1-14-3,11 4-9,1-8-23,-3-17 1,10-6-2,1-13 1,8 0 2</inkml:trace>
  <inkml:trace contextRef="#ctx0" brushRef="#br0" timeOffset="2444">2513 434 1,'15'-18'34,"-14"-2"2,1 7 0,-17 0 0,4-7-4,-7 21-23,-5 3-3,4 5-4,-9 6-1,9 1-1,5 4 0,7 2-1,9-1 0,9-2 0,11-1-1,4-4 0,14-2 0,-3 0 0,4-1 0,-4-2 1,-6 2 0,-6 1 0,-11 0 1,-12 2-1,-11 4 2,-11-2-1,-6-2 0,-9 1-1,-2-2-2,-2-9-5,0 0-12,11-4-13,-4-17-1,11 2 0,7-12 1</inkml:trace>
  <inkml:trace contextRef="#ctx0" brushRef="#br0" timeOffset="2804">2755 55 4,'13'-10'36,"-10"11"1,4 19 2,-12 10 0,10 13 0,6 9-30,-4 4-2,6 7-3,-6-3-3,3-1-2,-2-3-2,-1-11-4,8 0-12,-8-12-20,-12-10 0,8-4 0,-10-7 1</inkml:trace>
  <inkml:trace contextRef="#ctx0" brushRef="#br0" timeOffset="3045">2659 458 32,'-9'-5'36,"11"0"2,6-2-2,14 3 1,15-2-26,2-3-8,6-1-8,13 6-11,-2-1-19,-10-6-2,2 6 0,-10-5 0</inkml:trace>
  <inkml:trace contextRef="#ctx0" brushRef="#br0" timeOffset="3285">3128 4 6,'-2'-12'31,"14"15"2,-3 3 2,10 16 0,4 10-18,-10 3-1,18 17-6,-7-1-2,-9 13-2,-8 0-2,-1 1-1,1-3-1,-7-1-3,-1-1-4,-22-11-12,-5-1-20,13-3-1,-5-7 0,-2-3 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47.53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298 894 18,'0'4'28,"-13"-10"3,12 3-10,1 0 0,-5-8-4,10 5-3,-11-12-2,9 3-1,-8-12-3,5-2-1,-4-7-2,1-2-2,6 1-1,-7-1 0,6 5-2,-2 2-1,0 9-2,2 3-2,-1 14-6,-4-1-13,2 4-13,10 5-1,-8-3 1,12 5 1</inkml:trace>
  <inkml:trace contextRef="#ctx0" brushRef="#br0" timeOffset="491">121 20 28,'-19'-13'31,"4"10"2,-5 3-2,-1 5-19,21 12 0,-14 2-5,14 8-2,-11 5-1,11 7-2,0 2 0,-1 0 1,1-4-2,-3 0-2,3-1-2,-3-7-3,3 0-5,0-9-11,0-8-11,0 1-1,-1-12 0</inkml:trace>
  <inkml:trace contextRef="#ctx0" brushRef="#br0" timeOffset="731">2 368 15,'-5'-5'29,"9"5"1,-4-9 1,13 2-17,9-1 0,12-3-7,7-1-2,6-4-1,8-1-3,7 2-3,-8-1-4,5 3-8,-15 2-8,-12-7-9,5 10 0,-27-10-1</inkml:trace>
  <inkml:trace contextRef="#ctx0" brushRef="#br0" timeOffset="921">404 39 19,'-21'-20'29,"15"10"-5,-2 2-1,5 10-5,0 11-2,0 3-3,6 13-3,-8 1-2,7 11-3,-5-1 1,6 4-3,-9-3-2,6-4-8,3-2-12,4-1-15,-1-14-2,10 0 2,-5-10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48.94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1225 100 11,'-18'-3'30,"4"7"3,-16-7 1,-6-1-15,3 5-2,-7-5-3,2 6-4,-5-7 0,2 8-5,-9-4-1,8 1-2,-2 0 0,11 3-1,-2-1-2,3-2-2,10 6-5,2-7-12,8-1-16,12 4 0,9-7-1,1 4 1</inkml:trace>
  <inkml:trace contextRef="#ctx0" brushRef="#br0" timeOffset="461">46 93 5,'6'-19'28,"-9"-7"3,-7 5-6,10 6-6,-7 3 0,5 12-4,-6 3-1,8 19-4,-6 2-1,4 12-4,-5 6-2,5 10-1,-2 3 0,3 5 0,4-3-1,-2-2-1,5-4-2,0-9-1,7-3-6,-9-15-11,1-8-15,3-5-1,-3-16 0,3-2 0</inkml:trace>
  <inkml:trace contextRef="#ctx0" brushRef="#br0" timeOffset="751">255 33 13,'11'-10'29,"-14"0"0,6 13-3,-1 13-9,-4 10-2,5 11-5,-1 7-3,2 8-2,-3 6-3,4-2-3,-1 3-8,1-5-10,-3-12-12,9 3-1,-16-19 0</inkml:trace>
  <inkml:trace contextRef="#ctx0" brushRef="#br0" timeOffset="991">144 441 26,'-5'-10'28,"24"10"1,-1-16 1,4 2-19,21-2-15,1-10-20,19 11-3,-6-12-1,8 14-1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31.87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175 40 11,'-7'-13'28,"9"9"3,-8-6 1,8 1-7,0 11-8,-8-8-1,12 15-2,-14-5-5,12 17 0,-10 0-1,8 15-2,-6 4-1,10 15 0,-4 5-1,4 9-1,-1-1-1,7-2 0,-2-5-1,3-6 0,-3-8-1,-3-7 0,1-12 0,2-7 0,-1-6 0,-1-5-1,-4-3-1,-2-7-2,3 2-3,-12-17-6,3 4-17,-6 3-10,-9-9 2,-4 4-1,-2-12 3</inkml:trace>
  <inkml:trace contextRef="#ctx0" brushRef="#br0" timeOffset="370">18 390 7,'4'10'26,"-18"-21"1,18 20 2,-14-13 0,8-1-18,10 10 1,-10-10-1,16 10-1,-7-12 1,16 7-2,0-12-1,16 8-1,9-7-2,12 2-1,5-5-2,10 3 0,2-2-1,-4 5 0,-6 1-2,-11 1-2,-8 6-2,-23-10-8,-4 10-15,-21 2-8,-12-6 0,-1 4-2,-18-9 3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08.00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1055 252 12,'0'-2'29,"5"2"2,-9-3 3,-5-2-16,2 2-2,-12-4-2,0 3-4,-10-6-3,-5 3-3,-8-1-2,-2 1-1,-5 0 0,3 3-3,0 4-1,1-3-6,7 9-9,9 4-16,-2-6 0,12 6 1,-1-9 0</inkml:trace>
  <inkml:trace contextRef="#ctx0" brushRef="#br0" timeOffset="420">24 51 21,'-3'-11'28,"-12"-6"1,12 20 1,-1 6-19,2 11 0,7 12-3,-4 11-3,5 13-2,-4 8 0,2 9-1,-1 4 0,0-2-2,-3-5-1,1-6-2,2-10-5,-1-13-7,-4-18-13,12-2-3,-10-26 0,11 2 1</inkml:trace>
  <inkml:trace contextRef="#ctx0" brushRef="#br0" timeOffset="671">204 48 22,'7'-36'32,"6"24"2,-6 11 0,5 22-1,0 15-25,-6 8 1,7 12-4,-7 7-3,4 5-4,-7 4-5,1-8-9,-4-1-7,0-5-11,-1-16-2,-1-2 2</inkml:trace>
  <inkml:trace contextRef="#ctx0" brushRef="#br0" timeOffset="891">27 515 27,'-14'-16'32,"19"6"2,-1-12-1,18 5 0,9-5-28,2-4-5,10-2-12,5-7-20,11 9 0,-11-6-2,6 9 1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09.24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147 1481 24,'-3'-1'32,"8"1"3,-11-15-1,1-8-13,7-1-2,-8-17-7,5 1-5,-5-14-3,3-2-2,-1-9-1,2 4-1,-1 1-1,2 4-1,1 8-4,-3 2-4,6 11-15,1 12-10,-4 6-1,6 11 1,-4-1 2</inkml:trace>
  <inkml:trace contextRef="#ctx0" brushRef="#br0" timeOffset="421">26 39 2,'-13'-22'26,"10"12"0,-7 3 1,10 8-7,0 14-7,2 12-2,3 6-3,1 12-3,0 7-1,0 10 0,1 4-1,-1-1-1,-2-3-1,0 0-4,-2-10-4,2-5-10,6-4-13,-8-23-2,5 3 1,-6-23 1</inkml:trace>
  <inkml:trace contextRef="#ctx0" brushRef="#br0" timeOffset="681">226 47 20,'-1'-26'28,"8"21"2,-8 5 1,4 15-15,2 16-4,-2 11-4,4 7-3,-1 13-2,0 0-4,4 8-7,-3-5-7,-2-7-12,6 6-5,-11-18 1,7 2 0</inkml:trace>
  <inkml:trace contextRef="#ctx0" brushRef="#br0" timeOffset="912">74 512 2,'-8'7'29,"-5"-11"0,13 10 3,2-15-2,1-3-16,20 1-7,10-8-3,6-1-5,6-6-19,8 15-10,-14-6-1,8 19 0,-15-2 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13.73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216 42 23,'0'-26'28,"6"15"1,-8 10 2,4-3-17,6 22 2,-2 6-5,6 20-1,-6 4-1,5 19-2,-8 1-1,5 10-1,-5-3-3,-3-4-4,4-3-8,-4-5-24,-3-18-1,4-4-2,-3-14 2,6-4-1</inkml:trace>
  <inkml:trace contextRef="#ctx0" brushRef="#br0" timeOffset="450">0 1087 4,'6'-9'31,"-9"2"1,7 17 2,-5 8 1,-2 12-19,7 18-3,-7 5-1,7 14-4,-8 2-3,4 2-2,0-6-2,-1-9-3,4-4-4,-5-14-8,6-18-18,7-4-3,-4-22-2,6-7 2</inkml:trace>
  <inkml:trace contextRef="#ctx0" brushRef="#br0" timeOffset="671">263 1067 7,'10'-10'34,"-9"14"2,4 26 1,-7 12 0,2-3-8,4 32-20,-2-1-3,5 2-4,2-1-4,-2-12-6,6-1-9,-2-10-13,-4-15-7,2-4 0,-8-15 1</inkml:trace>
  <inkml:trace contextRef="#ctx0" brushRef="#br0" timeOffset="911">98 1405 16,'-8'7'30,"-2"-11"0,13 11 2,0-14-2,0-2-20,24 5-7,13-5-4,4 2-7,5-7-15,11 12-7,-13-12-2,6 8 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15.16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293 9 14,'-5'-9'30,"8"11"1,-8-5 2,3 6-9,2 22-10,-6 4-1,8 17-5,-2 5-1,3 13-3,0 5 0,4 8-1,-3-1-1,4-8-1,0-4-5,-6-16-7,1-12-23,6 3 0,-9-17-2,4-4 1</inkml:trace>
  <inkml:trace contextRef="#ctx0" brushRef="#br0" timeOffset="400">1 1091 9,'1'-10'30,"-5"-2"2,7 13 2,-6 4 1,2 11-22,6 14-1,-5 5-2,6 11-4,-4 2-2,2 5-2,-1 2-3,-1-6-4,2 3-10,0-4-16,-4-16-4,6-3-1,-6-17 1</inkml:trace>
  <inkml:trace contextRef="#ctx0" brushRef="#br0" timeOffset="641">357 932 28,'11'14'34,"-13"7"2,4 20-1,-10 2 0,0 8-25,6 10-5,1-3-4,1-4-4,7 1-3,-6-13-5,11 2-4,-9-15-5,0-6-9,1 0-5,-14-15 2,4 2 2</inkml:trace>
  <inkml:trace contextRef="#ctx0" brushRef="#br0" timeOffset="881">39 1365 3,'-13'1'34,"8"5"2,5-4 0,14 2 0,2-5 1,13-2-31,15 1-1,6-2-3,6-3-5,10 1-17,-3 2-16,-13-7 0,-2 7-1,-16-6 0</inkml:trace>
  <inkml:trace contextRef="#ctx0" brushRef="#br0" timeOffset="2403">472 1216 4,'-8'0'22,"14"8"-4,-9-2-2,6 4-1,-3 0-2,-1 3-1,2 3-2,-4 0 0,5 5-1,-5-1-1,6 6-1,-5-1-1,7 4 0,-7-3-2,5 3 0,-1-1-1,-1-1 1,1-2-2,-1 0 0,1-2-1,-4-1 0,2-4 0,-1 0 1,-1-5-1,2 0-1,-1-4 1,-1-4 0,1-2-1,2-1 1,-2-4-1,2-2 1,2-2-2,-1-4-1,4 1-6,-2 4-22,-4-16-4,4 5-1,-7-7 1,9 8 0</inkml:trace>
  <inkml:trace contextRef="#ctx0" brushRef="#br0" timeOffset="3535">573 1664 14,'3'3'7,"-5"-4"-1,4 3-2,-2-2 0,0 3 0,-2-3 3,1 3 0,-3-3 2,2 0 0,1 0 1,-1-1 0,2-1-3,-1-2 0,4 0-3,-2-2 0,1-3-2,-1 0-1,-1 1 0,0-2-1,-1-4 1,-1 0 0,-1-2 1,0-3 1,-1 0-1,-3-4 1,2-3-1,-2-5 1,-1 1-1,0-5 1,2 2-2,1-4-1,2 1 0,3 0 0,-1 2-1,2 1 1,1 3-1,1 1 0,-2 4 1,-1 2 0,-1 1 1,-4 6-1,3 3 1,-4 3 0,1 2-1,2 4 1,-1 0-1,1 1 0,0 1 0,2 1 0,-1-1 0,1 1 0,-1 0 0,1-2 0,-1 3 0,1-2 0,-1 2 0,1 2 0,-1-1 0,1 1-1,-2 0 1,2 3 0,1-2 0,-2 0 0,-1-1 0,2 0 0,-1 1 0,2-3 0,-1 1 0,-1-1 0,1 0 0,1 0 1,-2-1-1,2-1 0,0-2 0,0-2 0,0-1 0,0-5 0,-1 2-1,1 0 1,0-2 0,0 4 0,0-1 0,0 3 0,0 5-1,0 5 1,-2 5 0,1 4-1,-1 6 1,0 4 0,0 7-1,-1 8 2,0 7-1,0 2 1,2 3 0,-1 1 1,2 3-1,-1 1 2,1-4-1,0-2 0,1-4-1,-1-4 1,0-5-1,0-4 0,0-3 0,-1-6-1,-1-1 0,1-4 1,-2-1-1,0-4 1,2 0-1,-4-1 0,2-5 0,2 0-2,-4-5-2,5-1-5,2-5-12,-11-12-9,13 7-2,-12-14 1</inkml:trace>
  <inkml:trace contextRef="#ctx0" brushRef="#br0" timeOffset="4687">484 1303 8,'-11'-2'16,"10"9"-1,-12-7-1,4 5 0,-6-2 0,-2-2 0,-3 1-2,-2-4-1,3 1-2,-7-2-1,4 1-3,-4-1-1,2 3-1,-1-1-2,5 2 0,-4 2 0,7-1 0,-1 1-1,3-2 0,4 1 1,3-1-1,1 0 0,4-1 0,1 0 1,1 0-1,1 2 0,-1-2 0,2 0 0,-2 0-1,1 0 1,0 0 0,0 0 0,0 0 0,0-2 0,0 2 0,-2 0 0,2 0-1,-1-2 1,-1-3 0,2 1-1,-1-3 1,1-2-1,0-3 1,-2-2-1,1-7 1,1 3 0,-2-3 0,-1-1 0,3 1 0,-3 2 0,0 1 0,2 2 0,-2 8 0,0-1 0,2 5 0,1 1 1,-2 1-1,1 1 0,1 1 0,-2 0 0,2 0 0,0 1 0,-1-1 0,1 3 0,-2 6 1,1 7 0,-2 9 0,0 5 1,2 9 1,-2 6-1,1 9 1,-1 4-1,2-1 0,-1-2 0,4-6 0,-2-5-1,1-7 0,-1-6-1,3-8 0,-1-5 0,-1-5 1,1-6-1,-1 0 0,0-2 0,1 0 0,-1 3 0,-1-3 0,0 3 0,0-1 1,-1 0-1,1-1 0,0-2 0,0-1 0,0-1-1,-2-7-5,5-2-12,5 1-15,-10-14 0,7 8 0,-5-9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26.26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222 2 20,'-6'-7'25,"6"8"-5,-9 2-3,4 9-1,-10 5-3,0 8-2,-8 11-2,-4 5-1,-1 13-2,-3 1-1,5 8 0,4-2 0,10 0-2,8-5-1,13-4-1,8-4-1,8-10-4,6-3-7,4-7-11,-7-17-10,2 1-1,-11-21 1,12 3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27.67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0 506 10,'4'-3'24,"-10"-3"1,8 13-9,12 6 2,-11 9-4,12 13-4,-11 4-1,14 10-2,-15 6-1,4 3-1,-4-1-2,1-3-1,-2-8-1,1-7 0,-3-8 0,1-10 0,0-13 0,1-11 0,1-13 0,3-9-1,2-8 1,3-5-1,5-5 0,3-2-1,4 0 0,0 5 0,5 8 0,0 5 0,2 14 1,-3 8 0,0 14-1,-5 10 1,-1 10 0,-4 8 0,1 5-2,-5 3 0,-3 1-4,-4-8-5,0-6-9,8-5-10,-10-17 0,11 0 0</inkml:trace>
  <inkml:trace contextRef="#ctx0" brushRef="#br0" timeOffset="440">797 766 10,'-1'-17'30,"-2"5"-1,-10-2 2,3 6 0,-1 0-19,-6 3-6,-2 7-1,-3 6-3,-4 5-1,-2 9-1,-1 3 0,3 5 0,1 5-1,4-2 1,5-3 0,9-1-1,6-5 1,9-9-1,7-6 0,3-6 0,5-9 0,2-5-1,1-7 1,-1-5 0,-2-1-1,-3-4 1,-2-1 0,-5 2 1,-3 1 0,-5 4 0,-3 5 0,0 4-1,-4 7 1,0 7 0,-1 9 1,1 8-1,1 3 1,2 7 0,2 1 0,6 0 0,3-3 0,2-6-1,4-6-1,1-5-2,1-10-2,2-5-5,-2-10-4,-1-4-4,2-2-4,-8-7 1,3 0 2,-7-7 1,-1 3 5</inkml:trace>
  <inkml:trace contextRef="#ctx0" brushRef="#br0" timeOffset="861">977 629 1,'-5'-42'10,"7"8"5,-8 1 3,4 7 0,-1 7 1,1 11 0,-1 11-3,1 8-2,2 11-2,-1 8-3,4 11-4,-2 2 0,5 3-3,1 2-1,-1-6-4,6 3-5,-5-9-8,-1-13-12,8 3-5,-6-17 1,5 1 1</inkml:trace>
  <inkml:trace contextRef="#ctx0" brushRef="#br0" timeOffset="1111">1169 715 21,'3'0'30,"-12"-5"0,6 15 2,-8 4-11,-1 5-9,5 6-4,1 2-4,3 5-1,3-2-1,7-1-1,6-6-1,5-5 0,7-10-1,-1-5 0,6-10 0,-3-6 0,1-7 0,-3-5-1,-6-4 1,-6-3-1,-7 2 1,-8-2 1,-5 5-1,-6-1 0,-5 9-1,-7 8-2,4 7-5,0 8-10,-4-1-11,17 11-1,-5-7 1</inkml:trace>
  <inkml:trace contextRef="#ctx0" brushRef="#br0" timeOffset="1452">1722 749 6,'1'-13'27,"0"10"1,-14-12 1,-3 9-10,-1 2-6,-9 3-4,-1 8-5,-2 3 0,0 7-2,1 7 0,6 3 0,5 2 0,8 0 1,9-3-1,6-3 1,9-7-1,5-6 1,3-10-2,4-6 1,-3-8 0,3-4-1,-4-6 0,-3-2 0,-4-2 1,-2 2-2,-6 2 1,0 4-1,-4 4 0,-3 5 0,-2 9 1,2 7-1,-2 10 0,1 8 1,0 10-1,1 9 0,2 9 1,0 5-1,-1 5 0,-2 0 1,-5 1-2,-3-3 1,-7-4-1,-8-4 0,-7-8-3,-9-10 0,0-5-3,-11-14-5,9-7-9,5-5-11,-1-19-1,19-2 1</inkml:trace>
  <inkml:trace contextRef="#ctx0" brushRef="#br0" timeOffset="1993">1776 809 24,'0'-5'29,"0"9"0,0-10 3,14 2-19,1-1-3,8-3-3,0-2-2,9-6-1,-1-2-1,7-2-2,-6-2-1,-7-4 0,-6 6 0,-5 0 0,-6 3 0,-7 2-1,-8 4 0,-5 3 1,-7 8-1,-4 10 1,-9 3-1,-6 9 1,7 6 1,-2 5 1,9 3-1,13 5 2,-4-4-1,19-1 0,17-5 0,8-7-1,0-6 0,11-7-2,-4-11-3,0-4-1,7-11-4,-7-2-4,-8-10-3,3-1-1,-11-4 0,2-1 0,-9 0 2,-3-3 5,-3 5 5,-2 5 7,-4 6 6,-1 3 5,2 9 2,-4 8 3,5 12-1,-3 8 1,6 6-4,-6 2-2,9 5-3,-6 2-1,5-2-4,-5-6-1,3-2-1,-1-6 0,-3-5-1,1-5 0,-1-8-1,1-8 0,1-6 0,3-6 0,4-5-2,3-4 1,2-6-1,6-1-1,3 2 1,3 5 0,-2 4 0,0 5 0,-1 9 0,-5 8 2,1 11-1,-7 7 1,-1 5 0,-4 4 1,-5 4-1,-2 4 2,-4-4-6,2 1-5,-5-2-15,-6-11-8,9 2-1,-6-15 1,13 4-1</inkml:trace>
  <inkml:trace contextRef="#ctx0" brushRef="#br0" timeOffset="2834">2844 636 4,'-6'-13'21,"12"7"2,-9-3-10,6 1 0,-4-2 0,-2 1-4,-2 2 0,-5 1-1,0 10 1,-10 5 0,1 10 0,-6 4 0,3 10-2,-1 0-1,7 8 0,2-2 0,10 0-3,4-4 0,10-6-2,3-9 0,8-9 0,1-9 0,4-7-1,0-9 1,0-6-2,-1-8 1,-4-5-2,-2-2 0,-8-2-1,-3 3-3,-13-2-2,-1 10-6,-7 3-8,-9 4-11,8 12-1,-10 1 2</inkml:trace>
  <inkml:trace contextRef="#ctx0" brushRef="#br0" timeOffset="3325">3343 727 11,'16'-7'24,"-18"-15"0,10 13 2,-11-5-19,-2 1 0,-5 4-5,-6 2-1,-6 1-1,-4 6 0,-3 6 0,1-2 0,-1 4 2,4-1 0,2 0 1,5-1 1,7 1-1,2-6 1,5 2 0,1-1-1,3-2 0,-2 1-1,1 1-1,-4 1 1,2 1-1,-4-1 1,1 3-1,-4-2 1,3 2 0,-2-3 0,3 2 0,0-2 0,4 2 0,-1 0 0,3 3 0,0 0-1,1 2 1,1 2-1,0 1 0,0 0 0,2 0 0,1-1 0,0-2 0,3-3 0,2-1 0,3-5-1,2-2 1,7-4 0,1-2-1,2-2-1,1-1 1,0-1-1,-1-4-1,-5 2 1,-1 0-1,-6 0 1,-2 0-1,-7-1 1,-3-1 1,-1 2 0,0-3 0,-4 5 0,3-2 1,-2 4-1,0 1 1,1 3 0,1 5 0,-2 0-1,3 6 1,-2-2 0,1 6 0,1-2 0,1 6 0,1-1 0,2 3 0,1 4 1,2-1-1,-1 1 0,4 1 0,-1-1 0,1-3-2,3-2-1,-4-7-4,7-2-11,1-3-15,-6-10-2,6 1 1,-7-11 0</inkml:trace>
  <inkml:trace contextRef="#ctx0" brushRef="#br0" timeOffset="4116">3577 309 9,'5'-16'31,"-10"-1"0,10 20 3,-8 2-1,1 14-20,8 19-1,-4 1-4,1 13-3,-2 1 0,2 8-2,-1-4 0,-1-2-2,2-6-2,-3-9-3,4-1-9,1-7-20,-4-15-2,6-1 0,-4-16-1</inkml:trace>
  <inkml:trace contextRef="#ctx0" brushRef="#br0" timeOffset="4386">3685 358 16,'16'-16'32,"-16"2"1,18 21 1,-5 6 0,-14 15-23,15 14-1,-15 5-4,14 11-2,-12 1-2,-1 1-4,5-4-4,-7-8-11,2-12-17,6-1 0,-2-18-2,7-5 2</inkml:trace>
  <inkml:trace contextRef="#ctx0" brushRef="#br0" timeOffset="4637">4057 313 27,'-26'16'29,"3"18"0,-15-6 0,-2 7-17,7 6-5,-2-10-4,7 4-2,3-6 0,8-7-2,7-2 1,4-10 0,6 5 1,6-1 0,2 5 1,5-2 0,5-1 0,1 3 0,4-3-1,3 4 0,5-7-2,-2-4-2,8-1-6,-2-5-8,-5-10-13,16 6-1,-11-12 1</inkml:trace>
  <inkml:trace contextRef="#ctx0" brushRef="#br0" timeOffset="4907">4379 579 9,'-10'-20'26,"4"17"0,-16-2-4,-1 5-3,-3 8-2,-5 5-4,5 13-2,-5-1-2,8 7-2,1-6 0,13 4-1,2-4-2,12-3-2,3-10-1,8-4 0,8-6-1,0-8 0,6-2-1,-4-4 0,0-5 0,-4-7-1,-2-2-1,-5 0-1,-2 4 0,-7-4 1,0 8-1,-6-1 0,0 8 1,-5 10 1,2 10 1,-1 5 2,-2 4 1,3 5 0,0 1 2,6 4-1,0-3 0,7-6 0,2-7-2,7-4 0,1-8-2,4-5 0,2-5-2,-3-12-1,5 3-2,-8-6-2,2-1-1,-7-4-1,-1 7 1,-5-2 1,-3 8 1,-4 7 3,-4 1 4,1 12 3,-5 9 4,1 7 2,-2-1 1,3 7 0,-2-4 0,4 2-1,0-4-2,3-4-2,2-8-1,4-5-1,0-6-1,2-13 0,3-5-2,1 3 0,3-5-1,0-5-1,2 1-1,-1-1-1,1 5 1,-1 9 0,-1 8 0,-3 1 2,-4 8 1,-2 9 1,-5 7 1,-2 7 1,-3 1 0,1 5 1,-3-3-1,5-2-2,0-1-1,1-5-5,8-5-10,1-3-16,2-13-2,5 1-1,-2-13 0</inkml:trace>
  <inkml:trace contextRef="#ctx0" brushRef="#br0" timeOffset="5658">4946 636 16,'-1'-7'32,"8"7"0,-5-6 3,8 6-2,3-5-19,0-8-5,8 3-5,2-4-2,2-1-2,1-2 1,-3-3-2,-1 2 1,-6 1-1,-4 3 0,-11-1 0,-6 8 0,-12 3 0,-6 7 0,-7 5 2,-3 7-1,0 5 2,-1 5 0,8 3 0,4 1 1,14 3-1,8-3 1,11-1-1,11-4 0,6-4-1,7-4-1,3-6 0,4-2-2,-3-8-2,4 0-4,-8-10-11,-8-5-16,8 2 0,-11-10-1,5 3 2</inkml:trace>
  <inkml:trace contextRef="#ctx0" brushRef="#br0" timeOffset="6109">5433 0 21,'9'14'31,"-2"8"-1,18 24 3,-1 13-13,0 9-9,8 15-1,-7 5-3,-1 9-2,-13-5 0,-4 1-2,-20-9-1,-6-3-2,-8-2-8,-1-5-26,-17-18 0,7-2-1,-4-19 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6:07.75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2248 1796 3,'0'-4'24,"-6"-16"2,0 0-6,-3-9-4,-7-3-1,3-4-4,-9-2-2,0 6-1,-4 2-2,-3 12 0,-4 8 0,0 22 0,1 15-1,-1 24 0,-2 16 1,9 16-2,-2 7-1,12 7 0,3-3-1,11-4 0,11-14-1,9-12 0,11-19-1,9-12 1,7-13-1,6-11 0,6-6-2,0-12-2,1 2-4,-3-13-7,-7 2-13,0 0-7,-11-6-1,-1 4 2</inkml:trace>
  <inkml:trace contextRef="#ctx0" brushRef="#br0" timeOffset="371">2699 2008 13,'3'2'31,"2"7"1,-1-9 1,5 7-1,11-4-20,6-7-7,12 1-1,15-6-3,8-5-2,19 4-7,3-3-14,-1-8-10,2 11-2,-23-7 2,0 14 0</inkml:trace>
  <inkml:trace contextRef="#ctx0" brushRef="#br0" timeOffset="671">4210 1639 4,'0'-19'27,"-22"-10"1,3 15 2,-20-5-2,-8 10-19,10 16 0,-13 11 0,3 18 0,-14 13-1,16 19-1,4 4 1,15 9-1,8-4-2,17-2-1,13-10-1,20-10-1,14-19-1,10-13 0,12-12-1,-4-14-2,9-2-5,-12-13-9,1-4-21,-7 2 1,-14-8-1,-5 6 0</inkml:trace>
  <inkml:trace contextRef="#ctx0" brushRef="#br0" timeOffset="1252">3995 1344 11,'-3'-6'30,"10"2"1,-10-14 1,0-4-15,5-4-2,-2-10-3,2-6-5,-2-7-2,3-3-3,0 2-2,0-1-2,4 6-3,-5 5-4,4 9-10,-2 17-13,-8-1-1,7 17 2,-12-7 0</inkml:trace>
  <inkml:trace contextRef="#ctx0" brushRef="#br0" timeOffset="1643">3968 240 5,'-27'-17'26,"6"15"0,-8-3 2,-3 10-15,12 14-2,-7 7-1,11 13-3,-7 0-2,8 10 0,4 1-1,1 2 0,15-6 0,9-4-1,7-10-1,11-9-1,9-6 1,6-8-2,2-11-1,10-8 1,-10-7-1,-5-5 1,-8-4-1,-11-6 0,-6-5 0,-12-4 1,-4-1 0,-11 3 0,-6 6 0,-10 0-1,-3 11-1,-5 6-3,3 15-4,-4 7-8,-4 2-13,17 12-1,-2-8 1</inkml:trace>
  <inkml:trace contextRef="#ctx0" brushRef="#br0" timeOffset="2033">4449 33 17,'-9'-20'29,"5"16"-1,-14-5 2,-5 13-16,9 14-4,3 5-3,4 15-3,6 2-2,2 12 1,3 3-1,5 4 1,3-2-1,2-4 0,-2-6 0,0-10-2,-5 1-2,-3-9-4,-4-3-7,3-2-13,-14-15-6,8 3 1,-6-18 0</inkml:trace>
  <inkml:trace contextRef="#ctx0" brushRef="#br0" timeOffset="2304">4435 422 11,'4'2'26,"-6"-12"2,17 11-1,-2-7-13,6 1-8,9-3-6,5-2-9,-4 3-6,5-10-9,5 9-3,-15-10 0</inkml:trace>
  <inkml:trace contextRef="#ctx0" brushRef="#br0" timeOffset="2454">4714 148 5,'0'-9'29,"-7"2"1,11 14-1,-5 15-5,4 7-4,10 18-4,-9 0-4,11 15-2,-6-4-5,-5 1-5,3-1-12,11-5-21,-18-15-2,13-5 0,-13-16 0</inkml:trace>
  <inkml:trace contextRef="#ctx0" brushRef="#br0" timeOffset="3295">2007 1364 4,'-14'-13'30,"12"3"0,-8-15 2,7-2-1,2-9-20,-5-15-2,7-5-3,-1-10-3,3-2-2,-1 2-1,-2 1-3,3 10-2,-3 6-8,-2 8-14,1 22-5,-7 2 1,4 19 1</inkml:trace>
  <inkml:trace contextRef="#ctx0" brushRef="#br0" timeOffset="3666">1834 175 0,'-13'12'24,"8"24"0,-5-6 1,4 14-15,3 8 1,2-2-4,4 1-2,-2-2-2,5-3-1,-3-7-1,4-8-3,-2-7-4,-1-3-6,-8-17-14,10 12 1,-12-23-1</inkml:trace>
  <inkml:trace contextRef="#ctx0" brushRef="#br0" timeOffset="3906">1781 456 11,'9'5'26,"-4"-12"0,19 9 1,0-8-17,6-4-4,10-3-4,3-5-9,2 2-9,-5-10-11,3 9 1,-12-10 1</inkml:trace>
  <inkml:trace contextRef="#ctx0" brushRef="#br0" timeOffset="4066">2140 120 24,'-12'-23'27,"8"17"-2,1 12-2,0 11-4,2 19-4,-5 4-3,6 16-3,0 0-2,4 8-2,-4-2-3,4-3-2,7-6-7,-1-7-13,-1-13-12,4 2-2,-12-16 1,6 2 0</inkml:trace>
  <inkml:trace contextRef="#ctx0" brushRef="#br0" timeOffset="4797">1474 2122 3,'-9'-7'28,"-21"-12"1,-4 13 1,-15 6-7,-11-6-12,-6 2-2,-9 2-5,3 5-2,-1 2-1,3-1-4,11 2-5,12 1-14,6-14-7,27 10 0,-2-18 0</inkml:trace>
  <inkml:trace contextRef="#ctx0" brushRef="#br0" timeOffset="5318">0 1730 12,'5'8'30,"-9"11"1,11 28 3,-5 12-15,-1 9-2,7 13-4,-6-2-6,4 4-3,-1-8-4,-2-16-5,2-5-6,3-17-8,-4-19-12,5-7-3,-3-16 1,8-8 1</inkml:trace>
  <inkml:trace contextRef="#ctx0" brushRef="#br0" timeOffset="5538">230 1749 18,'16'10'28,"-12"11"1,6 26-7,-2 12-4,0 8-5,0 5-7,0 2-8,0-6-13,-7-13-13,12 0-2,-16-24 1,8 3-1</inkml:trace>
  <inkml:trace contextRef="#ctx0" brushRef="#br0" timeOffset="5749">35 2191 32,'-2'-4'33,"5"-11"2,17 4-2,1-12-1,21 4-37,18 0-25,-6-10-1,11 10-3,-4-5 1</inkml:trace>
  <inkml:trace contextRef="#ctx0" brushRef="#br0" timeOffset="8643">1972 2726 12,'6'-7'28,"-10"-6"1,11 17 2,-6 5-15,2 11-1,0 18-4,5 4-3,-4 11-2,2 7-2,0 5 0,-3-2-3,1-2-2,-1-10-7,1-6-14,-4-14-10,6-2-1,-6-13 0,4 0 1</inkml:trace>
  <inkml:trace contextRef="#ctx0" brushRef="#br0" timeOffset="9053">1572 3627 10,'14'-24'30,"-12"-2"1,12 17 3,-5 12-11,0 8-7,8 20-1,-12 11-4,5 16-3,-12 5-2,2 8-2,-3 1-4,-4-2-1,6-8-3,-8-14-4,13-6-6,-4-19-8,-1-12-13,10-3-1,-2-23 2,6-2 2</inkml:trace>
  <inkml:trace contextRef="#ctx0" brushRef="#br0" timeOffset="9284">1899 3533 6,'15'-32'33,"-2"14"1,0 25 2,-10 13-1,0 19-16,3 22-6,-2 4-5,1 9-5,-1 4-6,-4-9-4,7 4-10,-7-16-8,0-13-10,6-9-2,-12-17 2</inkml:trace>
  <inkml:trace contextRef="#ctx0" brushRef="#br0" timeOffset="9514">1642 3921 28,'-14'-6'33,"22"5"1,3-8-1,21 3 0,8-4-29,12 0-8,7-3-11,-6-3-18,9 10-1,-17-8 1,-4 9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6:15.043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132 20 15,'12'-10'30,"-9"0"1,4 15-4,4 10-3,-13 11-5,13 19-5,-14 7-3,9 16-3,-6 0-2,2 5-4,1-2-4,-4-9-6,8-6-16,-5-7-12,2-17 0,-1-4 1,-7-14 0</inkml:trace>
  <inkml:trace contextRef="#ctx0" brushRef="#br0" timeOffset="381">3 876 3,'3'-16'32,"4"22"1,-10 3 2,5 22 0,-4 13-16,-3 9-10,6 15 1,-5 0-5,2 2-3,4-3-3,-1-9-2,9-8-3,-10-12-5,12-14-7,1-7-15,-2-22-2,2-7 2,-6-23 1</inkml:trace>
  <inkml:trace contextRef="#ctx0" brushRef="#br0" timeOffset="591">257 771 9,'12'-26'33,"0"27"1,-3 14 2,-1 24-1,1 14-19,-7 11-4,8 12-4,-7 3-6,0-1-3,4-3-6,-7-15-4,2-4-9,7-10-15,-12-24-1,3-5 1,-8-20 2</inkml:trace>
  <inkml:trace contextRef="#ctx0" brushRef="#br0" timeOffset="831">22 1139 30,'-16'0'32,"16"3"0,4-15-2,30 8-7,13-3-48,3-15-5,13 10-2,-11-11 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6:13.95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0 534 18,'13'3'32,"0"-8"1,21 2 1,-2-10-1,22-4-22,16 3-6,15-4-3,8-3-8,6 2-15,-3 3-12,-11-3-1,1 9 1,-35-3 0</inkml:trace>
  <inkml:trace contextRef="#ctx0" brushRef="#br0" timeOffset="241">979 0 15,'13'1'34,"-10"8"2,-5 21 0,-3 9-1,-7 16-18,10 14-7,-9 6-4,11 0-6,3 6-9,2-12-16,-2-9-10,9-8-2,-5-18 1,6-5 0</inkml:trace>
  <inkml:trace contextRef="#ctx0" brushRef="#br0" timeOffset="461">982 401 16,'4'-20'29,"18"10"0,-2-13-1,17-8-9,2 11-27,6-10-10,15 9-10,-15-13-1,9 11 1</inkml:trace>
  <inkml:trace contextRef="#ctx0" brushRef="#br0" timeOffset="601">1403 27 22,'-19'12'29,"12"18"-4,-2 7-3,5 12-3,10 9-3,-2 4-4,11 5-5,1 1-7,-2-8-13,2-9-18,3 1-1,-9-22 1,2 3-1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6:18.30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199 330 0,'-2'-20'29,"2"15"3,-18 0-1,4 18 1,-11 12-19,-6 8-1,2 15-4,1 10-4,4 7-1,5 7-1,12-2-1,8-3 0,14-5-3,8-5-3,6-16-4,6-7-9,6-2-14,-8-22-1,6 2 2,-10-19 0</inkml:trace>
  <inkml:trace contextRef="#ctx0" brushRef="#br0" timeOffset="290">669 608 3,'-30'-18'27,"12"18"-1,-15-7 0,11 16 2,-3 4-25,-2 10 1,6 7-2,0 6-2,7 2 1,1 0 0,8-1-1,5-8 1,4-1 0,9-10 0,2-8 0,8-10 0,0-9 0,2-7-1,1-7 0,-1-8 0,-3-6 0,-1-2 0,-3-2-1,-2 4 1,-7 2-1,-2 9 1,-3 7-1,-5 11 1,1 13-1,-2 11 1,2 7-1,3 8 1,2 4-1,11-1 2,0 1-2,8-6-2,3-7-8,-9-17-11,17 3-6,-14-25 2,9 7-1</inkml:trace>
  <inkml:trace contextRef="#ctx0" brushRef="#br0" timeOffset="701">1010 217 29,'-6'6'33,"3"5"1,7 20-1,10 9-14,-12 6-8,7 7-2,0 9-4,5-4-4,2-1-3,-11-7-4,5-1-5,-7-11-11,0-15-11,4 4-2,-11-20 2,11 3 1</inkml:trace>
  <inkml:trace contextRef="#ctx0" brushRef="#br0" timeOffset="991">1461 565 27,'9'-16'31,"-17"-7"2,3 11-2,-9 5-16,-6 1-4,-2 13-3,-8 6-3,6 14-1,-3 9-2,5 8 1,2 6-2,9-1 0,1-1 0,10-6-1,23-6-1,1-10-3,15-11-6,2-10-15,-3-16-8,8-2-1,-5-15 1,11 0 0</inkml:trace>
  <inkml:trace contextRef="#ctx0" brushRef="#br0" timeOffset="1442">1900 511 24,'-10'13'27,"-13"-5"2,5 12-5,-1 12-9,-8 7-2,17 4-3,-6 0-3,13 4 0,1-11-2,15 0 0,5-17 0,9-9-2,11-14-1,-3-10-1,4-8 0,-1-10-1,-7-4-1,-2-8-1,-10 1-1,-10-1-2,-14 7 0,-9 1-3,-7 11-5,-12 6-8,-2 1-12,-6 17 1,2-8 1</inkml:trace>
  <inkml:trace contextRef="#ctx0" brushRef="#br0" timeOffset="1782">2159 184 19,'2'-4'33,"-12"7"3,11 16-2,-11 9 1,5 10-24,10 18-1,-11 5-4,13 7-2,-2 2-1,0-1-2,4-8 0,-4-7 0,-3-10-1,-3-10 1,7-16-1,-3-14 0,3-14-1,-2-14-1,3-9-1,3-13 0,9-1-1,5-7-1,-3 7 1,3 0-2,2 12 2,-1 10 2,2 14 0,-2 12 2,-2 12 0,-7 12 0,-1 12 1,-6 4-2,1 9-5,-6-3-9,-4-12-16,13 4-2,-19-14 2,17-1-1</inkml:trace>
  <inkml:trace contextRef="#ctx0" brushRef="#br0" timeOffset="2153">2735 447 2,'-10'7'31,"-15"0"1,8 23 2,-5 8-8,6 0-7,7 9-5,7-6-4,10 3-2,7-12-4,12-6-1,3-13-1,9-10-1,-7-10-1,3-6-1,-3-11-1,-6-8-1,0 0-1,-13-5-1,-1 2-2,-15-4 1,0 6-1,-16-2 0,-1 13 1,-14-1-1,1 11-1,-4-1-1,1 10-5,14 9-15,-10-11 1,21 16 2</inkml:trace>
  <inkml:trace contextRef="#ctx0" brushRef="#br0" timeOffset="2513">3055 0 23,'-10'-12'35,"7"22"1,-5 11 1,2 11-1,6 24-22,-5 2-4,14 14-3,-7 1-2,8 4-2,-9-6-1,7-3-1,-1-10-2,-3-9-3,6-2-8,-7-8-24,-1-21-1,-1-6-2,2-18 1,3-8 1</inkml:trace>
  <inkml:trace contextRef="#ctx0" brushRef="#br0" timeOffset="2874">3298 75 28,'22'33'34,"12"21"1,-4 8 0,-9 10-13,8 16-6,-21 0-6,-2 8-4,-13 0-4,-15-6-5,-4 0-11,-18-11-22,-2-21 0,1-2 0,3-22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38.86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56 782 0,'-21'-23'25,"17"17"2,-13-10 2,5 5-7,10 5-4,-4 2-1,10 12-4,-6-2-2,14 15 0,-10 0-3,13 16 0,-7-3-2,7 12-1,-1-2-1,5 6-1,-8-8 0,3 1-2,-6-13 1,-1-3-2,1-6 1,-4-5 0,-4-9 0,2-7-1,-4-5 1,0-5 0,0-7-1,0-4 1,-2-6-1,2-8 0,6 1-1,0-7 1,8-1 0,1 0 0,8 2-1,2 3 1,2 4-1,4 9 1,-2 6 0,0 9 0,-4 14 0,-2 7-1,-2 13 1,-3 8 1,-1 5-1,1 4 0,-3 0 0,-1-1 0,-3-5 1,1-3-1,-4-10 1,-1-6-1,-3-7 1,-4-8-1,0-8 1,1-8-1,-3-5 0,0-6 1,2-5-2,4-5 2,2-3-2,5-3 1,7 1 0,1 4 0,6 1 0,2 6-1,0 10 2,0 7-1,0 12 0,0 12 1,-6 11-1,4 10 1,-3 9 0,1 2 0,2 4 0,-4-2-1,2-4 1,-3-1 0,-1-11-1,-2-5 0,-3-6-1,-8-7-2,5-1-6,-12-11-17,1-3-13,2-9 1,-4-3-2,2-2 2</inkml:trace>
  <inkml:trace contextRef="#ctx0" brushRef="#br0" timeOffset="971">1014 874 25,'-6'-4'28,"16"12"0,-6-12 3,11 4-16,10 2-1,2-6-5,9 4-1,-1-10-2,7 3 0,-1-9-2,1 5 0,-9-10 0,-1 3-1,-10-3 0,-1 6-1,-12-4 0,-1 1 0,-10 5-1,-4-2 0,-3 1 0,-5 1-1,-7 1 1,-2 3-1,-4 3 0,-6 6 0,-1 6 0,-3 7 1,-3 10 0,3 10 1,5 3 0,5 8 0,9 2 0,13 4 0,7-4 0,9 0-1,12-7 1,14-3-2,3-7 1,6-6 0,2-9 0,0-9-1,2-5-1,-1-9-3,-3-3-2,-14-15-5,5 6-10,-6-4-17,-12-7 1,-4 1-1,-9-7 2</inkml:trace>
  <inkml:trace contextRef="#ctx0" brushRef="#br0" timeOffset="1442">1654 427 5,'10'-18'26,"-16"-12"1,12 16 4,-4-1-9,-4 3-3,4 12-4,-8 2-2,8 23-3,-8 0 1,10 23-3,-8 2-1,8 15-1,-4 0-1,8 10-1,-2-7-1,5-1-1,-1-10 0,-1-3-2,-3-12 1,2-7-1,0-6-2,-8-10-3,5 2-4,-14-17-12,1-6-17,2-2 1,-5-8-1,-1-3 2</inkml:trace>
  <inkml:trace contextRef="#ctx0" brushRef="#br0" timeOffset="1752">1556 759 19,'6'3'29,"-10"-8"2,18 10 1,-5 5-7,12-10-12,12 4-3,-8-8-3,12 2-2,1-4-4,-9-3-2,11 1-4,-5-5-5,2 3-4,-7-3-7,3-3-5,0 9-6,-16-9 2,20 10 0</inkml:trace>
  <inkml:trace contextRef="#ctx0" brushRef="#br0" timeOffset="1993">2070 407 0,'0'-4'29,"-14"-11"1,14 17 2,-5-2 0,-3 6-10,14 21-5,-14 0-4,12 21-3,-8 0-3,10 17 0,-10-2-1,4 6-1,0-5-2,4-1-1,-2-7 0,2-8-1,-1-8 0,1-11-1,2-6 1,0-8-1,0-11 1,-1-6-1,3-11 0,4-9 1,1-4-1,2-11 0,-1-3-1,3-4 1,8-2-1,2 0 0,4 5 0,4 3 0,-3 9 0,3 8 0,3 13 1,1 10-1,-3 12 1,-5 9 1,-4 7-1,-4 7 1,2 3-1,-4 0 1,-5-1 0,-1-1-1,-9-5 1,2-2-1,-1-7 0,-3-6-2,2-1-2,-12-9-7,6-6-23,0 1-3,-2-6-1,2-5 0,2-7 1</inkml:trace>
  <inkml:trace contextRef="#ctx0" brushRef="#br0" timeOffset="2603">3101 753 6,'-6'-27'28,"8"14"1,-17-14 0,7 13-1,-5-3-16,-12 4-3,0 7-3,-10 6-2,0 7-1,-3 5 1,5 13 0,0 0 0,6 13 2,6-3-2,14 9 0,3-6-1,13 5 0,5-7-1,7-3-1,2-10 1,8-4-1,-2-11 0,2-7 0,-3-8-1,3-9 1,-4-7-1,-2-3 1,-6-7-1,-3-2 0,-3 3 0,-3-1 0,-6 6 0,-6 4 0,-2 8 0,-2 5 0,-2 12 0,5 10 0,-7 5 1,6 8 1,2 6-1,10 3 1,-2 1 0,11 3 0,-2-3 0,3-7-1,7-3 0,0-7-2,2-7 1,-4-5-1,4-10-1,-6-7-2,6-3-1,-10-11 0,2 4-2,-9-12-1,5 5 1,-9-11-1,0 3 3,-8-6 0,4 3 3,-4 1 1,4 3 2,0 6 2,-6 8 3,10 14 0,-8 7 2,13 19-1,-15 2 1,10 17-1,-8-1 0,8 9-2,-6-6-2,-2 4 0,2-7-1,-2-5-1,4-7 0,0-5-1,-2-7 1,0-11-1,6-2 1,3-8-1,-3-7 0,2-8 1,0-6-1,1-5 0,3-9-1,-1 3 0,1-4 1,1 0-1,12 1 0,2 5 0,0 9 0,2 8 1,2 14-1,1 10 1,-3 11 1,0 11 0,-11 9 0,-3 10 1,2 3-1,-1 2 0,-5-6 1,-1 1-1,1-8 0,-3-3-1,2-6 1,-1-6-2,1-6-1,-6-7-4,9 7-7,-3-13-26,-12-9 1,2-1 0,-6-11-1,6-1 2</inkml:trace>
  <inkml:trace contextRef="#ctx0" brushRef="#br0" timeOffset="3625">3992 785 21,'0'-5'30,"17"9"1,-6-8 3,1 2-12,11 6-4,-4-10-3,10 10-5,-6-12-2,10 4-2,-12-2-2,4 1-1,6-5-1,4 0-1,-7 1 0,-3 1-1,0-1 1,-3 1-1,-1-2 0,-2 1 1,-11-1-1,-6 1 0,-4-5 0,-2 1 0,-17-3 1,-1-1-1,-1 4 0,4-3 0,-4 7 0,-4 3 0,-4 12 0,-5 3 0,9 10 1,-2 8 1,0 4-1,-2 9 1,4 1 0,12 3 0,7-2 0,10-4 0,14-5 0,5 2-2,2-9 2,8-2-2,-1-7 1,7-6-1,1-9 0,1-2-1,-2 0-1,1-11-3,6 3-6,-11-9-17,0-6-12,-10 4 2,-8-3-1,0 1 1</inkml:trace>
  <inkml:trace contextRef="#ctx0" brushRef="#br0" timeOffset="4306">4530 0 9,'-4'-2'30,"-3"-5"1,12 14 3,1 9 1,2 9-17,19 25 0,-12 9-5,12 24-2,-2 5-2,4 16-2,-8 1-1,0 3-2,-11-5-1,-16-3-1,0-13 0,-9-9-1,-10-11-1,-8-9-1,8-6-3,-9-18-6,9-9-22,9-7-8,-1-11 1,5-3-1,3-10 1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3:56.08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1040 1375 20,'-19'-14'29,"7"7"1,-14-15 2,2-4-18,0 0 0,-8-13-3,3-1-5,-4-9-1,3 1-1,-2-5-2,-3 3-1,-4 4-1,11 5 0,-2 7-1,8 5-2,9 11-6,-2 7-14,-2 1-8,17 10-3,0-9 2,16 12 0</inkml:trace>
  <inkml:trace contextRef="#ctx0" brushRef="#br0" timeOffset="651">21 18 20,'-4'-11'23,"7"14"-7,-2 9-1,1 5 0,-1 11-4,-2 5-2,2 11-1,-4 6-2,2 11-1,-4 0-3,1 0 0,1-3-1,-1-5-3,4-3-3,-2-7-5,1-8-5,7 0-10,-12-18-3,10 3 0</inkml:trace>
  <inkml:trace contextRef="#ctx0" brushRef="#br0" timeOffset="921">14 403 2,'16'1'25,"-12"-9"0,15 6-5,1-4-6,9 2-1,8-5-5,2-1-4,3-1-7,-1-4-9,8 12-14,-16-16 0,7 14 0</inkml:trace>
  <inkml:trace contextRef="#ctx0" brushRef="#br0" timeOffset="1132">449 0 23,'3'31'26,"-9"0"3,11 14-8,-4 10-9,2 11-1,6 3-3,-2 1-3,3-5-3,2-3-3,-2-10-5,0-8-13,6 1-11,-16-21 1,10 5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3:57.88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1454 0 8,'-23'3'27,"10"15"1,-19-4 3,-2 11-16,-7 8 1,-12 1-3,-7 10-3,-14-4-1,5 5-2,-9-5 0,2 1-3,3-6-2,8-5-1,11 0-5,9-11-9,10-5-20,25 2-1,1-14-1,20 1 1</inkml:trace>
  <inkml:trace contextRef="#ctx0" brushRef="#br0" timeOffset="531">23 751 1,'-13'-24'27,"13"18"0,-10-1 3,13 17-9,0 20-8,-2 6 1,8 18-5,-3 0-3,4 11-1,-3 3 0,2 5-3,-2-10 0,2-8-2,-2-6-3,-4-13-7,3-7-10,3-4-12,-8-25-1,8-3 2,-8-19-1</inkml:trace>
  <inkml:trace contextRef="#ctx0" brushRef="#br0" timeOffset="772">322 646 26,'16'8'30,"-11"13"2,6 25 0,-10 13-16,5 3-8,3 13 0,-5 2-5,-3-2-6,4-3-5,-4-11-9,-5-15-13,8 0-3,-12-18 2,5-1 0</inkml:trace>
  <inkml:trace contextRef="#ctx0" brushRef="#br0" timeOffset="1012">140 1108 20,'-9'-7'32,"15"7"-1,-3-10 2,17 5-1,8-5-26,9-1-7,10-4-12,5-5-17,13 7-3,-9-9 2,10 8-1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3:49.10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45 72 10,'11'-6'19,"-6"-7"1,3 10-1,-5 3 0,0 10-2,-3 12-3,-7 8-1,3 14-4,-7 5 0,4 12-3,-3 5-1,3 0 0,-2 0-3,2-7 2,1-6-3,4-7 0,-1-9 0,3-7 0,-1-11 0,2-2 0,-2-8 0,4-4 0,-2-13 1,4-11-1,2-11 0,5-14 0,4-12 0,4-11-1,6-10 0,3-10 0,6 4-1,-1 6 1,-5 11-1,0 13 0,-10 13 0,0 16 1,9 16 0,-4 20 0,-5 13 1,0 14 1,0 10 0,0 11-1,2 5 2,-2 6-2,-15 1 1,2-4-1,0-3 0,1-5-1,2-8 0,2-7 0,2-5-2,2-10 0,5-2-4,-7-14-7,5-11-21,2 1-1,-2-17-2,4 2 2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3:52.30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499 1987 8,'-10'-26'27,"4"12"2,-11-11 3,-2 8-16,-3 2 0,-7 1-3,-2 14-4,-12 6-2,-1 14-1,-4 9-1,0 13-1,-3 7-2,7 8 0,6 1 0,9-1-2,13 0 1,12-4-1,12-5 0,10-7 0,17-6 0,4-8 0,9-4 0,3-7 0,5-3-2,-3-9-2,3 1-4,-8-12-5,-5-2-10,3 2-11,-16-15-1,5 3 2</inkml:trace>
  <inkml:trace contextRef="#ctx0" brushRef="#br0" timeOffset="451">961 1987 8,'-12'-4'27,"17"8"0,-7-8 2,15 4-17,10 4 0,11-4-3,8 2-3,6-2-2,8-3-2,2 2-1,3-7-1,-3 5-1,-4-5-2,-13 5-3,-2-4-5,-14 1-8,-2 10-11,-11-8 2,-2 14 0</inkml:trace>
  <inkml:trace contextRef="#ctx0" brushRef="#br0" timeOffset="742">959 2252 10,'-30'9'24,"23"7"2,-1-15 2,23-1-16,8 3-6,15-3 2,10 2 0,7-5 0,9 1-3,0-2-1,6 1-2,-11-1-1,3-2-2,-9 0-3,-13-2-8,-2-7-14,5 12-4,-19-13 0,5 10 1</inkml:trace>
  <inkml:trace contextRef="#ctx0" brushRef="#br0" timeOffset="1402">2504 1822 25,'-18'-23'27,"4"16"0,-15 0-11,-4 8-4,-11 9 0,-11 8-4,-6 14 0,-6 8-2,4 11-1,2 2 0,11 7 0,12-4-1,21 1 0,21-8-1,27-4 0,14-13-1,21-8 0,5-9-1,12-10 0,0-9 0,1-6-2,-8-5-1,-10-5-4,-4 3-6,-12 2-17,-17-6-5,1 8-1,-23-6 2</inkml:trace>
  <inkml:trace contextRef="#ctx0" brushRef="#br0" timeOffset="2154">2767 1342 15,'-9'1'27,"15"8"2,-15-12 1,16-1-12,-1 2-8,10-15 0,13-5-2,11-17-1,16-4-1,3-15-1,12-5 0,2-9-3,2 0 0,-10 1-1,-9 7-1,-16 9-1,-8 6-1,1 13-2,-17 5-2,-13 14-4,0 1-7,-3 6-9,15 10-8,-15-5 2,0 16 1</inkml:trace>
  <inkml:trace contextRef="#ctx0" brushRef="#br0" timeOffset="2594">3706 94 5,'-10'-28'27,"14"18"1,-16 3 4,4 13-15,9 18-1,-11 8-3,8 15-3,-8 5-3,9 9-2,-5 1-1,5 1-2,-1 0-1,2-11 0,6-4-2,-3-11-3,7-1-3,-9-12-6,4-7-10,4 2-9,-11-16-1,2 1 1</inkml:trace>
  <inkml:trace contextRef="#ctx0" brushRef="#br0" timeOffset="2855">3619 388 7,'-2'-19'26,"22"15"1,-15-11 0,17 5-14,4 0-2,12-2-3,-3 1-4,7-1-1,-1-1-3,-1 0-2,0-3-3,-1 5-5,-7-2-6,-11-5-8,13 8-4,-23-6 1</inkml:trace>
  <inkml:trace contextRef="#ctx0" brushRef="#br0" timeOffset="3075">4127 0 6,'4'6'25,"-14"-2"2,4 15-5,0 11-3,0 9-4,9 13-3,-6 6-2,6 10-2,-3-1-1,5 1-3,-1 0-1,0-6-1,4-10-2,-2-7-2,2-4-8,4-2-18,-15-22-3,9 5-2,-10-19 2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3:59.41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0 28,'6'0'33,"5"18"1,-3 3 2,-4 7-17,12 19-7,-2 1 1,20 11-5,-4-1-3,11 1-2,5-4-2,-4-8-2,12 5-5,-12-17-11,-7-3-18,-1-2-1,-9-11-1,-9 1 1</inkml:trace>
  <inkml:trace contextRef="#ctx0" brushRef="#br0" timeOffset="520">436 915 21,'8'0'30,"-4"4"2,3 21 0,-1 12-15,-6 6-4,7 16-4,-2 2-3,-4 7-1,5-3-3,-6-3-1,6-6-2,-5-11-3,6-6-5,-4-15-10,-6-14-13,16-1-2,-14-21 2,18-1 0</inkml:trace>
  <inkml:trace contextRef="#ctx0" brushRef="#br0" timeOffset="761">744 785 21,'4'14'34,"-4"17"2,1 22-1,-2 2 0,-2 11-24,10 13-2,-5-2-5,1-4-5,2-2-3,-2-13-4,5-3-5,-6-14-5,3-10-9,-1-10-9,-5-18 2,1-1 2</inkml:trace>
  <inkml:trace contextRef="#ctx0" brushRef="#br0" timeOffset="1001">452 1246 20,'-11'11'31,"2"-13"-1,15 9 3,10-11-3,8 1-25,18 3-2,3 0-1,6-1-3,-5 2-2,1-2-2,2 2-9,-16 5-12,-12-8-6,-5 10 1,-12-11 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4:01.92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36 421 3,'-18'-6'23,"9"12"0,0-6-9,8 3-1,2-1 3,5-2-3,7 1-2,13-2-2,8 1 1,9-5-2,17 2-1,9-2-1,14 0-1,-5-2-2,21 3-1,-3-1 0,8 2 0,1 1-1,-4 2-1,3-2 1,-7-1-1,8-1 1,-12-2-1,-2-1 1,-5-2-1,-8 1 0,-3-2 1,-14-1-1,3 3 0,-9 1 0,-1 1 0,0 1 0,0 1 1,0 1-1,1 0 0,8 1 0,-1 0 1,7 1-1,-5 1 0,-6 0 0,4 0 0,-3 3 0,-5 1 0,-14 2 0,-2-1 0,-12 3-1,-1-3 0,-4 4-2,-13-5-3,-5 5-8,-3 3-16,-19-14-3,0 6-2,-4-8 2</inkml:trace>
  <inkml:trace contextRef="#ctx0" brushRef="#br0" timeOffset="771">2496 13 15,'-4'-9'24,"6"12"-6,-3-6-2,4 5 1,-3-2-3,-2 0-2,5 6-3,-3-2-1,6 6-1,-1 0 0,6 6-1,-4 0-2,11 8 0,5-3-1,5 3 0,1-1 0,6 5-2,-2-7 0,5 4 0,-1-2 0,-2-2 0,-6 1 0,-7-2 0,1-2-1,-11-3 2,-2 1-1,-3 0 0,-5-3 0,3-1 0,-6-1 0,4 1 0,-8-1 0,5 1-1,-7 1 1,-5-2 0,2-1-1,-9 8 0,-2 0 1,-9 3 0,-7 0 0,0 2 0,4 0 0,1 0 0,1 2 0,3-6 0,2-3 0,6-5 0,8 1-1,-2-5 1,0-1-1,3-2-1,-1-1 0,1-2 0,5 2-4,-6-7-3,11 4-17,1-2-11,-5-5 0,7 4-1,-2-7 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4:06.331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805 507 4,'-6'-13'26,"6"15"1,-4-4-9,-4 12 0,-3 10-1,-7 11-4,-8 19-2,-8 11-3,-2 21-1,-8 15-1,3 17 0,-1 5-1,16 6 0,0-8-2,20 0-1,9-10 0,10-9 0,12-17-1,5-10 0,7-14 0,-4-9-2,7-5 0,-10-14-3,4-3-7,-8-11-11,-1-11-12,1-1-1,-7-12 0,1 2 2</inkml:trace>
  <inkml:trace contextRef="#ctx0" brushRef="#br0" timeOffset="661">1413 1065 4,'6'-2'24,"-12"-12"1,10 2-8,-1-2 0,0-5-2,3-1-3,-11-8-3,5 2-1,-11-8-1,-1 8-1,-8-2-1,-4 9-1,-6 5 0,-4 12-1,-2 11 0,-5 14 0,-3 18-1,0 9 1,-1 18-1,7 7-1,5 5 0,8 0 1,9 0-2,13-5 1,10-9 0,12-11 0,9-11-1,7-11 1,7-9 0,5-6-1,2-7-1,-2-8-2,4 1-5,-11-8-12,-4-6-14,3 4-1,-14-7 1,0 5 0</inkml:trace>
  <inkml:trace contextRef="#ctx0" brushRef="#br0" timeOffset="1592">1744 916 17,'-8'-28'25,"11"12"-3,-6-1-5,3 13 0,-1 8-3,-4 9-2,3 19-3,-4 3-1,3 15-2,-2 8 0,5 14-1,-2-3-2,3 1 1,2-5-3,1-6 1,2-7-2,-2-7 0,2-12-2,-3-10-3,3-3-4,-3-7-10,-4-11-13,8 0-2,-10-13 2,10 4 0</inkml:trace>
  <inkml:trace contextRef="#ctx0" brushRef="#br0" timeOffset="1882">1736 1284 24,'15'1'29,"-8"-14"0,6 13 1,5-5-18,14-4-5,7 3-2,5-1-6,-3-2-5,1 1-10,3 9-12,-8-17-2,6 15 1</inkml:trace>
  <inkml:trace contextRef="#ctx0" brushRef="#br0" timeOffset="2083">2127 848 15,'-6'-10'29,"8"18"1,-10 7 2,1 14-14,8 11-3,-3 11-6,6 8-1,-3 6-3,1 1-1,4 1-2,-5-7-2,6-2-4,-7-10-4,5-8-11,2-2-13,-10-17-2,9 1 2,-9-16 0</inkml:trace>
  <inkml:trace contextRef="#ctx0" brushRef="#br0" timeOffset="2473">2353 1537 8,'10'-6'23,"-1"-17"1,13 13-1,4-8-16,0 7-2,8 1-1,-4 7-2,4 4-1,-6 6 1,-7 9 0,-5 3 0,-8 7 2,-8 2-1,-9 5 1,-8 0 0,-10 5 1,-5-4-1,-1 2 2,-7-5-1,10 0 0,-2-9 0,13 0-1,3-9 0,14-2-1,7-6 0,12-1-1,11-4-1,7-2 0,4 0-1,5-1 0,4 1-1,0-2-3,-1 5-9,1 5-19,-18-7-2,4 8 2,-11-7 0</inkml:trace>
  <inkml:trace contextRef="#ctx0" brushRef="#br0" timeOffset="3945">3012 998 1,'-16'-6'24,"11"14"2,-3-8-9,8 4 2,-2-3-3,5 1-3,9 1-3,1-5-1,15 4-2,5-7-1,17 4 0,1-5-2,11 3-1,1-3-1,1 2-1,-4 3-3,-9-1-3,-6 5-10,-5 4-17,-16-7-1,1 8 1,-12-10 0</inkml:trace>
  <inkml:trace contextRef="#ctx0" brushRef="#br0" timeOffset="4526">4300 761 11,'-7'-5'27,"-22"-10"1,16 9 1,-24-2-16,4 6-3,-1 7 0,-5 5-2,6 11-2,-16 7-1,12 14 0,-12 4 0,22 9-1,-7 1 1,14 6-1,10 0-1,10-3 0,14-5-1,12-7 0,12-8-1,12-8 0,10-10-1,7-10-2,1-10-2,-2-13-4,1 1-6,-9-14-9,-8-6-12,-4 3 0,-19-9 2</inkml:trace>
  <inkml:trace contextRef="#ctx0" brushRef="#br0" timeOffset="4857">4604 691 0,'7'-15'30,"-11"-1"2,7 22 1,-9 6 0,0 14-16,7 20-5,-8 4-4,8 15-2,-5 6-1,6 4-2,-1 0-2,0-4 0,4-8-3,1-11-1,2-2-5,-5-17-7,3-13-16,4 0-3,-8-18-1,5-4 2</inkml:trace>
  <inkml:trace contextRef="#ctx0" brushRef="#br0" timeOffset="5107">4631 1015 1,'3'-8'29,"6"11"1,4-9 1,13 9-1,-2-6-17,15-3-12,-4 0-7,6-5-11,3 5-12,-12-11-1,4 7 0</inkml:trace>
  <inkml:trace contextRef="#ctx0" brushRef="#br0" timeOffset="5287">5013 667 6,'-8'-4'33,"5"19"1,-10 5 3,4 16-1,12 10-17,-5 3-6,1 15-5,-4-1-2,0 7-4,0-1-3,4-9-3,1 3-5,-3-16-6,-2-5-13,13-3-8,-8-17-1,7-6 2</inkml:trace>
  <inkml:trace contextRef="#ctx0" brushRef="#br0" timeOffset="5628">5191 1265 21,'10'6'29,"-13"-18"-1,22 10 1,-7-9-16,6-3-5,3 2-4,1-1-3,6 2-1,0 5-1,1 5 0,-6 5 0,-2 8 0,-8 6 0,-6 7 1,-4 7 0,-10 7 0,-5 3 1,-11 5 0,-5-2 1,-4 4 0,-5-7 2,0 3 1,-4-15 1,4 3 0,1-11 0,10-2 0,5-7 2,11-3-3,8-5-1,16-3-1,10-2-1,14 0-1,3-4 1,10 4-2,-4-6 0,4 5 0,-3-2-2,-7 0-2,-3 7-5,-11-4-16,-9-1-10,-1 2-2,-12-2 2,5 2 0</inkml:trace>
  <inkml:trace contextRef="#ctx0" brushRef="#br0" timeOffset="6719">5513 9 6,'6'1'24,"-9"-9"2,6 8-9,3 1-2,7 8-1,-3 10-2,8 8-2,8 21-1,-1 12-1,8 24-1,1 10 0,2 19-1,-5 11-1,10 13 0,-15 7-2,-1 2-1,-8-7 0,-4-6 0,-11-6 0,-4-12-1,-11-12 0,-10-12 0,-3-18 0,-15-8-1,10-11 1,-8-8-2,8-8 0,2-11-2,1-2-4,8-17-13,4-8-14,16-1-1,-12-15-1,28 4 2</inkml:trace>
  <inkml:trace contextRef="#ctx0" brushRef="#br0" timeOffset="7430">5524 982 26,'-12'-4'28,"9"10"4,6-3-13,9-2 0,14 2-3,6-5-3,19 4-3,6-5-1,16 4-3,5-5-1,5 0-2,0-1-1,-2 3 0,-7-3-2,-8 2 1,-14 2-1,-14-2-2,-9 6-5,-17 1-20,-14-7-8,-3 6 0,-9-9-2,4 5 2</inkml:trace>
  <inkml:trace contextRef="#ctx0" brushRef="#br0" timeOffset="8452">744 1199 26,'-2'6'28,"-4"-6"-4,3 0-1,0 2-4,-5-4-4,2 6-2,-7-8-3,-2 6-2,-8-4 1,-5 4-3,-10-4 0,-1 4-2,-9-2 0,-2 3-1,-5 0-1,1 2 0,0-1 0,6 2-1,6-1-1,4 3 0,6-3 0,-5 1 0,17-1 0,2-1 0,-5-3-1,8 1-2,8 2-2,-6-8-5,14 5-18,-1 4-8,-11-10-1,21 8-1,12-10 2</inkml:trace>
  <inkml:trace contextRef="#ctx0" brushRef="#br0" timeOffset="10284">5943 1759 3,'-5'3'27,"-6"-5"0,13 17 2,-1 4-14,1 4-3,-1 7-1,5 3-3,-6 9-2,6-1-2,-8 1 0,1-1-1,-2-3-1,-3-8 1,3-4-1,-4-6 0,8-5 0,-6-8 0,10-8 0,-3-14-1,10-6 1,2-10-1,4-5 1,3-7-1,6-5-1,3-2 0,8-1 0,-3 9 0,5 9 1,-8 10-1,6 11 1,-3 12 0,-9 13 1,-1 9-1,-8 11 1,-1 5 0,-4 7-1,4-2 1,-6-1-1,5-5-1,-7-5 0,4-5-3,-3-14-3,8-2-11,5-7-18,-9-19 1,6 4-2,-14-12 2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5:18.79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75 1085 17,'-11'-23'26,"13"19"-8,-5 7 2,7 18-1,-1 17-3,-4 8-3,4 18-3,-3 6-3,4 13-2,-4 1 0,4 1-2,-2-8 0,-1-8-2,4-10 0,-1-8-1,0-9-1,-2-13-3,4-3-5,-6-12-9,-5-15-13,13-2-1,-13-14 0,10-2 0</inkml:trace>
  <inkml:trace contextRef="#ctx0" brushRef="#br0" timeOffset="260">86 1525 4,'9'2'26,"-13"0"1,17 8 1,-6-4-11,12 0-5,7-2-2,5-4-5,7 1-2,0-1-4,1-4-6,-3 0-7,8 4-14,-19-12 0,5 8 0</inkml:trace>
  <inkml:trace contextRef="#ctx0" brushRef="#br0" timeOffset="481">474 1117 22,'-10'-19'29,"8"25"1,-5 13-5,4 14-5,3 15-5,-1 4-6,6 13-3,3 0-1,2 7-2,3-8-1,3-4-2,1-6-1,0-8-3,-1-3-1,-8-11-7,0-6-13,0 5-7,-11-17-1,6 2 2</inkml:trace>
  <inkml:trace contextRef="#ctx0" brushRef="#br0" timeOffset="791">806 1579 10,'-3'9'27,"-7"-13"2,13 15 2,-5-11 0,8 3-23,12 7-1,5-4-1,9 7-2,5-1 0,6 5-1,4-2-2,2 6 0,1-3-1,-3-3-1,-2 4-4,-6-3-5,-2-1-12,0 3-10,-10-9-1,3 3 2</inkml:trace>
  <inkml:trace contextRef="#ctx0" brushRef="#br0" timeOffset="1462">2123 1850 17,'-7'-16'28,"-19"-12"0,2 13 2,-8-1-18,-5 0-1,0 10-3,-8 6-3,3 14-1,-4 10 1,6 13-2,0 14 1,5 11-1,5 6 0,6 4 1,10-1-2,10 0 1,9-9-1,16-9-1,11-11 0,10-11-1,15-11-1,3-9-1,8-2-6,-5-10-10,-2-8-14,0 8-3,-17-8 2,0 7 0</inkml:trace>
  <inkml:trace contextRef="#ctx0" brushRef="#br0" timeOffset="2043">1583 2761 27,'-16'17'29,"-19"-4"3,-2 17-1,-12 5-20,-8-2 0,-4 8-3,-5-4-4,1 2-1,3-4-2,4-3-1,9-3-2,5-8-4,9 1-7,9-2-13,-1-14-6,19 6 1,-5-14 0</inkml:trace>
  <inkml:trace contextRef="#ctx0" brushRef="#br0" timeOffset="2513">110 3243 24,'-2'-11'29,"-7"2"0,2 18-7,-3 11-1,-5 12-4,7 18-5,-10 2-4,9 15-3,-2 4 0,1 5-2,2-3-1,8-5-2,0-6-2,2-13-3,8-1-6,-6-14-11,-2-16-11,11-5-1,-12-22 1,11-5 1</inkml:trace>
  <inkml:trace contextRef="#ctx0" brushRef="#br0" timeOffset="2764">386 3232 2,'19'-15'31,"2"27"0,-15 5 2,2 22 0,5 10-18,-14 3-6,1 12-2,0 1-6,-3-1-5,5 1-5,-4-12-9,-4-9-11,6 2-5,-11-16 2,2-1 1</inkml:trace>
  <inkml:trace contextRef="#ctx0" brushRef="#br0" timeOffset="3024">60 3651 24,'-7'-7'30,"23"5"3,1-11-2,24-1 0,9 1-29,11 0-4,6-3-11,0-3-17,1 10-1,-15-5-1,8 8 1</inkml:trace>
  <inkml:trace contextRef="#ctx0" brushRef="#br0" timeOffset="3495">2391 2139 19,'13'4'28,"-2"-11"1,19 8 2,10-3-18,2-3-5,13 5 1,11-4-3,7 1-3,8 0-2,-1 0-2,-4 3-2,-6-4-2,-6 4-4,-13-4-7,-13-5-8,-4 12-7,-24-13 2,0 13 1</inkml:trace>
  <inkml:trace contextRef="#ctx0" brushRef="#br0" timeOffset="3775">2534 2403 14,'-33'12'31,"14"2"0,3-11 3,33-1-1,14-4-23,12-5-4,17 1 0,13-2-1,13 2-2,9-3-2,-1 2-4,-8 6-4,-13-4-7,-13-1-18,-8 12-3,-21-10 2,-8 8 0</inkml:trace>
  <inkml:trace contextRef="#ctx0" brushRef="#br0" timeOffset="5097">4402 1773 1,'-20'-13'25,"-12"-10"0,1 14 2,2 1-13,-13 8-3,-1 10-1,3 9-3,-10 12-1,1 13-1,-1 12 0,5 6-1,6 8 0,6-5 0,13 1 0,11-5 0,18-6-1,13-12 0,17-7-1,11-11 0,12-11 0,-2-5 0,15-10-2,0-7-4,-2-7-2,-6 0-9,-4-1-18,-25-6 0,-2 9 0,-15-4 0</inkml:trace>
  <inkml:trace contextRef="#ctx0" brushRef="#br0" timeOffset="6049">4734 1254 3,'-11'20'27,"-10"-14"1,14 0 3,8-3-12,4-10-1,17-6-3,5-16-5,20-6-1,5-14-3,14-3 0,5-10-2,5 1-2,-1-3-1,-4 7-1,-8 5 1,-14 7-2,-7 13-2,-12 6-2,-7 10-9,-10 9-12,-12 0-8,-1 9 0,-7 0 0</inkml:trace>
  <inkml:trace contextRef="#ctx0" brushRef="#br0" timeOffset="6589">6040 271 16,'-28'-32'27,"8"17"0,-17 3-4,2 0-11,-1 12 0,-6 6-4,4 17-1,-6 5-1,8 14-1,1 1 0,11 8-1,4-2-1,14 1 1,5-8-1,14-6-1,10-2 0,9-8-1,9-7 0,6-9-2,8-3-1,-3-9-3,8-3-6,-7-4-7,-8-11-12,1 2-4,-13-8 2,-4 5 1</inkml:trace>
  <inkml:trace contextRef="#ctx0" brushRef="#br0" timeOffset="6880">6324 23 10,'3'-16'30,"-4"7"2,1 21 1,14 11-10,-18 11-5,7 16-5,-6 2-5,4 10-2,-1 3-2,5 0-2,0-3-1,0-8-2,5-5-4,-9-13-11,2-1-18,2-1 0,-24-11-1,1 2 1</inkml:trace>
  <inkml:trace contextRef="#ctx0" brushRef="#br0" timeOffset="7601">4594 2460 8,'-1'1'28,"-8"-8"1,11 10 2,-1 1-12,1 8-3,11 11-1,1 3-5,17 13-2,2 3 0,18 13-1,2 4-2,11 5-1,2-4-1,-1 0-1,-1-5-1,-5-3 0,-10-7-1,-11-6 0,-7-6-2,-14-10-2,-2 0-7,-14-7-20,-10-16-4,1-3-2,-8-16 1,4-2 1</inkml:trace>
  <inkml:trace contextRef="#ctx0" brushRef="#br0" timeOffset="8552">5590 3093 9,'6'20'28,"-9"-1"2,4 20 2,2 7-13,-7 3-6,2 14-1,-2-3-4,7 7-2,-5-6-2,4-4-2,4-5 0,-5-5-2,5-5-1,-5-12-2,7-1-3,-10-12-5,4-5-10,2-2-11,-14-20-1,16 3 1</inkml:trace>
  <inkml:trace contextRef="#ctx0" brushRef="#br0" timeOffset="8833">5963 2996 20,'19'12'31,"-18"9"1,8 26 1,-9 12-16,-3 3-3,4 16-4,-4-4-4,5 0-3,-2-6-3,4-12-3,1-4-2,-4-16-3,6-4-4,-2-13-9,-10-12-11,8 2 0,-16-20 1</inkml:trace>
  <inkml:trace contextRef="#ctx0" brushRef="#br0" timeOffset="9063">5642 3496 3,'-12'0'30,"14"6"2,10-12 0,15 5 0,11 10-10,12-15-19,14-4-2,4 4-4,1-4-7,-5 2-14,-4 10-7,-18-6-2,-6 5 2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5:28.79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30 401 10,'-14'12'25,"-2"-8"-7,11 3 2,10-4 2,11-3-4,11 5-2,18-8-4,15 7-1,20-8-2,22 5-3,11-5 0,18 4-3,6-2-1,19 2-1,0-2 0,4 1-1,-14 1 1,-8-1-1,-10-3 0,-20-1 0,-8 0 0,-30-4-1,-13 2-1,-19-6 0,-11 4-3,-8-6-2,-7 10-5,-8-6-11,-12-2-11,5 9 0,-16-8 2</inkml:trace>
  <inkml:trace contextRef="#ctx0" brushRef="#br0" timeOffset="561">1520 3 16,'-8'-8'22,"9"10"-10,4-1 0,5 2 2,4 1 0,4 2-2,9 3 0,5 0-2,9 5-1,6 1-1,13 5-2,2 1-1,10 3-1,3 3-2,-3 4 0,-1 1-1,-7 3 0,-9 3 0,-7 0-1,-11 0 0,-4 1 1,-14-4-1,-1 0 1,-10-6 0,-8 0 1,-7-3 0,-18-1 0,-5 1-1,-9 0 1,-11-5 0,2 4-1,-6-2 1,0 0 0,2-3-1,13-2 0,5-1 0,2-1 0,15-1-1,-4-4-3,14 3-3,0-9-9,2-9-18,8 14-1,-3-16-2,15 6 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5:33.286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727 1225 3,'-27'14'23,"12"30"2,-15 8-8,3 24-2,-11 17 0,2 18-3,0 14-2,1 12-2,13 7-1,9-5-2,10-4-1,13-14-1,10-11 0,9-13-2,9-15 1,-1-14-2,1-14-1,-11-12-4,5-13-7,-14-13-12,1 2-8,-10-16 2,-2 2-2</inkml:trace>
  <inkml:trace contextRef="#ctx0" brushRef="#br0" timeOffset="631">723 2110 2,'-13'-9'29,"-2"9"2,-11-9 2,-5 2-10,-12 6-7,-2-7-1,-12 8-5,-6-4-3,-1 6-2,3-1-1,0 3-2,5 1-1,7 2 0,2 2-2,12-4-2,9 7-4,7-8-6,6-2-16,19 3-4,-2-7-2,20 2 2</inkml:trace>
  <inkml:trace contextRef="#ctx0" brushRef="#br0" timeOffset="2183">1788 1959 2,'3'-6'24,"-16"-9"2,8 6-9,-9-4 0,-2 3-5,0 0-2,-9 1-3,2 3-1,-5 3-1,0 5 0,-7 6-1,0 8-1,-6 7 1,2 9 0,-2 6-1,3 7 0,2 2 1,11 7-2,9-3 1,15 1-1,12-5 0,13-3-1,11-7 0,8-5 0,8-9 1,2-7-2,4-9-2,-3-10 0,4-4-5,-9-9-11,-4-10-14,4 5-2,-13-13 1,2 8 1</inkml:trace>
  <inkml:trace contextRef="#ctx0" brushRef="#br0" timeOffset="2804">1655 1586 22,'-10'-7'29,"11"8"1,-12-2-2,8-13-13,3 1-1,-4-11-6,6 1-3,-2-10-1,2 1-2,1-7-1,1 0 0,-5-3 0,8 3-1,-3 2 0,1-2 0,-1 11-3,-4 2-2,4 10-7,-2-1-10,-4 1-9,2 17-1,-5-12 0</inkml:trace>
  <inkml:trace contextRef="#ctx0" brushRef="#br0" timeOffset="3244">1597 328 0,'-7'-8'20,"7"13"-3,-8 3-4,4 10-1,-5 6-3,1 13-1,-3 7-2,-2 9-1,0 3 0,0 5-1,3-3 0,1-2-1,0-2-1,3-9-1,2-3-2,3-9-1,1-4-2,0-6-3,4-1-6,-4-9-2,12 4-11,-12-17 2</inkml:trace>
  <inkml:trace contextRef="#ctx0" brushRef="#br0" timeOffset="3565">1612 794 14,'16'-6'12,"7"2"-6,5-5 0,2 0-6,5 2-5,-9-10-9,11 12-2</inkml:trace>
  <inkml:trace contextRef="#ctx0" brushRef="#br0" timeOffset="3735">1863 444 0,'0'-3'23,"-7"-6"-4,6 17-2,-4 3-2,1 14-1,1 8-5,-1 9-2,1 9-2,0 4-1,3 2-1,-2 3-2,2-5-2,2-6-6,1-2-9,-5-13-11,8 0 1,-9-15 0</inkml:trace>
  <inkml:trace contextRef="#ctx0" brushRef="#br0" timeOffset="4376">1681 2694 13,'-7'-9'26,"12"22"0,-4 4-11,-4 14 0,2 6-3,-4 5-3,2 10-1,-1-1-2,-2 3-2,0-5-1,0-4-1,2-6-2,0-9-7,1-8-14,9-1-9,-12-13 1,13 0 0</inkml:trace>
  <inkml:trace contextRef="#ctx0" brushRef="#br0" timeOffset="4857">1461 3535 14,'-4'-1'27,"10"20"1,-15-2 2,5 15-18,-1 10-1,-2 4-5,1 9-1,-1-4-1,3 1-2,-1-6-2,4-4-3,2-7-3,1-8-7,-4-13-12,13 2-5,-11-14 1,13-2 0</inkml:trace>
  <inkml:trace contextRef="#ctx0" brushRef="#br0" timeOffset="5107">1713 3417 6,'5'26'31,"-2"6"2,1 20 0,-5-3-1,-7 6-18,11 10-6,5-7-4,-3-3-4,6-5-2,-8-11-4,8-3-3,-6-10-7,-3-10-13,7 3-4,-12-19 2,6 4 2</inkml:trace>
  <inkml:trace contextRef="#ctx0" brushRef="#br0" timeOffset="5377">1473 3800 7,'10'4'27,"-2"-14"1,19 10 0,1-10-1,8 4-24,10-1-1,0 3-5,-1-1-8,-13-3-17,11 12 1,-24-10 0</inkml:trace>
  <inkml:trace contextRef="#ctx0" brushRef="#br0" timeOffset="7731">2357 2049 17,'-6'-12'28,"11"17"1,-8-8 1,6 4-16,10 6-1,7-5-5,12 2-4,9-2 0,10-2-1,6-5 0,9 0-1,-2-3-1,-2 1 0,-4 1-1,-9 2-3,-1 3-9,-12 8-15,-16-14-5,8 14 1,-13-14 0</inkml:trace>
  <inkml:trace contextRef="#ctx0" brushRef="#br0" timeOffset="8262">3891 1760 10,'-16'-15'22,"0"17"1,-7-5-11,-3 6 0,-8 7 0,-2 3-2,-4 11-1,-2 2 1,3 12-1,-2 1 0,10 10-1,4-4-1,14 7-1,2-7-2,14 0 0,9-6 0,13-3-3,5-10 1,8-6-1,6-7 0,5-8-1,8-8 1,4-7-2,2-3-1,-5-6-1,2 0-4,-13-4-9,-11 1-17,3 8-2,-20-4 2,-3 11 0</inkml:trace>
  <inkml:trace contextRef="#ctx0" brushRef="#br0" timeOffset="9433">3845 2558 4,'-12'-23'26,"13"21"1,-9 5-6,6 13-3,2 14-2,2 11-3,0 15-3,-3 5-2,5 16-2,-5-4-1,4 3-2,-6-8 0,7-8-2,-5-6-1,1-11-4,6-4-9,1-7-19,-8-17-1,3 2 2,-2-17-1</inkml:trace>
  <inkml:trace contextRef="#ctx0" brushRef="#br0" timeOffset="9844">3566 3535 24,'-7'-1'28,"8"21"0,-11 15-1,2 0-18,9 9 1,-5 6-4,2 7-2,-2-3-1,2-1-1,-3-3-1,2-7 0,8-6 0,-5-6-3,2-5-3,1-10-6,1-10-10,8-2-10,-6-17 2,7 0-1</inkml:trace>
  <inkml:trace contextRef="#ctx0" brushRef="#br0" timeOffset="10084">3814 3486 7,'6'-3'31,"5"26"1,-12 8 2,7 19-2,-3 5-20,-6 5-2,10 8-4,-5-6-3,5-3-2,-3-4-1,2-10-3,3-3-3,-8-10-5,5-5-10,-2-5-11,-12-14-2,2 0 2</inkml:trace>
  <inkml:trace contextRef="#ctx0" brushRef="#br0" timeOffset="10335">3530 3875 13,'3'0'29,"-5"-7"1,15 5 1,3-8-1,11 3-25,13 1-1,11-1-4,0 0-5,6-3-15,3 8-10,-13-9-1,-1 9 1</inkml:trace>
  <inkml:trace contextRef="#ctx0" brushRef="#br0" timeOffset="11005">3791 1414 25,'-6'-3'28,"6"5"-4,-2-12-1,2-8-4,2-2-5,-1-13-4,2-3-4,3-14-3,1-2 0,1-5-2,-3-1-1,4 3 0,-3 1-3,3 11-4,-5 5-9,-7 9-15,6 19-1,-6 0 1,5 17 0</inkml:trace>
  <inkml:trace contextRef="#ctx0" brushRef="#br0" timeOffset="11456">3890 124 24,'-19'-20'25,"7"14"1,-8-2-12,-4 5-4,0 3-1,-6 8-3,1 11-1,-6 9-1,5 12 0,-8 8 0,9 7 0,4 6 1,9 4-2,6-3 1,11-4-1,11-6-1,11-10 0,14-10-2,9-15-1,10-10-3,2-16-5,7-9-7,0-6-9,-10-16-7,5 2 0,-15-11 2</inkml:trace>
  <inkml:trace contextRef="#ctx0" brushRef="#br0" timeOffset="11757">4238 0 22,'9'9'29,"-8"7"0,5 17-6,0 13-4,-2 8-6,3 12-2,-1 4-5,4 5-2,-2 0-3,-3-6-5,3-5-15,2-2-12,-10-17-2,6-2 2,-9-17-1</inkml:trace>
  <inkml:trace contextRef="#ctx0" brushRef="#br0" timeOffset="12498">4356 1933 16,'-2'0'28,"-8"-4"-1,6 2-5,1 1 0,0-2-5,13 6-3,-1-3-4,11 4-2,11-2-1,15 2-1,13-5-2,21 2 0,13-7-1,10 3-1,5-4 0,7 1-1,-10-2 0,-4 2-1,-11 2 1,-16-1-1,-15 4 0,-19 1 0,-8 0 0,-10-2-2,-6 1-1,-7-5-2,-2 5-6,-5-8-12,4 0-12,-1 4-2,-3-7 2,-1 9 1</inkml:trace>
  <inkml:trace contextRef="#ctx0" brushRef="#br0" timeOffset="13369">4785 658 9,'3'-6'22,"-4"-5"-4,4 6-2,-3-1 0,-2 4-2,5 2-2,-3 2-3,5 11 0,-4 5-1,11 18-1,-2 9 0,10 14-2,-2 19 2,11 23-2,-1 21 2,7 18-3,-5 5 0,2 5-1,-10-4 0,-3 6-1,-9-15 0,-10-5-1,-11-19 1,-10-14-1,-5-12 0,-8-7 0,-2-11-1,-6-10-1,5-7-1,1-14-1,10-3-5,-3-16-8,13-12-18,11 3-2,4-14-1,10-2 2</inkml:trace>
  <inkml:trace contextRef="#ctx0" brushRef="#br0" timeOffset="15893">5362 2825 15,'-7'-13'27,"8"16"1,-1 2-7,-2 8-3,0 11-2,-2 4-4,4 11-3,-3 1-1,4 9-2,-1-1-1,0-2 0,0-5-2,3-8-1,-1-7 0,1-6 1,-2-7-1,2-7 0,-3-12 0,4-8 0,-1-11-1,6-5 0,4-11 0,5-5-1,3-6-1,6 0 1,3 3-1,4 7 0,-1 7 0,-2 14 0,-2 12 0,-4 15 0,-3 15 1,-8 13 0,5 6 0,-6 8 0,3 2 0,0 1-1,6-5-2,-3-8-6,6-11-17,7-2-8,-10-18-2,11 2 2,-12-16-1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50.716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0 784 6,'12'-9'24,"-18"-14"1,20 17 2,-9-6-9,-3 3-2,2 5-3,-4-4-1,10 20 0,-18-8-1,14 19 1,-6-4-2,10 17-1,-16-1-2,12 13-2,-1-6-1,-1 4-1,0-5-1,0-3 0,-4-9-2,0-8 1,2-5 0,0-5-1,-6-9 1,4-8 0,8-3-1,-1-11 0,-7-3 1,4-5-2,11-7 2,3-5-2,-3 1 1,6 1-1,0-1 1,-5 7 0,15 5-1,-1 8 1,-7 9 0,-5 12-1,7 11 1,-4 10 0,-4 10 0,2 2 1,-11 7-1,5 2 0,-3-4 1,-4-5-1,-6-8 1,0-6-1,0-6 1,2-5-1,-8-14 1,0-5-1,6-7 1,6-7-1,-4-6 0,4-5 0,5-5 0,7-3 0,1 2-1,8-1 1,0 3 0,3 3 0,5 8 0,-2 10 0,-5 8-1,-1 9 2,6 17-1,-8 12 0,-10 5 1,1 12-1,1 4 1,0 0 0,-7-2-1,2 0 1,-3-15-1,-3-4 0,4-8-2,-10-9-3,7 1-12,-1-11-23,-6-12 2,4 1-1,-4-9 0,6-3 1</inkml:trace>
  <inkml:trace contextRef="#ctx0" brushRef="#br0" timeOffset="911">1029 863 14,'-12'-9'27,"18"14"1,-6-10 3,0 1-10,14 6-5,1-8-3,12 4-4,-2-10-2,10 5 1,-1-9-3,5 3-1,-11-8-1,1 0 0,-4-2-2,-9 1 1,-3 1-1,-3 2-1,-16 0 1,-6 4-1,-1 1 0,-6 4 1,-12 5-1,-2 5 0,-1 5 0,-7 9 1,7 11 1,3 8 0,4 5-1,6 8 2,11 2-1,10 8 0,0-6 0,12-2 0,11-8-2,4-5 1,2-8-1,5-8 0,9-8-2,-5-12-3,12 1-3,-10-16-11,-1-7-18,5 2 0,-6-12-1,3 3 2</inkml:trace>
  <inkml:trace contextRef="#ctx0" brushRef="#br0" timeOffset="1322">1654 408 7,'7'-44'29,"-9"-4"0,8 23 2,-17 11-4,7 10-9,6 23-3,-12 6-4,10 22-2,-7 8-2,7 18 0,-8 6-2,6 6 0,0-3-3,4-1 0,2-8-2,0-13-1,-2-9-3,-2-20-2,15 0-8,-7-14-19,-8-17-2,3-4-1,-5-15 1,2 4 1</inkml:trace>
  <inkml:trace contextRef="#ctx0" brushRef="#br0" timeOffset="1602">1313 709 19,'-19'-1'30,"25"12"0,0-11 2,25 6-2,15-2-20,9-10-3,11-2-3,-1-5-4,2-5-2,1-3 0,-7-7-2,-9 1 1,-4-6-1,-17 2 0,-2 0 1,-2 3 1,-12-1 0,-11 0 2,0 4 0,-4-2 1,-2 8 2,-2 0 0,-4 9 2,-5 4 1,9 18 1,-4 5 2,3 20 0,-5 7-1,8 19-1,-4 4 0,6 14-1,-4 0-2,2 0-1,-3-8-1,10-4-1,-5-12 0,0-8 0,-1-17 0,2-9-1,3-5 1,-2-11 0,-2-9 0,2-9 0,4-8-1,0-8 0,-1-8 0,-3-7 0,6-8-1,0-2 0,3 2 0,-5 2-1,19 6 1,0 5 0,4 16 0,2 13 0,-8 14 1,0 13 0,6 10 0,-6 11 0,-19 5 1,-1 3-1,-1-4 1,-4-2-1,2-3-1,-2-12-2,2-1-5,-3-14-14,5-6-16,1-2 1,-5-8-1,6-4 1</inkml:trace>
  <inkml:trace contextRef="#ctx0" brushRef="#br0" timeOffset="2363">2698 767 15,'19'-8'29,"-13"-18"0,-3 14 1,-16-3-4,3-7-13,1 11-3,-18-4-5,4 9-1,-16 2 1,-3 17 1,-8 3 0,4 16 0,-6 1-1,12 11 1,-3 1-1,16 6 0,8-4-2,13-3-1,5-8 0,10-7 0,8-8-1,8-5 0,4-13 0,2-6 0,6-9-1,-5-5 0,9-10 0,-1-4 0,-5-5-1,-9-7 1,3 3 0,-9 0-1,-9 5 1,-5 8 0,-6 10 0,-10 13-1,1 12 1,-1 15 1,-2 9-1,3 9 1,9 1-1,11 2 1,5-2 0,1-5-1,8-10 0,4-8 0,0-5-3,1-16-1,1 2-2,-8-18-3,6 7-1,-10-18-2,6 8 0,-15-18 0,11 7 2,-11-14 2,1 3 3,-7-3 2,2 6 3,2 3 3,-10 3 2,7 13 2,-5 7 2,8 26 1,-14 1 2,8 24-1,-8-1-1,8 14-1,-9-2-1,5 8-3,-8-10-1,8-2-1,0-11-2,0-6 0,0-10 0,6-3 0,2-11 0,2-5-1,3-5 1,1-7-1,1-7 1,3-6-1,-3-9 0,-3-5-1,3-5 1,1-6-1,-5 6 0,3 2 0,5 6-1,0 9 1,3 10 0,-1 15 0,2 11 1,-9 17 0,1 8 0,-5 7 2,-4 5-1,-1 4 0,-5 2 1,1-6-1,-3-6 1,6-5-1,-2-6 0,2-6-1,1-4 0,1-7-1,2 0-2,-6-10-5,10 7-10,-1-9-22,-5-9 2,2-1-2,-4-9 2,7 0 1</inkml:trace>
  <inkml:trace contextRef="#ctx0" brushRef="#br0" timeOffset="3365">3413 792 11,'7'2'30,"-7"-12"1,14 14 2,-6-13-1,1 1-16,12 10-4,-1-12-3,8 8-3,-3-9-2,8 1 0,-2-5-1,3 3-1,-1-3 0,0 0-1,-1-3 1,-5 1-2,-6-2 1,1 1 0,-13-1 0,-9 2 0,-4-2 0,-5 3 0,-22 1 0,-4 7 0,-5 6 1,0 10-1,-6 7 1,7 16 0,-3 8 0,11 9 0,6 4 0,15 3 0,5-1-1,9 0 0,9-8 0,4-8 0,8-9 0,8-6 0,7-5-1,3-7 0,-1-7 0,2-8 0,8 0-2,-8-9-2,4 3-3,-19-17-10,-8-1-22,8 3 1,-10-6-1,-5 2 1,-16-4 1</inkml:trace>
  <inkml:trace contextRef="#ctx0" brushRef="#br0" timeOffset="4066">3999 0 12,'-15'-5'31,"13"12"1,2-1 3,19 13 0,4 14-18,-2 0 0,16 22-5,-12-1-2,9 15-3,-9 4-1,-5 16-1,-15-1-1,-1 6-1,-10-3-2,-9-5 1,-12-1-1,0-7 0,-6-8-1,-7-13 0,4-5-2,-7-15-4,18-1-8,0-11-25,2-9-1,6-3 1,3-7 0,14 0 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5:51.80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252 483 26,'-3'-1'28,"-10"-5"1,9 6-7,-4 12-10,2 4 1,6 6-3,-2 1-4,3 6 0,-1-1-2,4-1 1,-4-5-1,5-3 1,-4-9-2,1-1 1,-2-11-2,0-5 1,-2-9-2,1-1 0,-2-8 0,-3-1-1,-1-3 0,-2 1 0,0 0 0,-1 7 0,-2 5 0,-2 4-1,-2 11 1,-2 11 0,1 10 0,-4 12 0,1 12-1,0 10 2,1 7-1,6 4 1,4 2-1,7-3 0,5-6 0,10-7 1,5-7-1,7-11 0,7-6-1,1-13-2,8-5-2,-3-14-7,10-3-8,1-7-13,-6-18-2,3-2 1,-11-21 1</inkml:trace>
  <inkml:trace contextRef="#ctx0" brushRef="#br0" timeOffset="461">596 157 7,'-9'-18'29,"10"18"2,-6 11 3,3 23-10,5 18-3,-3 9-7,9 19-4,-3 5-3,7 8-2,-3-5-2,3-3-1,-1-9-1,-2-11 0,-1-13-1,-2-12 0,-3-14 0,-1-14 0,-1-14 0,-4-14-1,4-15-1,-1-12 1,5-10-1,1-8-1,6-3 1,3 0 0,3 10 0,3 9 0,-1 13 1,0 16 0,-7 18 1,2 11 0,2 13 0,-9 10 1,7 5-2,-3 3-2,5 4-5,-18-7-9,0-9-16,14 4 0,-25-17 0,27 1 0</inkml:trace>
  <inkml:trace contextRef="#ctx0" brushRef="#br0" timeOffset="982">1235 50 11,'5'3'31,"-8"8"3,8 20 1,-3 14 0,-1 12-23,8 20 0,-2 1-4,5 10-2,0-2-4,-2-5-2,4-1-4,-6-19-3,6-3-11,4-11-17,-14-21 0,5-5-1,-8-24 1</inkml:trace>
  <inkml:trace contextRef="#ctx0" brushRef="#br0" timeOffset="1202">1490 462 14,'-4'-6'33,"2"20"1,-5 11 1,6 17 0,2 9-23,-1 3-3,13 6-2,-1-5-3,10-3-2,1-8-1,6-13-1,2-17 0,1-15 1,-2-15-1,-1-12 0,-2-13 0,-6-7 0,-5-7 0,-8-3-2,-5 0 1,-8 4-1,-6 7 0,-10 9 0,-3 12 0,-6 12 0,3 11-1,-4 6-3,9 13-6,2 1-9,4-4-13,17 8 1,2-16 0,16 6 1</inkml:trace>
  <inkml:trace contextRef="#ctx0" brushRef="#br0" timeOffset="1532">1937 441 24,'10'19'33,"2"15"3,-8 3-1,-4 6-11,9 12-6,-6-6-7,6 5-4,-3-9-3,2-2-2,-2-9 0,0-7-1,0-8 0,-2-14-1,-1-10 1,-1-11-1,1-11 0,0-9 0,-1-8-1,4-7 0,4-4-1,1-2 0,6 6 0,2 3-1,6 9 1,2 6-1,8 12-2,-4 4 0,8 12-5,-7 1-4,9 8-5,-4 4-5,-1-1-3,2 3 3,-6-4 0,4 1 4</inkml:trace>
  <inkml:trace contextRef="#ctx0" brushRef="#br0" timeOffset="1833">2641 418 8,'13'-13'17,"0"7"2,-10 3 3,-6 6 0,-4 13-2,-12 4 0,1 20-1,-8 2-4,6 16-2,-4-1-3,11 5-2,5-6-3,9-4 0,9-14-3,12-15 0,4-18-1,3-16 0,9-16 0,2-13-1,-2-9 0,-8-9-1,-5-3-1,-21-3-1,-4 8-3,-10 1-5,-13 14-12,-12 5-15,-13 7 1,1 17 0,-7 3 1</inkml:trace>
  <inkml:trace contextRef="#ctx0" brushRef="#br0" timeOffset="2454">2951 588 18,'-1'-6'25,"14"9"1,-5-4-4,14-8-13,9-3-1,8-5-3,8-2-2,2-7-1,1 0-1,-3-5 0,-8 3 0,-10 1 1,-12 2 0,-12 5 0,-12 7 1,-11 4-1,-10 3 0,-7 12 1,-1 13-1,-5 6 1,6 12 0,0 7 0,12 8 1,4 4-1,15 9 1,8-10-1,15-4 0,12-10-1,9-10-1,11-14-3,2-17-4,5-11-13,8-10-13,-14-20-2,3 2 2,-17-18-1</inkml:trace>
  <inkml:trace contextRef="#ctx0" brushRef="#br0" timeOffset="2814">3626 0 12,'-2'-3'31,"-5"8"1,7 24 3,3 16-11,-5 7-8,11 20-3,-3 0-4,5 13-4,4-2-3,0-2-4,4-1-2,-8-13-7,4-4-9,-4-11-12,-8-21-4,-1-5 2,-15-23 1</inkml:trace>
  <inkml:trace contextRef="#ctx0" brushRef="#br0" timeOffset="3055">3502 566 25,'17'-3'29,"-1"-13"-2,18 2 3,8-11-21,5-7-7,5-4-5,5-5-5,-3-3-3,-3-2 0,-11-2-1,-2 1 2,-14 1 4,-10 2 4,-9 6 7,-8 5 4,-9 11 4,-5 7-1,1 18 2,-6 12 0,6 21-2,-3 12-1,13 18-2,-3 4-1,15 11-1,-2-2-1,11-1-2,1-8-1,4-9-1,1-11 0,-2-13-1,0-10-1,-3-19 1,1-12-2,-5-15 0,1-10-1,-3-12 0,5-4-2,-7-9-1,7 3 0,-5 0-2,6 15 3,-3 1 0,3 21 1,-1 12 2,-1 12 1,1 14 1,-2 8 0,0 8 0,-3 5-1,-1 3-5,3-5-13,4-3-13,-13-13-2,11-1 2,-8-20-1</inkml:trace>
  <inkml:trace contextRef="#ctx0" brushRef="#br0" timeOffset="3595">4492 566 14,'0'13'31,"-4"-14"2,13 1 0,-2-12-1,2-2-23,10 1-4,4-8 0,-6 2-1,5-2-2,0-3-2,-5-2 0,-14 0-1,-3-2 0,0 2 1,-11 6-2,3 1 1,-10 10 0,-9 8 0,1 9 0,4 13 1,6 14 1,-3 7 1,6 9 1,10 4 1,5 2-1,11-2 1,0-5-1,16-8 1,0-12-2,8-11-1,0-11-2,1-16-2,2-6-2,-4-18-6,9 1-2,-16-14-3,5 3-2,-12-9 0,0 6 3,-11 0 3,1 7 7,-8 7 6,-2 11 7,-1 14 5,-8 10 3,5 20 2,-5 5-1,7 15-2,-6-1-3,8 14-3,-8-9-2,7 1-2,1-11-1,2-6-1,-1-10-1,3-12 0,-3-14-1,4-14 0,0-11-2,1-9 0,2-5-2,0-10 0,8 1-1,1-2 0,-1 5 0,3 9 1,7 14 0,-4 10 2,4 15 1,0 12 1,-4 13 1,1 14 0,3 8 1,-3 5-1,-5 1 0,0 2 0,-2-4-1,-5-8-3,-1-1-4,-9-15-13,-5-12-17,4-3 1,-8-23-2,7-1 2</inkml:trace>
  <inkml:trace contextRef="#ctx0" brushRef="#br0" timeOffset="4337">5513 495 2,'0'6'33,"5"3"1,-1-9 2,5 0-1,5-3-14,-1-10-9,12 1-4,0-5-3,-2-1-3,2-1-2,-3-7 0,-3 8-1,-3-2 0,-3 0-1,-12 1 1,-2 4-1,-11 4 1,-4-1 0,-6 12 0,-5 6 1,-7 10 1,-2 10 1,5 10 1,1 4 1,15 8 0,2 3 2,9 4-1,15-10 0,13-1 0,5-9-2,7-6 0,5-10-2,1-8 0,3-9-2,3-11-3,0-1-4,-8-13-16,2-5-16,0-1 1,-16-5-2,-2 4 3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6:10.42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66 141 8,'-9'-14'33,"5"22"2,-8 11 2,11 23-1,2 15-18,-1-2-5,15 23-4,-2-3-2,12 4-4,4-5-3,0-11-2,1-4-4,-9-16-6,-2-5-20,-6-11-4,-9-17-2,-8-5 1,-11-18 2</inkml:trace>
  <inkml:trace contextRef="#ctx0" brushRef="#br0" timeOffset="270">0 290 6,'9'-28'28,"1"-11"1,27 12 1,3-9-1,11 13-23,14 8-1,10 11-1,3 11-2,-8 12-1,-13 10 0,-17 5-1,-25 8 0,-15 1 0,-4 2 0,-23-5-1,-11-2 1,-8-6 0,-4-9 0,-1-6-2,10-7-2,6-4-5,-3-3-10,3-9-11,21 9 1,-2-12 0</inkml:trace>
  <inkml:trace contextRef="#ctx0" brushRef="#br0" timeOffset="861">815 164 0,'6'-7'27,"-10"-12"2,10 9 0,-8 3-9,1 3-2,4 11-3,-11 3-3,14 19-2,-7 2-2,12 14 1,1 4-3,11 13 1,8-1-2,1 5-1,5-4 0,-5-2-2,7-9 0,-4-4-1,-7-9 0,-2-5 0,-14-10 0,2-4 0,-4-14 0,8-9 1,-5-10-1,4-17 1,10-5-1,-1-10 0,8-11-1,-1-11 0,6-3-1,-4-1 0,0 0 0,-5 13-2,-3 4 0,-5 5-2,0 24-5,-7 6-20,-10 14-8,0 15 0,-12 7-1,1 11 2</inkml:trace>
  <inkml:trace contextRef="#ctx0" brushRef="#br0" timeOffset="1763">2332 215 19,'16'-5'28,"-6"-13"2,6 2-9,-3 0-2,-13-9-3,12 7-3,-15-10-3,3 8-2,-16-7-1,6 9-2,-8 3-1,-4 9-1,-5 7 0,-8 11-1,-5 11 0,4 13 0,-8 8 0,-4 11 0,3 3-1,4 7 1,9-2-1,10 6 1,12-5-1,14-4 0,17-4 1,8-5-2,12-7 2,8-7-2,7-9 1,14-12 0,2-10-1,13-10 0,4-12-1,-2-12-2,-1 2-4,-14-7-18,-4-1-14,-17 6 1,-18 1-1,-17 8 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6:15.70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122 574 8,'-4'-8'31,"1"10"0,-12 1 3,2 19-1,-9 9-21,5 6-1,-5 11-4,8 6-2,3 2-3,10 5-1,10-1-1,5-2-3,8-8-2,10-2-5,-10-10-9,10-12-15,7 0 0,-8-17 1,4 1 1</inkml:trace>
  <inkml:trace contextRef="#ctx0" brushRef="#br0" timeOffset="290">496 843 17,'-13'5'32,"13"23"0,-8 2 2,9 14-1,-1 11-26,-3 3 0,13 1-3,-4-1-3,7-5-3,-1-6-4,-5-10-5,2-10-11,0-2-10,-9-16-2,0 1 2</inkml:trace>
  <inkml:trace contextRef="#ctx0" brushRef="#br0" timeOffset="500">416 890 21,'-8'-39'30,"15"17"0,0-2 1,19-2-9,9 16-15,8 2-1,8 7-4,0 4-1,1 3 0,-8 7-1,-9 3 0,-18 7 0,-15 3 0,-18 6-1,-21-2 1,-8 4-1,-12-4 0,5 2-4,-4-10-10,4-14-15,20 4-1,4-21 1,31 3 0</inkml:trace>
  <inkml:trace contextRef="#ctx0" brushRef="#br0" timeOffset="761">939 763 9,'10'19'32,"-13"1"1,-2 15 0,-8 0 0,1 4-21,8 9-2,-1-6-5,8-2 0,6-8-3,4-7-1,7-11 0,5-14-1,3-8 1,4-13-1,-3-6 1,-3-8-2,-1-3 1,-8-2-1,-6 0-1,-10 7 0,-5 3 0,-11 5-3,-5 8-2,-11 2-7,-7-1-18,5 18-1,-5-8 1,12 12 0</inkml:trace>
  <inkml:trace contextRef="#ctx0" brushRef="#br0" timeOffset="1091">1158 519 16,'0'-14'33,"4"17"0,-7 5 3,6 17-1,0 11-24,-2 2 0,8 13-5,-3-1-1,6 4-2,-2-2-1,-1-7-4,1-1-3,-7-12-13,1-6-17,2-2 0,-3-15-2,3 4 1</inkml:trace>
  <inkml:trace contextRef="#ctx0" brushRef="#br0" timeOffset="1352">1427 731 16,'13'9'31,"-10"-5"1,9 12 2,-1 3-15,1 1-2,3 6-6,-5 0-3,10 2-3,-4-2-4,6-6-3,3 2-8,-3-13-8,-5-6-15,11-2-1,-9-13 0,4 1 1</inkml:trace>
  <inkml:trace contextRef="#ctx0" brushRef="#br0" timeOffset="1532">1746 706 19,'1'-6'30,"-15"5"1,4 15-3,2 13-6,0 7-7,2 17-4,-6 1-4,3 15-2,-2-6-1,3 0-4,0-3-4,-7-9-5,-1-13-22,10 4-2,-11-20-1,11-1 1</inkml:trace>
  <inkml:trace contextRef="#ctx0" brushRef="#br0" timeOffset="1872">1918 654 3,'-3'-16'29,"6"19"1,-6-5 2,9 11-2,2 14-15,-3 3-3,8 11-4,-9 0-1,9 8 0,0-5-3,-2-3 0,2-8 0,-9-3-1,9-13 0,0-1 0,5-13 0,-4-5-1,-2-13 0,7-4 0,-6-8-1,9-5-1,-9-3-1,2-5 1,-7 7-2,4 0 0,-3 8-2,-1 3-3,4 16-11,0 1-19,-9 4 1,3 13-1,-6 0 2</inkml:trace>
  <inkml:trace contextRef="#ctx0" brushRef="#br0" timeOffset="3625">2371 589 3,'0'-8'28,"6"7"0,-5 0 0,-1 2-4,3 9-2,-9 2-4,15 14-5,-16-3-2,12 9-4,-8 1-1,9 4-2,-4-3-1,4 0-2,-1-5 0,-2-9-2,5-1-2,-8-7-2,8-1-9,-5-5-19,-7-15-3,-1 2-1,-8-13 1</inkml:trace>
  <inkml:trace contextRef="#ctx0" brushRef="#br0" timeOffset="3905">2391 389 5,'-10'-3'26,"-11"-9"-1,17 16-6,1-1-13,-3-3-29,22 13 0,-8-8-2</inkml:trace>
  <inkml:trace contextRef="#ctx0" brushRef="#br0" timeOffset="4076">2596 550 10,'3'26'29,"-7"-6"-1,10 13 2,1 1-16,-1-1-3,6 0-2,-4-1-4,2-6-2,-1-5-1,0-7-1,-3-5 0,-2-6 1,-1-8-1,3-3 0,0-10-1,5-3 0,4-5-1,1-2-1,7-3 0,2 1 0,3 4 0,-1 3 0,2 5 0,-4 11 2,0 1 0,-2 11 2,-7 8 1,2 11-1,-7 2 2,4 9-1,-3-1 1,-2 3-2,-1 1-1,-4-6-4,6-5-7,-4 0-14,-9-19-7,8 4-1,-13-16 1</inkml:trace>
  <inkml:trace contextRef="#ctx0" brushRef="#br0" timeOffset="4476">3115 595 26,'-2'-11'35,"8"13"1,-3 7 0,4 9 1,5 10-28,-2-5-1,9 10-4,2-2-1,2-1-2,-1-2-1,0-8 0,2-4-3,-5-11-3,7 0-6,-7-9-12,-3-9-12,6-2-1,-4-12 2,5 2 0</inkml:trace>
  <inkml:trace contextRef="#ctx0" brushRef="#br0" timeOffset="4666">3517 551 20,'0'-13'32,"6"14"3,-12 7-3,1 12-8,-3 18-4,-10 4-6,4 13-5,-11 3-2,6 4-3,-6 2-2,6-5-3,-4 1-2,5-15-4,7 3-11,4-12-19,-4-13 1,4-3-2,-3-18 3</inkml:trace>
  <inkml:trace contextRef="#ctx0" brushRef="#br0" timeOffset="4987">3662 251 17,'9'-18'34,"3"20"1,-4 8 1,4 18 0,0 17-20,-6-2-5,8 17-3,-2-2-1,-1 7-3,1-7-1,-2-5-1,-2-6-1,-1-7-3,-3-2-3,-4-9-17,-1-9-17,5-2 1,-5-11-1,4-3 1</inkml:trace>
  <inkml:trace contextRef="#ctx0" brushRef="#br0" timeOffset="5508">4287 563 9,'10'-13'29,"-20"-9"2,1 12 1,-10 1-13,-13 5-4,-4 12-3,-6 1-3,4 13-1,-4 4 0,15 12-3,4-5 0,11 8 0,8-7-1,14 3-1,12-8-1,9-2-1,15-9-1,-1-8-3,14-2-4,-5-13-8,-1-10-22,9 2 2,-16-17-2,-1 2 0</inkml:trace>
  <inkml:trace contextRef="#ctx0" brushRef="#br0" timeOffset="5778">4577 216 4,'-3'-4'32,"-7"7"2,13 26 2,-8 11-1,4 10-19,7 15-1,-6-3-6,7 11-3,-4-10-2,1-3-2,-5-11-1,1-10 0,0-10 0,0-8 0,0-13-1,4-12 1,5-9-1,0-10-1,2-8-1,4-5-1,5-3-1,1 0 1,2 4-1,-7 6 1,4 9 0,-2 11 1,-4 12 1,2 11 1,-7 11 2,3 8-2,-5 4 2,2 5-1,0-3-2,-9-4-3,11-2-15,-2-3-15,-9-18 0,4 0 0,-2-17-1</inkml:trace>
  <inkml:trace contextRef="#ctx0" brushRef="#br0" timeOffset="6189">5004 228 25,'5'11'35,"-3"15"2,5 21-1,-10 2 2,2 9-27,5 13-3,-1-9-3,-2-1-5,8-4-2,-6-14-6,9-3-16,2-8-12,-8-17-1,9 0 0,-7-15 1</inkml:trace>
  <inkml:trace contextRef="#ctx0" brushRef="#br0" timeOffset="6419">5320 518 28,'-8'14'32,"-5"-2"2,7 18 0,1 5-18,-10 0-1,16 7-4,-3-6-4,12 2-2,1-8-2,7-4-1,1-13-1,10-4 0,3-12-1,0-4 0,3-7-1,-5-10-1,4-6 0,-12-2-1,-2 1-1,-13-5 0,-7 3-1,-16 0 2,-10 5 0,-13 6 0,-2 14-1,-7-3-5,6 10-9,13 11-13,-9-7-1,26 11 1,-1-11 0</inkml:trace>
  <inkml:trace contextRef="#ctx0" brushRef="#br0" timeOffset="6749">5687 564 2,'16'26'32,"-14"-6"2,9 12 1,-10-6-1,-1 1-16,4 7-3,-4-7-7,3-3-3,-6-8-3,1-3 0,2-6 0,-2-5-1,2-5-1,6-7 0,1-5 0,-5-8-2,-2-4 0,7-2-1,-6-5 0,-1-4 0,12 7-2,-18-3 1,19 5 0,5 7 1,8 8 0,-8-1-1,11 11-1,0 0-1,0 8-5,4 0-9,-18-1-11,13 9 0,-15-12 2</inkml:trace>
  <inkml:trace contextRef="#ctx0" brushRef="#br0" timeOffset="7150">6236 532 4,'-16'10'33,"8"14"2,-8-1 1,6 12-1,16 2-13,-21-2-9,23 6-6,-13-8-3,10-3-2,-5-5-3,-5-7-4,10-5-18,-5-6-12,-8-13 0,10-1-2,-5-12 2</inkml:trace>
  <inkml:trace contextRef="#ctx0" brushRef="#br0" timeOffset="7611">6748 663 17,'-16'-24'29,"3"11"1,-13-8 1,-2 3-13,2 5-4,-3 2-6,-3 9-1,-8 4-2,7 8 0,-9 4 1,10 9-2,-5 5 1,13 4-2,3 0 1,7 1-2,9-1 0,4 0-1,11-6-1,5-7 0,12-5 0,1-6-1,1-7 0,13-7-1,-1-5-1,-5-12-1,2-4-1,-9-7 0,-1-5-3,-12-11 3,6-2-1,-22-10 2,4 1 1,-4-3 1,-3 7 2,-1 8 1,-2 8 2,3 15 1,-7 12 1,9 20 1,-8 11 0,9 19 0,-5 5-1,1 13-1,0 1 0,4 4-2,4 1-1,-4-5-4,9 0-1,-9-13-6,3-9-22,6 2-4,-2-13 0,0 0 1</inkml:trace>
  <inkml:trace contextRef="#ctx0" brushRef="#br0" timeOffset="8161">6911 718 29,'8'-12'30,"16"8"1,-6-9-2,8 0-16,10 3-4,2-6-5,4 0-3,-4-5 0,3 4-1,-9-2 0,-1-1 1,-11-2-1,-5 3 1,-11-1 0,-11 7 2,-11 1 1,-11 8 0,-9 1 2,0 12 1,-5 1-1,6 12 0,-5-2 0,16 12-2,4 1 0,12 5-2,10-2 0,6 2-1,10-6-1,11-3 0,8-2 0,3-11-2,6-4-1,-3-11-3,11-1-5,-10-8-15,1-8-11,-7 1-1,-3-8 2,-2 0 1</inkml:trace>
  <inkml:trace contextRef="#ctx0" brushRef="#br0" timeOffset="8662">7530 0 14,'7'-3'32,"-1"2"0,9 24 1,-8 20-1,8 5-20,11 20-1,-9 5-2,1 15-2,-2-1-2,-6 9 0,-4-13-1,4 1-2,-17-10 0,-5-5-1,-4-3-3,-7-11-3,2 4-8,-2-5-24,-12-11 0,7-4-1,-4-8 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8:54.25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8 12 13,'0'-3'17,"-1"-3"-1,1 11-1,-2 3-1,2 13-1,0 11-1,0 5-3,-3 13-1,3 5-1,-3 4-1,3 1-2,0-2-1,0-6 1,2-7-2,-2-7-1,3-9 1,-3-9-1,4-4 0,-4-7 1,0-6 0,0-12 0,0-7-1,0-10 1,0-9 0,0-10-1,0-6-1,13-8 0,0-4 0,9 1-1,-1 4 1,9 3 0,-2 10-1,10 9 1,-2 11 0,-2 10 0,-2 17 1,-3 12 0,-2 15 1,-3 12 1,-5 11-1,-8 5 2,1 7-1,-8-2 1,2-1-2,-3-6 0,1-7-1,1-9 0,4-7-1,-1-6-1,1-10-4,7 0-11,6-6-18,-15-16 0,9 3-2,-7-12 2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8:46.89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1329 2080 4,'2'-19'20,"8"5"2,-8-13-1,0 0-3,-4-3-2,-4-7-4,-4 0-3,-8-3-1,1 5-3,-11 3 0,2 15-1,-12 8 0,0 17 0,-9 16 2,2 24-1,-5 14 0,4 20 0,1 11-1,5 9 0,10 0-2,11-2 0,10-7-1,15-11 0,10-13 0,11-14-1,8-16 0,8-11 0,5-9-3,-2-13-3,5-2-6,-7-11-12,-3-11-11,1 1-1,-11-9 1,4 0 1</inkml:trace>
  <inkml:trace contextRef="#ctx0" brushRef="#br0" timeOffset="411">1701 2121 20,'-4'-1'31,"14"4"3,-1-12-2,18 3 0,10-3-26,10-2-3,12 3 1,10-2-2,5 3-3,5 3-4,-6-1-6,3 5-8,-6 7-13,-21-8-1,-4 10 1</inkml:trace>
  <inkml:trace contextRef="#ctx0" brushRef="#br0" timeOffset="671">1974 2415 21,'-19'20'31,"9"-14"3,10 2 0,0-10 0,16 0-27,17 4-1,8-5 1,10 3-4,9-5-2,5-2-3,14 3-4,-3-8-9,0-1-12,-3 10-7,-18-8-1,-2 8 0</inkml:trace>
  <inkml:trace contextRef="#ctx0" brushRef="#br0" timeOffset="1062">3607 1982 23,'-12'-12'28,"8"9"2,-21-4-4,-1-7-15,-1 1 1,-8-7-5,0 2-1,-6-2-3,2 5 1,-6 2-1,3 13 1,-5 8 1,3 13 1,-4 11 2,6 19-2,3 5 0,8 14-1,6 1 0,16 6-1,11-10-2,17-1 0,8-13-1,17-10 0,10-11 0,6-14-2,7-10 0,-4-11-2,5-2-3,-14-17-4,2 3-18,-11-1-10,-13-6 1,-6 7-1,-19-6 1</inkml:trace>
  <inkml:trace contextRef="#ctx0" brushRef="#br0" timeOffset="2383">926 1505 1,'1'16'29,"-8"-15"1,4 5 3,-1-8-12,-8-6-1,2-5-3,-11-13-5,2 1-2,-10-12-3,3-5-2,-9-8-1,0 1-2,0-1 0,-2 2-1,4 3 0,1 2-1,3 2-1,1 12 0,9 5-5,-1 2-9,4 6-21,19 6 0,2-6 0,14 12 0</inkml:trace>
  <inkml:trace contextRef="#ctx0" brushRef="#br0" timeOffset="2914">95 54 3,'1'7'26,"-13"1"2,8 25 2,-3 4-14,0 13-2,1 9-4,0 7-2,3 8-2,0-5-2,6-2-2,-2-6-2,4-11-2,-1-6-3,-1-12-7,-3-12-9,6 2-10,-13-18 1,8 2 0</inkml:trace>
  <inkml:trace contextRef="#ctx0" brushRef="#br0" timeOffset="3185">0 145 2,'-3'-14'25,"13"12"2,-3-9-1,7 5-11,7-3-4,16-1-3,8 1-3,9-8-1,7 4-3,6-1-5,-4-1-4,6 2-7,-2 13-13,-25-11 1,-1 12 0</inkml:trace>
  <inkml:trace contextRef="#ctx0" brushRef="#br0" timeOffset="3435">102 452 14,'-9'10'26,"11"9"3,-1-19 1,20 1-18,11 2-1,7-7-2,11 2-3,5-4-3,3-1-6,8-2-10,1 8-16,-22-11-1,2 14 0,-20-12 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04.53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55 29 14,'-5'-14'16,"10"8"0,-7-2 0,4 6-1,9 6 0,-12 10-2,1 15-2,-6 11-2,-6 13-1,4 7-1,-4 10-2,5 2-2,-5 2 0,6-5-1,6-13-1,-2-6 0,2-11 0,0-7-1,0-11 1,1-5 0,-1-13-1,3-8 0,8-7 1,-3-17-1,9-9 0,-2-13 1,11-11-1,-4-9-1,11-3 0,-5 0 1,-1 1-1,4 9 0,-2 9 0,-2 13 1,0 16-1,-3 17 1,0 22 1,-6 18 1,0 15 1,-6 14-1,1 9 1,-3 4-1,4 2 2,-1-8-3,6-6 1,5-11-2,2-14-2,10-9-3,0-15-4,8-5-9,2-2-15,-9-13-1,6 4 1,-12-15 1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06.25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1445 0 20,'1'1'28,"-11"-7"1,1 12-10,-4 10-3,-9 10 0,-4 16-4,-14 6-3,-4 14-2,-11 5-1,-2 4-1,-3-2 0,4 0-2,3-13-2,8-5 1,6-9-2,10-5 1,4-8-1,5-1 0,2-6 0,5-6-3,4 1-3,1-10-13,2-8-15,9-2 0,-2-14 0,12 2 0</inkml:trace>
  <inkml:trace contextRef="#ctx0" brushRef="#br0" timeOffset="1863">109 1004 7,'3'0'23,"-14"-7"2,9 18-9,-4 9 1,5 17-3,-2 12-4,-6 9-1,5 10-2,-3 5-1,4 5 0,-3-6-1,3-4-2,2-14-1,1-8 0,4-8-2,0-8 0,2-5-1,-4-8-3,3-1-5,-2-4-10,-7-12-11,11 1-1,-14-12 0</inkml:trace>
  <inkml:trace contextRef="#ctx0" brushRef="#br0" timeOffset="2183">0 1126 15,'-1'-15'25,"18"18"0,2-10-10,7-1-3,8 1-2,10-6-3,6 2-3,7-4-2,0 1-2,0-1-2,-3 4-2,-9-1-3,-8 6-6,-16-3-10,1 20-3,-22-9 1</inkml:trace>
  <inkml:trace contextRef="#ctx0" brushRef="#br0" timeOffset="2453">57 1485 20,'3'12'28,"-3"-14"0,26 6 2,15-5-20,1-5-3,12 2 0,3-5-2,5 0-1,-2-1-3,0-3-2,-17 5-4,-2-4-7,-15-4-12,-3 13-7,-12-10 2,-1 10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16.84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159 302 16,'2'-5'27,"-16"1"2,9 18-8,16 15-3,-8 15-2,9 17-3,-11 10-3,14 13-2,-11 0-2,12 5-2,-9-9 0,1-6-2,-2-13-2,-1-11 0,1-9-2,-3-9-3,2-5-2,-8-11-8,-2-7-10,2-2-8,-20-12-1,6 0 1</inkml:trace>
  <inkml:trace contextRef="#ctx0" brushRef="#br0" timeOffset="271">9 851 23,'-9'-5'32,"11"9"1,-1-13 0,8-10-8,4 14-16,18-8-2,9 0-3,8-2-5,3-5-4,9 7-13,0 4-15,-9-7-1,4 15 1,-26-11 0</inkml:trace>
  <inkml:trace contextRef="#ctx0" brushRef="#br0" timeOffset="531">624 876 4,'-24'3'27,"24"9"2,-4-14 1,21 8 0,5-6-23,3-7 0,10-2 0,-3-10-2,4-4-1,-6-6-2,-1-6 0,-9 0-2,-2-1 0,-10 3 0,-8 4-1,-7 7 0,-9 12 0,-6 13 0,-6 11 1,-4 14 0,-4 9 1,4 11-1,3 9 2,8-1-1,10 3 1,11-7-1,11-4 1,13-14-1,9-7 0,8-14-3,3-13-5,2-13-14,5-3-11,-11-21 0,5 3 0,-15-23 0</inkml:trace>
  <inkml:trace contextRef="#ctx0" brushRef="#br0" timeOffset="881">1106 248 23,'1'-2'35,"-7"10"0,6 25 1,3 15-11,-6 11-8,8 20-6,-2-1-3,5 12-3,1-4-4,3-2-1,2-9-2,-1-9-1,2-11-2,-6-18-3,2-3-8,-6-14-9,-5-11-10,1-5-1,-8-15 2</inkml:trace>
  <inkml:trace contextRef="#ctx0" brushRef="#br0" timeOffset="1102">1055 833 18,'-16'-12'31,"13"11"1,-5-7 2,14-2-11,9 3-9,2-8-4,11 1-5,4-6-1,6-1-3,4 1 0,-1 3-1,1 8 0,-4 7 0,-2 13 0,-5 9 0,-6 12 1,-1 8 0,-3 7 1,-1 4 0,-5-4 1,1 3-1,-5-10 1,3-3 0,-6-11-1,0-6 0,-4-7 0,-1-4-1,0-13 1,0-7-1,0-13 0,1-5-1,3-10 0,-1-5 0,4-8-1,2-5 0,4 6 0,0 2-1,4 11 1,1 4 0,5 12-1,0 4-1,8 15-1,-5 2-2,1 11-3,1-5-5,8 10-4,-4-7-3,3 3-1,-6-3-1,-1-3 3,-4-3 6,5-5 7,-7-3 7,-6-5 9,-4-1 6,-2-3 4,-6 1 2,-3-1-1,-5 8-3,-9-2-3,-3 17-3,-14-1-3,1 15-2,-9 2-2,6 10-1,0 3-1,4 6 0,3-3-1,9-1-1,3-4 1,10-6-1,10-6 0,5-5 1,2-11-1,7-7 1,0-9-1,6-7 0,3-7 0,-1-6 0,-3-4-1,-4-3 1,-3 2-1,-6 4 0,-3 8 1,-6 9 0,-5 10 0,-2 15 1,-3 8 0,-2 10 0,3 4 0,3 3 0,3 3-1,2-7-5,15-3-13,0-8-17,-2-15-1,5-2 0,-7-15 1</inkml:trace>
  <inkml:trace contextRef="#ctx0" brushRef="#br0" timeOffset="2223">2546 1033 3,'12'1'32,"-10"-11"1,7 1 1,-6-8 1,-3-9-19,9 0-2,-11-15-4,8-4-3,-7-14-1,1-4-2,-5-11-1,4-1-1,-5-2-1,2 3 0,2 7-1,4 8 0,4 9-1,4 8 0,7 12-2,4 4-1,9 13-4,-4 0-5,9 14-10,-1 8-13,-8-1-1,2 14 1,-14-3 2</inkml:trace>
  <inkml:trace contextRef="#ctx0" brushRef="#br0" timeOffset="2524">2540 635 10,'-29'19'34,"13"-3"1,6-14 1,17-4-1,9-1-11,18-17-21,9-5-7,10-2-17,9-2-13,-4-8-3,4 5 2,-11-7 0</inkml:trace>
  <inkml:trace contextRef="#ctx0" brushRef="#br0" timeOffset="2684">3098 149 29,'-5'-8'34,"5"15"1,-7 12 1,-2 13-13,11 21-6,-9 10-6,10 16-4,-5 6-2,8 5-2,-2-2-1,5-8-1,0-6-3,-2-13-2,6-9-7,-7-14-20,0-19-6,1-8-1,-4-17 1,3-4 0</inkml:trace>
  <inkml:trace contextRef="#ctx0" brushRef="#br0" timeOffset="3045">3439 541 11,'5'-9'29,"-12"-5"0,9 17 3,-7 7-14,-4 6 0,7 19-5,-12 4-3,10 13-2,-8-1 0,11 7-1,-2-6-2,7 0-1,2-13-2,7-10 0,3-13-1,6-8-1,2-13 1,0-9-1,2-11 0,1-10-1,-3-5 0,0-10 0,-2-2-1,-6 0 0,-2 3 0,-4 7 0,-1 8 0,-5 14 0,1 14 2,-4 16 0,-2 18 1,1 12 0,0 8 0,1 6 1,1 0-1,2-1 1,2-3-3,0-13-5,8-3-11,5-14-19,-9-13 1,8-4-2,-6-14 2</inkml:trace>
  <inkml:trace contextRef="#ctx0" brushRef="#br0" timeOffset="3445">3893 535 5,'13'-9'33,"-30"7"1,3 20 2,-2 10 0,-4 7-18,20 19-4,-7-5-6,17 10-2,-9-8-2,15-2-2,5-12 0,2-10-1,3-12 0,6-9-1,-5-12 1,2-9-1,1-5 0,-5-8-2,0-4 0,-9-11-1,-3 2-2,-15-4 1,-3 2 0,-14 2 0,-3 6 1,-6 3 0,1 12 0,-1 4-3,9 12-6,6 4-11,4-2-10,16 8 0,-1-7 0</inkml:trace>
  <inkml:trace contextRef="#ctx0" brushRef="#br0" timeOffset="3746">4170 561 22,'39'25'35,"-7"4"2,1 7-5,1 12-6,-11-4-4,6 12-6,-16-8-6,6 3-3,-11-9-3,-1-9-1,-6-7-1,4-7 0,-4-10 0,1-9-1,2-10 0,-1-10-1,1-11-1,-1-11-2,2-7 0,-2-9-1,5 0 0,-2-5-1,7 8 1,0 1-1,11 12 0,-4 5 0,9 16-1,-6 2-1,10 17-4,-9-1 1,7 11 0,-8-3 0,6 8 1,-5-6 2,0 3 2,-3-4 3,-2-5 4,-2 1 2,-2-8 2,-4 8 2,-5-10 1,0 11 0,-10-3 1,4 15 0,-12 2 0,6 15-1,-10 6-2,7 10 0,-2-2-2,8 5 0,3-6-2,7-5 0,8-12-1,8-9-1,6-16 0,3-11-1,5-9 0,-3-6-1,0-9-1,-6-10-1,-4 0-3,-12-9-3,-8 10-3,-18-6-11,-17 4-15,-1 10 0,-14 4 0,3 13 3</inkml:trace>
  <inkml:trace contextRef="#ctx0" brushRef="#br0" timeOffset="4647">5189 635 24,'-1'-3'30,"19"8"1,3-7-10,2-4-5,9-1-1,-1-7-4,10 1-5,-4-5-1,3 2-2,-8-3-1,-5 3-1,-8-2 0,-6 3 0,-11 1 0,-6 2-1,-10 2 2,-6 1-2,-5 6 0,-4 6 0,-4 7 0,-7 8 0,4 6 0,2 8 1,7 9 1,8 4-1,9 3 1,13-5 1,13-2-1,16-5 0,8-7-2,11-8-2,5-8-4,-4-19-7,-4-7-13,-3-5-9,-11-14 0,-6-4 0</inkml:trace>
  <inkml:trace contextRef="#ctx0" brushRef="#br0" timeOffset="5017">5780 56 1,'16'-1'31,"-17"8"2,4 27 2,-6 13-5,0 7-11,6 17-5,-2 6-3,8 7-5,3-2-5,1-7-2,6-5-4,-6-14-5,9-6-5,-12-14-11,-3-20-9,-4-8 0,-10-21 2</inkml:trace>
  <inkml:trace contextRef="#ctx0" brushRef="#br0" timeOffset="5248">5587 544 10,'2'9'32,"3"-12"0,21-2 2,8-14-2,18-7-22,14-3-6,11-7-7,0-9-5,3-1-4,-12-9 0,-5 2-1,-18-3 1,-13 5 4,-11 4 4,-20 8 8,-8 13 5,-17 9 2,4 20 3,-9 8 0,7 23 1,-3 5-3,14 17-2,-1 4-2,19 10-3,5-1-1,8 2-2,4-4 0,2-5-1,0-8 0,-3-6-1,-1-10 1,-7-11-1,-2-15 0,0-11 0,0-14 0,-1-11-2,2-11 0,-2-10-1,7-2-1,-2-2 0,7 7 0,-5 6 0,2 13 0,-2 9 3,3 17 1,0 13 1,-7 12 2,2 11 0,-5 3 0,-1 6 0,1 0-2,-3-5-3,2-1-9,-3-5-17,-2-23-7,2-2-1,-5-19 1,5-5 1</inkml:trace>
  <inkml:trace contextRef="#ctx0" brushRef="#br0" timeOffset="5778">6695 497 34,'7'11'37,"6"-8"1,3-1 1,7-6-1,-2-8-29,14 2 0,-6-7-6,3-3-3,-3-2-2,-6-1-1,-2 1-1,-17-7-1,-1 10 0,-17-3 0,-1 11 0,-13 3 2,1 11 1,-7 9 2,1 8 2,8 16 1,0 4 1,13 10 0,5-2 0,12 3 1,5-3-1,12-3-1,4-9-1,3-8-1,7-14-3,-1-11-2,12-6-4,-14-19-2,10-1-3,-17-16-2,10 1 0,-14-12 0,1 5 1,-11-8 5,-3 7 6,-2 5 5,-4 5 4,7 13 5,-11 5 2,9 18 2,-10 9 1,13 25 0,-11-1-4,9 19-3,-9-3 0,7 9-3,-7-4-1,7 0-2,-2-8 0,1-7-1,-1-12-1,0-13 0,2-12-1,-2-13 0,5-15-1,-7-11-1,5-10 0,1-7-2,3-1 0,-1-3 0,4 10 0,0 5 0,5 15 1,-1 12 1,0 16 1,0 12 1,0 13 1,-2 11 0,1 6 1,-1 6 0,-4-3 0,2 0-1,-5-5 0,2-6-3,-5-4-4,-1-18-12,-3-8-21,-2-7 2,-1-13-2,0 0 2</inkml:trace>
  <inkml:trace contextRef="#ctx0" brushRef="#br0" timeOffset="6479">7571 509 15,'12'-1'36,"4"-5"1,3 3 1,4-7-1,-10-2-19,21 3-6,-12-8-5,10 0-3,-2-4-1,1 1-2,0 0-1,-4-1 0,-5 3-1,-10-4 1,-2 3-1,-13 4 0,-4 2 0,-14 2 0,-9 9 0,-8 5 0,-10 12 2,3 14 0,1 8 2,6 10 0,9 4 0,3 11 1,23-8 0,15 1 1,15-7-2,10-9 1,6-9-2,8-8 0,0-9-1,15-13-1,-9-4-1,-6-9-1,1-3-3,-11-10-6,-5-3-30,-4 7-1,-11 0 1,-10 5-1,-14 2 2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10.27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1767 12,'11'2'29,"-9"-15"1,13 2 2,-5-7-12,8-19-9,9-3 1,10-17-3,12-8-3,7-9-2,8-4-1,7-4 0,5-1-2,1 5-1,0 6 1,-10 7-2,-8 14 1,-11 7-1,-11 8-4,-6 17-4,-15 4-10,-7 4-14,0 16-1,-14-5 2,10 10-1</inkml:trace>
  <inkml:trace contextRef="#ctx0" brushRef="#br0" timeOffset="390">1212 199 22,'9'-16'28,"-9"-5"0,4 8-10,-1 7-2,-3 10-4,2 15-2,-8 10-2,-4 16-3,-2 10-1,5 9-1,-5 7-1,6 1 0,-1 2-3,3-11-3,2-2-6,11-10-13,-11-19-8,11 0-1,-10-24 0</inkml:trace>
  <inkml:trace contextRef="#ctx0" brushRef="#br0" timeOffset="661">1163 220 29,'6'-15'30,"-5"-7"3,16 5-2,7-2-15,-1-5-7,15 2-2,1-1-4,6 1-2,2 5-2,0 1-2,1 7-1,-7-1-4,1 7-5,-13 5-9,-10-4-10,0 14 1,-19-11 1</inkml:trace>
  <inkml:trace contextRef="#ctx0" brushRef="#br0" timeOffset="911">1285 424 27,'-20'19'30,"12"-1"1,1-12 0,11-6-18,18 0-4,6-8-1,10-1-4,3-3-1,4-1-3,3 2-4,-1-2-6,-11-3-20,5 17-2,-22-7 0,5 14 1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11.79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7 0 2,'-6'-12'28,"6"16"2,0 1 3,0 8-10,17 15-6,7 2 1,13 14-6,8 1-1,16 10-3,5-1-2,8 1-2,7-2-2,-7-2-1,-8-3-1,-10-6-1,-6 5-5,-20-12-5,-5-3-21,-8 3-4,-11-15-1,-4-1 1,-8-22 1</inkml:trace>
  <inkml:trace contextRef="#ctx0" brushRef="#br0" timeOffset="521">1124 883 27,'-3'15'33,"3"23"1,-6 6 0,2 9-18,5 19-2,-5-1-4,6 9-2,-4-7-4,5-6-2,1-7-2,1-14-2,1-4-1,-2-17-3,5-4-7,-5-20-8,-3-14-14,5-5 1,-12-19 0,8-1 2</inkml:trace>
  <inkml:trace contextRef="#ctx0" brushRef="#br0" timeOffset="761">1111 873 4,'20'-10'29,"-8"-9"0,21 9 0,-8-10 0,17 6-23,8 4-7,5 0-14,7 12-13,-12-8-1,9 16 1</inkml:trace>
  <inkml:trace contextRef="#ctx0" brushRef="#br0" timeOffset="981">1169 1237 6,'-11'21'32,"0"-16"0,22 3 2,2-14-1,27-22-11,11 17-19,10-4-1,5-1-6,5 3-11,-4 7-17,-18-4-1,-4 11 0,-22-1-1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3:09.078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103 171 7,'-11'-9'15,"11"9"-8,-4-2-1,6 4 1,0-2-1,2 2 1,0-2 1,-6 0 2,2 1 2,2 1 0,1-2-1,-8 0-1,3 0-2,2 0-1,2 2-1,-4-2-2,4 0 0,-8-4 0,4 3-1,6-3 0,0 0-1,-8-6 1,4-3-1,2 3-1,0-3 1,1-4-1,3 7 2,-10-5-2,6 6 0,0-3 0,-2 8 0,2-5-1,0 7 1,-4 2 0,2-2-1,6 2 0,-8 0 1,6 11 0,-2 5-1,-8 10 2,2 11-1,8 12 0,-4 10 0,-8 20 1,8 12 0,-11 3-1,7 3 1,6 1 0,2-7 0,-8-5-1,6-9 1,2-13-1,1-16 0,9-6 0,-3-9-1,-3-12 1,-2-4-1,0-6 0,-5-7-1,5-2-1,-2-10-4,-2 5-6,-8-11-14,-5-5-8,3 0-2,0-10 1,10 8 0</inkml:trace>
  <inkml:trace contextRef="#ctx0" brushRef="#br0" timeOffset="962">0 181 15,'4'0'23,"-6"-19"-3,15 11-2,1-7-2,9-8-2,7 6-3,1-4-2,9 2-2,6-2-1,4 11-2,2-5-1,6 5 0,-12 10 0,-4 2-1,-4-2 1,-1 8-1,-10 9 1,-1 12-1,-8-3 1,-9 11 0,-7-1-1,-6 6-1,-17 9 1,-11 5-1,-20-7 0,-8 3 0,-9-1-1,-2-1 1,4-4 0,8-8-1,7-7 1,12-7 0,18-8 0,13-9 0,13-7 1,17-3-1,0-11 1,15 3 0,20-6 0,13 3 0,14-1 0,5 5-1,-2 5 0,1 7 0,-1 5 0,-13 8 0,-12 8-1,-21 8 1,-22 7-1,-16 6 0,-18 6 1,-18 1-1,-12 1 1,-8-3-1,-19-1 0,6-6 1,2-8-1,7-7 0,8-8 0,6-3 0,4-5-1,13-9-2,15 6-2,-7-14-6,15 4-14,-1 2-11,-7-8 1,8 4-2,-3-13 3</inkml:trace>
  <inkml:trace contextRef="#ctx0" brushRef="#br0" timeOffset="2103">946 574 9,'-2'-13'16,"10"9"-1,-10-6 0,5 6-2,1 1-1,-6 5 1,0 1-2,6 7-2,-2 9 0,-4 6-1,8 13 0,-10 2-1,14 10 0,1-3-1,5 9-1,-3-8-1,6 1 1,-1-11-3,-1-3 1,0-7-2,-5-5 1,-5-7-1,1-5 1,-6-5-1,0-2 1,-8-8-1,-4-4 0,5-5 0,-1-6 0,-2-6 0,-1-6-1,-3-7 0,-3-6 0,7-5 0,0-3 0,7-1 0,-3-1 0,0 4 0,-2 3 0,16 5-1,9 5 1,0 7 0,6 5-1,4 6 1,3 6 0,14 1 0,6 5-1,-8 1 1,-5 2-1,1 4-1,-11-2-2,3 8-4,-16-4-8,-14 0-17,5 7 0,-16-7-1,3 8 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35.72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150 0 11,'-4'8'31,"6"22"1,-7 6 3,8 7-14,3 20-6,-2-3-1,9 8-5,-2-7-1,5-2-5,2-10-4,-4-10-5,2-6-17,1-5-11,-13-17-1,4 5 0,-11-14 0</inkml:trace>
  <inkml:trace contextRef="#ctx0" brushRef="#br0" timeOffset="381">18 1123 10,'2'-24'32,"6"18"1,-12 7 3,5 21-2,-2 18-21,-8 1-1,9 18-5,-7 0-2,4 11-2,0-5-1,3-2-2,0-6-2,0-10-1,6-3-2,-9-18-6,10-6-10,4-13-14,-7-18-1,2-4 2,-8-17 1</inkml:trace>
  <inkml:trace contextRef="#ctx0" brushRef="#br0" timeOffset="651">54 1062 17,'2'-8'31,"20"8"0,-3-12 2,18 8-1,9-8-26,13 1-5,4-5-7,9-1-14,4 8-11,-21-6-2,-5 17 1</inkml:trace>
  <inkml:trace contextRef="#ctx0" brushRef="#br0" timeOffset="852">114 1363 2,'-22'7'34,"15"3"-1,7-10 2,16 0-1,10-10-1,24 3-38,12-2-17,9-7-11,8 8-2,-11-8 2,-1 9-1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34.312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80 2014 21,'11'5'31,"-12"-7"2,8 3 0,-4-1-15,-3-13-3,6 1-3,-8-15-2,10-5-3,-8-14-2,6-13-1,-2-15-1,2-7-2,1-6-1,-3-2-1,7-2-2,-7 3 0,11 11-3,-10 6-2,9 16-6,-7 7-12,-1 7-9,4 12 0,-13 3 2</inkml:trace>
  <inkml:trace contextRef="#ctx0" brushRef="#br0" timeOffset="421">102 223 4,'1'-16'27,"-11"-6"0,13 18 3,-3 11-14,-5 8-3,5 15-1,-3 13-4,5 8-3,-2 11 0,3 5-2,-3 1-2,3-6-3,1-2-7,-1-8-10,-6-17-12,6-2-1,-10-24 1</inkml:trace>
  <inkml:trace contextRef="#ctx0" brushRef="#br0" timeOffset="661">0 263 18,'4'-20'29,"-3"-2"0,18 9 2,0-5-16,10-5-3,12 4-5,12-9-3,5 1-3,11 5-1,-7-5-2,4 8-5,-6 3-9,-18 4-14,-1 15-2,-25 2 3</inkml:trace>
  <inkml:trace contextRef="#ctx0" brushRef="#br0" timeOffset="882">223 383 1,'-28'18'29,"18"3"2,-2-12 1,16 1-1,15-8-19,9-8-3,20-3-6,9-2-11,16 3-20,-13-9-4,7 11 1,-15-4-1</inkml:trace>
  <inkml:trace contextRef="#ctx0" brushRef="#br0" timeOffset="2794">893 2494 10,'3'15'32,"7"-7"2,12 3 2,10-9-1,0-10-17,37 14-7,19-14-2,11 5-2,17-7-2,-3 4-2,-1-3-1,-10 3-2,-10 3-4,-27-5-3,-14 9-12,-14-2-20,-27-8 2,-7 6-1,-19-8 1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25.409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2268 20,'5'1'27,"-10"-4"2,10 2-11,9 4 0,1 0-3,14 11-2,6-1-3,7 10-3,14-1-1,6 7-1,8 0-1,4 3-2,1-2 0,-4 1-1,3-2 0,-1-3-1,-14-2 1,-7-1-1,-13-1 1,-12 0 0,-8-3 1,-19 2 0,-19 2 1,-9 4-1,-11-1 2,-7 5-1,-6 0 1,1 1-2,-3-2 1,16 3-1,-4-2-1,1-2 1,5 0-1,-2 0-1,6-3 0,1 1 1,2-4-2,4 0 0,11-2-1,6-10-4,14 7-13,4-14-20,-2-10 1,15 0-1,-10-11 1</inkml:trace>
  <inkml:trace contextRef="#ctx0" brushRef="#br0" timeOffset="4307">3481 2194 22,'-13'-29'25,"4"6"-8,-4-2-1,1-1-1,-1 5-4,-7 2-2,1 10-1,-9 8-1,-5 17 1,-12 10-1,-6 20 0,-8 13 0,3 17-1,3 5-1,11 7 0,10-1-1,25-2-1,12-8-1,27-11-1,12-11 1,11-11-1,8-12 0,7-9 0,1-12-2,-1-9-1,5-5-4,-14-12-11,-7-5-18,7 3 0,-19-9-1,-1 4 0</inkml:trace>
  <inkml:trace contextRef="#ctx0" brushRef="#br0" timeOffset="4867">4122 2410 28,'-25'0'34,"11"5"1,-8-6 0,4 0-14,17 9-7,4-9-1,26 7-5,3-6-3,24 1-1,5-1-2,20-1 0,2-2-1,6-2-1,-4 2-1,-10-1-1,-2 4-3,-20-6-7,-14-2-24,-2 12-1,-20-7 0,2 6 0</inkml:trace>
  <inkml:trace contextRef="#ctx0" brushRef="#br0" timeOffset="5188">5607 2100 23,'22'-17'31,"-19"-5"2,0 9 0,-17 6-17,-15-1-2,-3 13-4,-17 2-2,-5 13-1,-9 9-3,-2 13 1,3 9-2,8 11 1,15 0-1,14 8-1,12-4 0,23-2 0,12-8-1,21-6 0,3-13-1,14-8-1,3-6 0,4-11-2,7-2-3,-7-13-4,7-1-17,1-3-10,-13-9 0,5 1 1,-16-7 1</inkml:trace>
  <inkml:trace contextRef="#ctx0" brushRef="#br0" timeOffset="5909">3418 1649 4,'-2'4'29,"-7"-11"3,6 4 1,0-6-11,2-8-3,6 1-3,-6-16-5,8-4-3,-2-15-2,3-5-2,0-11-1,-3-1-2,-2 0-2,-3-6-1,2 16-3,-2 3-3,4 19-8,-5 3-11,-4 7-8,7 11 0,-4 1 1</inkml:trace>
  <inkml:trace contextRef="#ctx0" brushRef="#br0" timeOffset="6440">3169 97 12,'-17'-7'27,"14"19"1,-15 2-7,7 13-4,-2 11-3,-6 11-4,7 11-4,-5 5 0,9 4-2,-2-2-2,9-2 0,-1-4-3,1-9-1,8-7-3,-6-12-4,7-8-7,-1-1-10,-7-20-5,4 2 0</inkml:trace>
  <inkml:trace contextRef="#ctx0" brushRef="#br0" timeOffset="6710">3002 235 3,'14'-9'27,"-9"-11"0,28 7 1,2-8-12,15-2-5,12-3-2,10 2-4,8-1-3,-4 5-2,1 2-5,-10 5-6,-12 2-8,-18-5-10,-7 26 2,-25-10-1</inkml:trace>
  <inkml:trace contextRef="#ctx0" brushRef="#br0" timeOffset="6930">3153 431 1,'-13'12'24,"26"4"0,6-19-7,18-4-3,12-9-1,14-4-6,8-2-7,4-7-17,9 20-7,-15-7-1,0 27 0</inkml:trace>
  <inkml:trace contextRef="#ctx0" brushRef="#br0" timeOffset="7401">3188 3126 18,'5'6'30,"2"23"2,-3 1 2,-2 14-18,9 15 1,-9 3-6,9 10-2,-8-1-2,5 2-3,-2-10-3,-2-5-2,6-7-2,-7-12-10,-3-11-19,4 3-2,-9-16-1,5 1 1</inkml:trace>
  <inkml:trace contextRef="#ctx0" brushRef="#br0" timeOffset="7852">2901 4288 14,'-6'-16'30,"14"19"1,-11 0 3,1 13-15,7 17-5,-4 0-2,4 17-3,-7-1-1,2 9-3,-1-6-2,-1 1-2,-1-3 0,0-7-3,9-4-1,-9-13-7,9-1-9,1-7-14,-12-18-3,9-1 2,-8-18 1</inkml:trace>
  <inkml:trace contextRef="#ctx0" brushRef="#br0" timeOffset="8122">2916 4203 14,'14'-2'30,"-2"-11"1,19 12 0,2-15-1,14 3-25,12-3-6,6-4-13,10 11-15,-13-14-2,0 17 0,-24-8 1</inkml:trace>
  <inkml:trace contextRef="#ctx0" brushRef="#br0" timeOffset="8312">2936 4446 29,'-7'7'34,"1"-8"2,21 2-2,9-4 1,11-3-27,19 2-7,12 0-12,7-2-22,-6-9-1,1 4-2,-8-8 2</inkml:trace>
  <inkml:trace contextRef="#ctx0" brushRef="#br0" timeOffset="12288">2579 2573 28,'-3'-6'31,"-17"-9"2,-5 6 0,-16 0-18,-11-4-2,-17 9-2,-17-5-3,-4 9-3,-12-3-1,7 8-1,-2-1-1,9 2-1,10 1-1,21-3-2,13 2-5,8-6-10,14-3-17,10 5-2,5-8 1,13 4-1</inkml:trace>
  <inkml:trace contextRef="#ctx0" brushRef="#br0" timeOffset="12979">2432 667 18,'-16'-5'23,"0"20"-8,-6 12-2,-7 17 0,-7 23-1,-14 28-3,-5 34 0,-11 26-1,5 26-1,-3 26 0,10 19-1,6 5-1,14 2-1,12-13 0,18-13-1,11-19 0,14-17 0,11-31-1,10-18-1,11-21-1,0-13-2,9-14-2,-7-13-8,-5-15-17,-1 2-4,-18-16-1,1 0 2</inkml:trace>
  <inkml:trace contextRef="#ctx0" brushRef="#br0" timeOffset="13870">6401 194 2,'0'2'13,"13"16"2,15 10 1,2 27 0,14 19-1,-2 28 0,19 30-3,-7 40-2,16 31-2,-14 26-2,-5 24-1,-5 7-1,-11 2 1,-7-3-2,-11-3 1,-18-23 0,-3-14-2,-15-30 1,-8-22-2,-5-25 1,-1-15-1,-2-23 0,-2-21-1,5-21 0,0-17-2,5-12-2,-1-17-4,2-12-15,8-2-9,-7-18-1,12 3 2</inkml:trace>
  <inkml:trace contextRef="#ctx0" brushRef="#br0" timeOffset="14782">7275 3485 17,'-6'6'27,"16"18"0,-10 4-9,0 5-3,2 8-1,-2 1-2,4 4-2,-2-4-3,2 0-1,-2-10-2,2-3 0,-4-9 0,3-6-1,1-9 0,1-10-1,0-9 0,7-12 0,6-9-2,3-7 1,10-7 0,4-5-1,3 2-1,3 4 1,5 9 0,-2 15 0,-5 14 0,-2 14 1,-2 13-1,1 15 1,-5 12 0,-2 5 0,-1 3 1,2-3-2,1-7 0,2-9-2,4-2-4,-10-18-12,3-12-17,6 1 0,-13-17-1,3 5 2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51.91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167 243 8,'-4'-24'32,"5"15"0,-5 5 3,4 23-1,1 14-21,-5 9 0,8 14-4,-4 3-4,6 11-1,3-2-1,0-2-1,2-11-2,-2-8-1,3-9-3,-7-13-3,9-2-9,-10-8-17,-6-17-2,1-3-2,-9-14 3</inkml:trace>
  <inkml:trace contextRef="#ctx0" brushRef="#br0" timeOffset="250">12 235 10,'-14'-20'30,"12"10"1,7-11 0,20 10 0,23-3-22,9 1-4,18 4-1,6 3-3,2 6 1,-3 7-2,-13 8 3,-19 5 0,-22 7 1,-27 3 0,-22 6 2,-24 0-1,-7 5 0,-12-4-1,7-1-1,2-3-5,7-11-5,19-4-14,18-6-15,10-18 0,19 0 0,6-14 0</inkml:trace>
  <inkml:trace contextRef="#ctx0" brushRef="#br0" timeOffset="610">841 179 22,'0'0'33,"-3"-8"1,36 4-1,4-4 0,7-1-27,21 5-1,18-2-3,3 1-2,-1 1-1,-2 0-1,-4 1 0,-6-3-2,-13 6-2,-18-4-6,-10-2-14,-1 10-6,-27-8 0,-3 8 1</inkml:trace>
  <inkml:trace contextRef="#ctx0" brushRef="#br0" timeOffset="841">1262 157 15,'-22'19'34,"5"14"2,-2 9 0,6 9 0,16 10-20,-11-2-7,8 7-2,-3-4-3,5-3-2,2-7-2,2-12-1,3-5-2,-5-14-5,6-6-18,2-4-10,-10-14 1,8-1-2,-4-12 1</inkml:trace>
  <inkml:trace contextRef="#ctx0" brushRef="#br0" timeOffset="2173">1974 121 13,'-9'-11'30,"12"12"2,-13 5 2,14 5-10,-7 21-8,0 2-2,8 17-5,-5 4-3,6 8-2,-2-1 0,9-2-2,-6-4 0,7-8-1,-7-7-1,0-10-1,-1-8-3,-8-10-2,5-3-9,-7-6-15,-3-15-5,-1-1-1,-3-14 1</inkml:trace>
  <inkml:trace contextRef="#ctx0" brushRef="#br0" timeOffset="2443">1883 196 6,'-5'-16'30,"12"9"2,3-12 1,13 9-1,14-4-20,8-4-3,16 7-4,4-2-3,5 4-2,0 4-4,-12 0-5,-7 7-9,-12 9-14,-23-4-1,-8 12 1,-27-6 1</inkml:trace>
  <inkml:trace contextRef="#ctx0" brushRef="#br0" timeOffset="2653">1988 367 8,'-16'20'30,"-4"-15"0,21 5 2,-3-16-2,16 2-20,17 2-3,11-4-7,8-1-6,4-7-19,14 12-5,-11-11-2,7 13 1</inkml:trace>
  <inkml:trace contextRef="#ctx0" brushRef="#br0" timeOffset="3044">3342 15 3,'16'1'28,"-16"-10"2,10 11 2,-8-2-12,-8-6-3,-2 6-4,-15-3-3,-3 3-2,-22 0-2,0 5-1,-17-4-2,4 6-2,-6-3 1,4 5-2,4-3 1,10 4 0,0-3-1,14 2 1,4-2 0,11 3 0,-1 0 1,10 3-1,9 3 2,-6 8-1,8 4 1,0 9 0,0 8 0,0 9 1,0 3-1,0 4 0,-11-2-1,22-1 0,-3-3 0,5-9-1,3-7 0,5-9 0,4-6-1,5-7 1,7-6-1,-1-4 0,7-6-1,6-4 0,8-2-1,0-8-2,7 4-3,-9-11-3,10 8-7,-14-4-18,-9-7-3,-7 5-1,-15-7 2</inkml:trace>
  <inkml:trace contextRef="#ctx0" brushRef="#br0" timeOffset="3545">2802 465 4,'-27'0'33,"18"6"0,6-12 1,23 6-1,8 17-8,23-20-25,12-4-6,11 7-10,1 2-12,-8-8-6,-2 9 0,-17-9 2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56.95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450 29 4,'-20'11'30,"-26"3"3,0 24 1,-18 7 0,-5 14-21,11 19-2,-5 4 0,23 11-4,5-2-2,26-4-2,13-7-1,30-12 0,12-6-2,11-11-3,13-3-5,-4-16-18,-4-16-9,1 0-1,-12-19 0,-7 1 1</inkml:trace>
  <inkml:trace contextRef="#ctx0" brushRef="#br0" timeOffset="9904">1126 491 22,'-9'-8'23,"-21"-12"0,8 3-14,0-4 2,-3 0-3,3 3-2,-7 1-2,4 5 1,-10 8 0,-1 10 0,-11 5 0,15 14 0,-6 2-1,9 8-1,-1 1 0,8-1-1,3 2 0,19-3-1,16-5 0,-3-5-1,7-6 1,2-5-1,7-7 0,1-6 0,6-13 0,-4-3 0,-4-7 0,-3-3 0,1-5 0,-7 0 0,3-1 0,-9 6 0,1 8 0,-5 4-1,-2 9 1,-1 10 0,1 8 1,2 8 0,-3 8 0,8-4 0,2 6 1,6-1-1,2-2 0,3-10-3,5 1-4,-3-7-12,-2-9-13,8 8-1,-18-15 1,12 4 0</inkml:trace>
  <inkml:trace contextRef="#ctx0" brushRef="#br0" timeOffset="10355">1494 592 2,'5'0'35,"-12"-1"2,-1-1 0,-3 2 0,2 0 1,3 3-32,2-3-4,5 0-8,9 0-19,8 2-12,-7-4 1,4 4-2,-2-10 2</inkml:trace>
  <inkml:trace contextRef="#ctx0" brushRef="#br0" timeOffset="10575">1794 31 17,'-4'-7'33,"14"23"2,-11 11 0,13 17 0,-1 14-25,1 1 1,7 9-4,-3-3-3,1-2-2,2-14-3,-6-7-2,0-1-8,-2-9-17,-4-18-7,5-4-2,-12-15 2,10-7 0</inkml:trace>
  <inkml:trace contextRef="#ctx0" brushRef="#br0" timeOffset="10795">2245 29 15,'14'-14'31,"-12"-1"0,-4 24 2,-15 10-11,-12 4-10,-6 13-3,-13 5-4,-5 7-1,-4 0-3,0 0 0,8-5 0,7-2 0,13-8-1,17-4 1,13-6 0,12-1 1,6-3 0,13 0-1,8-3 0,8 0 0,1-3 0,5-3 0,0 0-1,0-6-2,0 1-7,-6 0-16,-13-3-8,0 2-2,-12-4 2,1 5-2</inkml:trace>
  <inkml:trace contextRef="#ctx0" brushRef="#br0" timeOffset="11116">2734 493 21,'12'-5'36,"-2"0"2,-6 10 0,-4-4 0,-17 1-21,21 8-8,-10-6-4,8 3-1,-4-2-3,1-1-1,-1-3-1,-1-5-2,5 3-4,-8-11-7,2 3-24,4 4 0,-5-6 0,5 4 1</inkml:trace>
  <inkml:trace contextRef="#ctx0" brushRef="#br0" timeOffset="11637">3455 282 8,'-3'-8'24,"-16"-9"1,6 16 0,-10-2-15,1 7-1,-7 6-1,-2 5-2,-2 11 0,-1-3 0,4 7 1,2-1-1,8 5 0,5-8-1,12 2-1,9-8-2,10-6-1,4-4 0,8-5 0,1-8-1,6-4 1,-3-8-1,0-5 0,-6-3 1,2-2-1,-6 0 0,-3 2 0,-5 6 0,-2 5 0,-5 9 2,-2 9-1,-4 9 1,2 8 2,-4 3-2,5 4 1,2 1 0,4 1-1,3-9-2,3-3-3,6-1-13,3-6-18,-9-10 0,7 1-1,-11-8 1</inkml:trace>
  <inkml:trace contextRef="#ctx0" brushRef="#br0" timeOffset="12137">3981 538 3,'19'-1'37,"0"2"1,-8-1 1,0 0-2,-6-1 3,1-2-34,-1 5-3,5 5-18,-4-1-23,-8-5 1,5 2-3,-10-9 3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40:10.154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0 305 4,'-3'5'29,"-3"-14"1,23 7 3,12-2-12,15-3-1,23 2-6,8-3-5,23 5-1,8-3-2,14 1-3,-2 2 0,-1 2-2,-15 0-2,-13 1-1,-15 0-3,-21-3-4,-17 7-7,-24 3-13,-28-7-5,-12 8-1,-18-8 3</inkml:trace>
  <inkml:trace contextRef="#ctx0" brushRef="#br0" timeOffset="260">589 247 28,'-10'6'33,"-3"-1"2,5 20 0,10 10-15,-2 6-4,13 19-3,2-1-5,5 11-2,-2-1-1,3-1-2,-2-6-1,-4-8-2,-3-12-1,-6-7-3,1 0-4,-9-14-17,-1-10-12,5-2 0,-2-16-1,9-2 1</inkml:trace>
  <inkml:trace contextRef="#ctx0" brushRef="#br0" timeOffset="591">1091 745 4,'-7'9'31,"7"-9"2,3 7 1,16-10-1,-8-1-19,36 4-5,-2-9-1,20-1-1,-3-6-4,1-3-2,-3-6-1,-13-4 0,-12 0 0,-18-1-1,-8 3 0,-18 3 0,-13 7 0,-13 8 1,-7 12-1,-3 10 1,-4 12 1,10 10 0,1 4 1,10 8 1,8-3 0,17 4 1,12-7 0,14-1 0,6-11-1,15-4-1,7-8-1,-1-5-4,8 0-7,-4-5-25,-4-13-1,-2-1-2,-7-8 1,-8 2 0</inkml:trace>
  <inkml:trace contextRef="#ctx0" brushRef="#br0" timeOffset="981">2029 934 8,'21'11'33,"-11"-6"4,15 1 0,-15-11 0,3-9-15,-1 2-9,-18-14-3,0-4-4,-11-10-1,2-13-3,-10-14 0,2-6-1,1-6 0,5-3-1,11 1 1,6 4-2,11 10 1,8 10 0,9 16-1,9 9-1,3 15 0,4 9-2,2 15-3,-10 2-5,2 13-15,-3 4-11,-13 0-1,-5 6 3,-15-1 0</inkml:trace>
  <inkml:trace contextRef="#ctx0" brushRef="#br0" timeOffset="1282">1954 581 32,'-35'18'36,"7"-12"1,28-2-1,14-10 1,21-4-30,19 0-3,11 0-9,2-11-11,1-1-20,11 0 0,-18-7-1,2 1 1</inkml:trace>
  <inkml:trace contextRef="#ctx0" brushRef="#br0" timeOffset="1442">2631 162 8,'-2'-13'34,"5"13"1,-7 9 3,5 15-1,2 17-15,-7 5-8,5 17-4,-1 4-3,3 6-3,2 0-1,-4-1-2,3-7-3,-2-11-3,2-1-12,-4-12-23,-11-16 2,8-6-1,-8-13 1</inkml:trace>
  <inkml:trace contextRef="#ctx0" brushRef="#br0" timeOffset="1702">3133 519 9,'8'-11'33,"4"14"2,-13 5 2,-2 14-2,4 13-16,-21-2-7,8 14-4,-5-2-2,6 4-2,4-6-2,10-5-1,9-8 0,5-11 0,12-9 0,4-9-1,9-6 0,-4-10 0,3-8 0,-8-7-2,-2-5 0,-11-9-1,-11 3 0,-9-5 0,-19 3 0,-7 4-1,-6 11 0,-11 2-1,7 18-10,-1 10-15,-1-4-3,17 16-2,6-7 1</inkml:trace>
  <inkml:trace contextRef="#ctx0" brushRef="#br0" timeOffset="2013">3489 538 8,'36'11'36,"2"16"0,-23 2 2,-2 9-1,-3 12-14,-13-11-9,11 9-5,-16-10-4,5-3-2,0-8-1,2-8-1,4-11 0,-3-8 0,10-11 0,-6-11-2,14-9 0,1-10-1,10-6-1,6-7-2,5 5 0,-4-3 0,6 14 0,-2 6 1,-1 19 2,-1 13 1,-12 18 2,-5 12 2,-7 11 0,4 11 0,-9-3 1,-1 4-1,-3-8-1,1-5-2,-2-8-3,-3-13-13,-2-8-21,4 0 0,-9-19-1,9-2 1</inkml:trace>
  <inkml:trace contextRef="#ctx0" brushRef="#br0" timeOffset="4767">4008 6 9,'-11'-5'16,"16"5"-2,-7-6-2,6 12-1,-4-6 0,0 0-1,4 0 1,-1 0-1,2 0-1,-7 0 0,5 5-1,-1-1 0,9 9-1,-5 9 0,10 10-1,-6 12 1,15 14 0,0 16-1,10 9-1,-6 3-1,8 8 1,-8-5-3,0 0 0,-11-9 0,-5-5-1,-13-15 0,-12-7 0,-6-8 0,-8-6-1,-4-5 1,-4-3-1,5-6-1,-6-8-3,13 5-7,1-4-21,7-14-5,9-1-1,1-9 1,11 2 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39:24.748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0 211 16,'-16'-3'25,"25"9"4,3-6 1,24 1-23,23 5 4,20-4 0,32 2 0,20-7-1,32 3-2,18-6-2,31 1 0,13-9-3,12 1 1,8-4-2,1 0 0,-6 1-1,-4 2 1,-7-2-1,-10 1 0,-7 2-1,-13 2 1,-17 4-1,-11-2 0,-17 3 0,-11 2 1,-16 0-1,-20 2 0,-14 1-1,-18-2 0,-11 3 0,-17-2-3,-4 2-2,-19-6-9,-5-2-16,-4 5-4,-16-6 0,5 6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3:11.983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0 120 8,'-2'-16'22,"15"14"-3,-13-5-2,0 3-1,4 2 1,-4 2-2,2 10-2,-2 3 0,2 12-2,-13 3-1,11 18 0,13 5-3,-13 12-1,21 4-1,2 7 0,1-4-3,1 1 1,-2-6-2,2-6 0,-8-6 0,12-5 0,-21-8-1,3-6 1,-11-6-1,4-1 0,2-6 0,-2-4-1,0-4-1,-4-7 0,2-4-4,-12-13-3,20 1-9,-10-9-13,-6-19-4,0-4-1,-27-19 3</inkml:trace>
  <inkml:trace contextRef="#ctx0" brushRef="#br0" timeOffset="370">0 158 1,'2'-33'25,"23"12"1,-6-19 0,16 25 1,-8-10-16,13 10-3,-3 9-5,-4 3-1,1 6 0,-11 7-1,-1 15 1,3-6-1,-2 9 1,-15-3 0,-3 2 0,-3-1-1,-8 5 0,-11-1 1,-4-1-1,-18-1 1,-9-1 0,0-2 0,11-4 0,-7-4 0,13-2 0,24-7 0,7-1 0,17-3-1,16 2 1,17 0 0,8 1 1,11 3-1,6 3 1,-5 6-1,-5 10 0,1 1-1,-7 6 1,-24 6-1,-16 4 1,-21-1-1,-19 1 0,-17-4-1,-7-4 1,-20-4 0,-5-3-1,9-8 0,3-8 1,12-6-2,-8-3-1,29-2-2,-16-10-4,35 6-9,12 0-14,-2-11-2,13 7-2,-7-11 2</inkml:trace>
  <inkml:trace contextRef="#ctx0" brushRef="#br0" timeOffset="891">800 582 24,'17'-9'30,"-19"-5"1,-2 18 0,-9 2 0,-5 11-21,11 21-2,-3 0-3,8 12-2,-6-1 0,8 6 0,8-5-1,0-3 1,3-10-2,1-5 1,-8-11 0,2-4 0,3-9 0,5-6 0,-20-10 0,2-7-1,2-10 1,0-7-1,4-10 0,4-10-1,-10-5 0,2-4 0,20-2 0,7 4 0,0 4 0,11 4-1,5 9 1,-1 8 0,18 7-1,-2 10 1,-6 5 0,-4 5-2,-5 9-2,-20-4-4,2 11-16,-9 5-10,-18-7-1,-4 9-1,-3-13 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3:16.64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118 82 5,'-8'-17'23,"8"4"3,-8-2-3,12 1-1,-10 13-3,2-15-4,6 16-3,-13 0-2,13 12-1,2 12 0,5 9-2,-13 8-1,20 12 0,-12 10-1,9 5 0,5 6-2,-1 2 0,-15-2-2,4-4 1,2-4-2,-2-5 1,3-6-1,-7-4 0,-4-8 0,2-5 1,2-4-1,4-5 0,4-7 0,-6-3-1,1-5-3,-7-14-3,12 0-14,-12-14-15,-4-10 0,-5-3 0,-14-13 0,11 1 2</inkml:trace>
  <inkml:trace contextRef="#ctx0" brushRef="#br0" timeOffset="441">0 145 23,'-6'-19'25,"33"11"3,-2-13 1,16-1-16,17 5 1,6-6-3,4 10-3,2-4-2,-1 15-1,-16 5-2,-9 11-1,-19 12 1,-15 8-2,-25 8 0,-13 5 0,-14 4 0,-12-3 1,-1-5-1,3-3 1,3-11 0,11-7 0,9-8 0,11-5 0,9-7 0,12-2-1,15-4 0,11 0 0,6 1 0,9 5 0,18-1 0,8 7 0,4 3 0,5 8-1,-9 4 1,-6 5 0,-4 8-1,-15 4 0,-20 4 1,-13 1-1,-28 3 0,-17-1 1,-17-3-1,-14-5 0,-10-6 0,-3-7 0,-1-9 0,0-4-1,20-7-3,12-14-3,23 1-14,15-3-13,2-10 0,25 3-1,9-12 2</inkml:trace>
  <inkml:trace contextRef="#ctx0" brushRef="#br0" timeOffset="972">903 459 9,'-12'-15'27,"14"23"2,-13-8 1,7 19 2,2 9-16,2 6-2,11 15-4,-11 2-2,14 10-1,-6-4-2,3 4-1,3-7-2,1-4 0,-3-14 0,-4-6-1,-2-11 1,-3-4 0,1-9-1,-4-8 1,-4-9-1,1-6 1,-5-10-1,2-5-1,2-10 0,2-5 0,2-4 0,6-6 0,10 2-1,1 0 1,8 6 0,4 3-1,4 10 1,8 8-1,4 5 1,-3 6-2,7 13-3,-16-3-12,-2 3-18,-4 8 0,-12-8-1,-3 8 2,-18-10-1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3:18.502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90 73 13,'4'-13'25,"-17"-8"2,11 12 2,-4 3-12,4-2-1,4 10-2,-10 10-3,8 14-1,-7 8 0,11 16-2,-4 7 0,3 16-2,-6 7 0,5 7-2,5-5-1,3-2-1,-2-7-1,1-7 1,-3-10-2,0-11 1,3-12-1,-1-10 0,-8-6-1,-2-12-1,6 1-3,-10-17-4,6 5-14,-4-4-14,-9-9 2,7 4-2,-11-13 2</inkml:trace>
  <inkml:trace contextRef="#ctx0" brushRef="#br0" timeOffset="300">0 618 20,'17'-2'29,"-5"-11"2,19 13 1,-2-8 0,1-1-17,22 9-6,0-8-2,6 6-4,-2-7-3,-8-3-4,3 7-5,-18-12-5,2 3-7,-8 3-5,-23-14-5,7 10 2,-13-16 2</inkml:trace>
  <inkml:trace contextRef="#ctx0" brushRef="#br0" timeOffset="471">546 222 11,'-8'-46'24,"8"16"1,-11-3 0,7 10-3,0 6-2,0 10-1,8 22-2,-10 2-3,14 23-3,-6 2-2,10 21-2,-3 4-2,7 20 1,1-5-3,4 4 0,-4-8-1,-3-6-1,3-5-1,-2-12 0,-11-9-1,-6-15-2,6-5-2,-12-18-7,-7-6-26,13-4 1,-9-19-1,11 0 1,-2-19 1</inkml:trace>
  <inkml:trace contextRef="#ctx0" brushRef="#br0" timeOffset="821">969 453 1,'8'3'30,"15"9"1,-4-10 3,6 5-2,-4-7 0,-11-4-20,19 4-6,3-5-2,3 1-2,-3 0-3,-7-5-4,4 7-11,-2 0-16,-27-8 0,0 10-2,-15-9 2,3 11 0</inkml:trace>
  <inkml:trace contextRef="#ctx0" brushRef="#br0" timeOffset="1192">1501 71 22,'8'-9'31,"-10"-3"2,6 12 0,-12 2 0,3 10-17,10 18-2,-12 12-5,9 13-2,-6 10-1,10 11-1,3 3-1,3 4-1,-7-3-1,5 0 0,0-9-2,-3-10 1,3-8-2,-6-13-1,-2-3-2,0-16-1,0 3-3,-10-20-7,10-6-18,2 0-3,-12-15-1,8-2 2,-8-19 1</inkml:trace>
  <inkml:trace contextRef="#ctx0" brushRef="#br0" timeOffset="1492">1403 186 15,'0'-21'29,"-9"-10"1,32 10 0,-6-7 0,24 1-15,26 12-8,-10-2-3,9 9-1,3-1-2,6 5 1,-14 4-1,-3 4 2,-12 9 0,-19 8-2,-31 4 2,-19 7-2,-15 2 1,-22 3-1,-7 1 0,-4-2 0,4-8 0,5-5 0,18-4-1,17-5 1,10-7-1,20-1 1,17-2-1,9 2 1,11-3 0,12 5 1,9 3-1,9 7 1,-1 4-1,-2 7 0,-5 3 0,-9 5 1,-8 3-1,-15 2-1,-22-4 1,-18 2 0,-18-4 0,-15-2 0,-20-5 0,-10-6-1,-4-6 1,2-4-1,4-3 0,7-7-2,14-1-1,8-9-3,29 7-8,16-4-22,-1-11 1,18 5-1,3-15 1,15 8 1</inkml:trace>
  <inkml:trace contextRef="#ctx0" brushRef="#br0" timeOffset="2013">2209 388 0,'4'-19'30,"13"17"1,-19-4 1,6 19 1,-4 1 0,-2 14-22,2 16-2,-4 8-2,10 12-2,-12 3-1,4 2 0,2-5-1,6-4 0,-4-11-1,4-9 0,-6-11 0,2-10 0,-2-14 0,5-5 0,-3-9-1,-2-10 0,-4-8 0,2-11-1,4-11 1,0-9-2,8-5 1,-2-1-1,-3-1 0,11 4 0,7 6 0,2 9 0,11 12 0,3 11 1,-1 11-1,3 9 1,9 4-2,-10 5 0,2 9-3,-9-9-5,-8 0-24,0 9-2,-14-11 0,-3 5 0,-21-9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3:25.722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379 190 9,'-6'-25'23,"18"19"3,-12-9-7,-4 9 0,-2 2-4,8 2-2,-2 8-2,-8 5-1,18 20-1,-22 0-2,16 20 0,6 1 0,11 17-2,-10 6 0,11 7-2,-11-2 0,1 1 0,5-5-2,2-5 1,-19-10-1,-2-9 0,2-10 0,4-7 0,-2-7-1,-2-5 1,-4-7 0,2-5-1,6-1 1,4-3 0,-7-1-1,-8-4 1,9-2-1,0 0 1,1 0-1,-1-2 1,-7 0-1,-3 0 1,6 0-1,8 1 0,-6 1 0,4-2 1,-12-4-1,4 0 0,8-5 0,4-5 0,-1-5 0,1-5 0,-2-5 0,-1-4 0,15-3 0,1-2 0,6 4 0,5-1 0,-1 7-1,5 3 1,8 10 0,4 7 0,-7 12 0,1 9 0,-10 8 0,-3 8 0,-4 8 0,-8 5 0,-13 0 0,-2 0 1,-8 1-1,-13-3 0,-13-4 1,-9-3-1,-5-8 0,-4-6 0,-3-3-2,-7-11-1,12-1-2,-1-11-3,20 3-9,6 0-17,-2-9-1,15 0-2,14-6 3,21 9 1</inkml:trace>
  <inkml:trace contextRef="#ctx0" brushRef="#br0" timeOffset="872">1085 781 12,'-14'-15'26,"18"17"2,-13-8 2,9 10-8,0 13-5,0-2-4,3 14-3,3-2-3,6 13 1,-7-5-3,11 5-1,-12-6-1,1 1-1,1-7-1,-2-3 0,-4-5 0,4-7 1,-4-5-1,-4-5 1,4-10-1,4-3 0,-6-11 1,4-6-1,0-5 0,1-8-1,-1-4 1,4-4-1,0 0 0,2 0 0,-1 4 0,5 4-1,5 5 1,-2 5 0,6 5 0,10 8 0,0 3 0,-2 6 0,-1 5-1,5 1-1,-2 9-2,-10-7-3,4 16-7,-14-9-9,-3-1-9,5 9-3,-11-9 1,4 9 2</inkml:trace>
  <inkml:trace contextRef="#ctx0" brushRef="#br0" timeOffset="1292">1545 682 8,'0'-14'24,"15"12"2,-13-9-2,12 3-4,-7 4-3,-7-5-3,-3 7-2,-9 2-3,2 11-2,-11 5-2,4 12 0,-10 5-2,4 13 0,4 4-1,8 3 0,1-3 0,14 0 0,0-6-1,7-10 0,10-9 0,8-8 1,0-11-1,0-6 1,7-11-1,-2-5 0,-3-7 1,-8-5-1,-2-9-1,-7-3 0,-14-2 0,-6-6-2,-7 4 0,-14-2-2,2 12-4,-10-3-8,-3 7-15,11 18-3,-6-3-1,16 17 3,0-8 0</inkml:trace>
  <inkml:trace contextRef="#ctx0" brushRef="#br0" timeOffset="1683">1752 664 28,'-2'8'30,"10"17"1,-18-4 0,10 15 0,-2 7-21,-1-5-3,1 10-1,2-8-4,2 2 1,-1-9-2,5-5 0,-4-5 0,4-6 0,0-5-1,-1-6 1,1-8-1,-6-6 1,4-5 0,2-6-1,-2-6 0,-2-6 0,-2-3 1,3-5-2,-1-3 1,6 0 0,0 4 0,5 1-1,4 9 1,4 5 0,0 11 0,6 10 0,0 14 0,0 11 1,-8 7 0,-2 9 0,1 3 0,-3 6 1,-9-6-1,-4 2 0,2-10 1,-4-1-1,0-10 0,0-6 1,-6-7-1,8-5 0,-6-8 0,4-7 0,0-5 0,2-8-1,-2-4 0,4-6 0,1-3 0,5 1-1,0-3 1,7 6-1,2 5 1,0 6-1,4 5 1,4 11 0,-6 7-1,-2 5 1,1 12 0,-5 4 1,-6 6-1,3 0 0,-6 5 0,-4 1 0,2-5 1,-4 1-1,0-2-1,-2-8 0,2-2-1,-4-6-4,4 1-6,0-1-22,0-15 0,2 2-2,-2-11 2,11 3 1</inkml:trace>
  <inkml:trace contextRef="#ctx0" brushRef="#br0" timeOffset="2394">2450 682 5,'6'-4'25,"-27"-10"2,15 26 3,-9-6 0,-12 9-13,12 18-3,-12-1-3,11 14-2,-7-4 1,23 12-3,-17-8-2,10 5-1,26-10-1,0-5-1,2-9 0,0-6-1,10-10 1,5-3-1,4-12 0,3-5 0,-16-7 0,3-7-1,7-4 1,-7-5-1,-3-4 0,-13-3 1,-9-5-1,-8 0-1,-11 0 0,-11 0-1,-11 8-2,-18-1-1,8 18-3,-4-2-9,2 10-19,12 16 2,3-3-1,8 14 2,6-11 1</inkml:trace>
  <inkml:trace contextRef="#ctx0" brushRef="#br0" timeOffset="3686">112 0 1,'6'8'14,"-12"-10"-6,14 6-1,-4-6-1,-4 4 0,4-2 0,5 2 1,-1-4 2,-2 2 0,-1-2 1,3 0 0,-2 0 0,0 2-2,-3 0 0,1-2-2,-2 2-2,0 0-1,4 4 0,-8-4 0,2 2 1,4-2-1,2 4 1,-10-6 1,4 6-1,-2-6 0,4 5-1,-6-3 0,2 8 0,-10 2-1,1-3-1,-4 16 1,-1 12 0,-9 9 1,0 17 0,0 18 0,4 14 0,2 11 0,4 18 0,9-7-2,6-2 1,4-4-1,11-9 0,8-18-1,4-13 1,2-15-1,3-12 0,3-8 0,-2-11-2,1-6-3,-13-11-7,-9-14-22,5 12 0,-4-8-2,3 3 3,-22-13-1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04.62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261 2138 24,'-11'-15'26,"9"15"2,-12-10 2,5 2-16,13 10 0,-6-5-1,9 8-3,-9-5 1,8 14-2,-6 1 1,12 13-2,-12 7 0,4 14-2,-8 7-1,4 10-1,0 5-1,4 3 0,-6-3-2,4-3 1,5-5-1,3-7-1,-4-11 1,1-5 0,-3-9 0,0-6 0,2-6-1,-2-6 1,-6-3-1,-4-6-1,8-3-1,-4-6-2,6-1-5,-14-13-9,-3 0-22,5 2 0,-5-8 1,3 0 0,-5-7 2</inkml:trace>
  <inkml:trace contextRef="#ctx0" brushRef="#br0" timeOffset="411">55 2565 4,'-5'13'26,"-13"-13"1,11 12 3,-5 5-3,4-13-13,7 3 0,-7-5-3,14 10-1,-8-12 1,9 9-2,-1-11 0,13 4-1,8-6-2,18 4 0,1-9-1,13 5-2,12-5 0,8 3-1,8-2 0,3 1-1,-13 1 0,-2 2-1,-6 0 0,-13 0 0,-6 1 0,-15-5-2,-10 4-2,-20-11-7,5 0-21,-4 5-8,-18-5 2,12 3-2,-9-5 2</inkml:trace>
  <inkml:trace contextRef="#ctx0" brushRef="#br0" timeOffset="1493">2207 2128 14,'-9'2'15,"18"6"2,-13-6-2,8 2-1,-2-3 1,-6-1-3,2 2-1,2-2-2,4 2-1,-6-2-1,4 2-1,-2-4-1,-4 4 0,4-6 0,6 4 0,-12-9 0,6 1 0,-13-5-1,5 0 1,-9-8-1,5 1-1,-7-4 0,-2 3-1,4-2 1,-10 6-2,0 3 0,-2 7 0,-9 5 0,-1 9 0,-7 11 0,4 10 0,-12 10 0,11 14 1,3 11-1,9 11 1,10 4-1,10 6 0,11 2 1,11 0-1,14-10-1,12-4 1,5-14-1,12-13 1,5-12 0,7-12-1,7-14-1,-4-14-2,0-8-4,-11-20-6,0-5-21,-10 0-4,-14-7 1,-1 3-1,-16-8 2</inkml:trace>
  <inkml:trace contextRef="#ctx0" brushRef="#br0" timeOffset="2124">2690 1961 9,'-10'-8'27,"8"14"2,-5-10 1,9 8 2,3 3-19,-3-3 1,8 15-2,-10-4-1,9 18-1,-5 1 0,2 21-1,-4 6-2,6 14-1,-14 1-1,6 4-2,4 0-1,-4-5 0,2-7-1,7-11 0,-1-11-1,0-10 0,1-11 0,3-6 0,-10-5 0,2-7-1,-1-5-1,-14-6-2,11 2-4,-10-15-11,8 2-21,4 0 1,0-8 0,8 4 1,-4-10 1</inkml:trace>
  <inkml:trace contextRef="#ctx0" brushRef="#br0" timeOffset="2564">3201 2445 1,'-7'6'34,"11"5"1,-4-3 2,13 3-1,0-7 1,22-10-21,7 10-11,8-8 1,6 0-5,2 4-3,-6-9-4,3 9-14,-5 0-17,-26-8 0,2 14 0,-26-14 1</inkml:trace>
  <inkml:trace contextRef="#ctx0" brushRef="#br0" timeOffset="3225">4492 2094 18,'-12'-2'24,"24"14"1,-7-9-6,-5 1-2,6 4-2,-6-8-1,6 6-2,-8-10 0,12 8 0,-16-12-1,10 6-3,-6-9-1,2-1-2,-12-5-1,8 0-1,-17-4-2,-4 2 0,2 0 0,-11 2-1,5 3 1,-8 7-1,3 5 0,-5 5 0,6 13 0,3 7 1,-22 9-1,25 14 1,-14 7 0,20 18 1,8 5-1,9 8 1,12 0-1,9 0 1,20-6-1,-5-8 0,24-9 0,-4-15-1,7-13 1,9-12-1,-12-14-1,-3-11 0,11-3-3,-18-18-5,8 6-12,-21-12-18,-7-7 1,-6 2-1,-7-10 1</inkml:trace>
  <inkml:trace contextRef="#ctx0" brushRef="#br0" timeOffset="3746">4999 1945 11,'2'-4'32,"-4"-5"0,2 9 4,-7 4-1,-13 5-14,24 24-5,-8 1-3,18 23-5,-12 2-1,4 18-1,1 3-2,3 4 0,-3-4-2,9-4 0,-12-7-1,3-10-1,1-10 1,-4-9-1,2-11 0,-1-8 0,-3-4-2,0-9-1,6-3-4,-8-16-8,-2-1-25,16-3 2,-18-8-1,8-1 0,5-11 1</inkml:trace>
  <inkml:trace contextRef="#ctx0" brushRef="#br0" timeOffset="6980">5745 2395 3,'-17'10'24,"-16"-20"1,30 20 2,-5-10-10,-2 0-2,6 4-1,-5-8-2,11 6-2,3-6 0,15 10-1,-11-10 1,12 10-3,-3-12 0,18 6-1,-1-6-1,15 4-1,9-7 0,11 1-1,1-5 0,17-1 0,8-1-1,3 4 0,1-5-1,1 7 1,-6-1-1,-7 3-1,-7 1 1,-10 2-1,-19 0 0,-6 4 0,-11-2 0,-14 2-1,-8 0-1,-11-5-2,2 9-4,-21-14-11,11 8-20,-6-2 1,1-3-1,11 5 1,-14-8 2</inkml:trace>
  <inkml:trace contextRef="#ctx0" brushRef="#br0" timeOffset="7651">6563 1968 3,'-14'-4'26,"8"12"1,-11-10 3,21 4-6,0 4-8,5-2-1,9 5-5,1-3-2,12 5-2,9-3 1,14 3-1,-2-3-2,5 7 0,5-5 0,-6 3-1,0-2-1,-3 3 0,-6-3 0,-7 1 0,-11-5-1,3 3 1,-18-4-1,3-1 0,-7-1 0,-4 0 0,-3 0 0,-3 1 0,6 1 0,-12 2-1,3 5 0,-3 2 1,-17 8-1,2 8 1,-10 5 0,6 6 0,-10 4 0,3 3 0,10 1 1,-5-4-1,20-4 0,-3-4 0,-1-6 0,1-7-1,-2-4 1,7-4-1,-5-4 0,0-3 1,1-1-1,1-3 0,-1 0-1,5-8-1,8 4-3,-8-15-11,-2 1-23,10-1 1,0-8 0,9-2-1,-1-15 2</inkml:trace>
  <inkml:trace contextRef="#ctx0" brushRef="#br0" timeOffset="8753">5667 1082 9,'-4'-18'23,"15"9"2,-9-3-6,10 3 1,-7 3-3,-5-5-1,4 9-2,-9-10-1,6 12-2,-10-5-1,3 7-3,2-4-1,4 5-1,-7-1-1,8 8-1,-2-1-1,-3 9 0,11 1 0,-3 5 0,-8 3-1,6 9 1,8 1 0,-6 6 0,-10-1-1,8 6 1,0-2 0,4 1-1,7-3 0,-1-4 0,-12-1 0,7-7 0,9-7 0,-3-4 0,3-4-1,-1-8 1,-11-3 0,3-2-1,11-4 1,-3-2-1,-1-2 0,5 0 0,-12-1 0,3-3 0,15 0 1,-4-3-2,-7-2 1,7-5 1,4-3-1,-6-3 0,4-9 0,0-5 0,-15-6 0,2-5 0,1-3 0,-7-1 0,-6-2 0,-2 1-1,-4 7 1,1 5 0,7 9-1,-2 8 1,0 6 0,-2 6-1,4 7 1,4 2 0,-4 4 0,0 0-1,0 2 1,0 4 0,-4 0 0,8 3 0,4 8-1,-10 4 1,6 6 0,1 9 0,-7 8 0,2 6 1,10 3-1,-2 1 0,-8-1 0,4 0 0,11-7 0,-5-4 1,5-11-1,-4-9 0,1-3 0,-2-7 0,1-4 0,1-7-1,-5-1-1,-1-5-3,4 7-7,-1-2-25,-14-12-2,1 1 1,4-4-1,0 1 1</inkml:trace>
  <inkml:trace contextRef="#ctx0" brushRef="#br0" timeOffset="9825">6288 984 3,'5'-4'23,"-8"-15"1,8 16 2,-7-7-9,2 1-4,4 3 0,-2-2-3,6 6-1,-12-3 0,8 5-1,-4-4-1,4 4-1,-6-2 0,4 0-2,-2-2-1,4 4 0,-4-2-2,0 0 1,1 0 0,3 2-1,-4-1 1,0 4 1,0 1 0,2 4 0,-2 1 0,4 7 1,-4 1-1,8 9 0,1 5 0,1 11 0,-4 4-1,0 5 0,17 1-1,4 3 1,-8-6-1,0 1 0,2-4 0,4-10 0,-2-7 0,0-7 0,-13-4 0,-2-7 0,1-3 0,-1-3-1,-4-5 1,2-1-1,-5-3 1,3-2-1,0-2 1,4-3-1,-8-2 0,0-5 0,2-4 1,2-3-1,-6-6 0,6-3-1,3-8 1,-3-4 0,8-1 0,9-9 0,-8 1-1,3 0 1,12 1 0,1 5-1,-6 3 1,-5 8-1,7 7 1,-12 10-1,2 6 1,-5 6-2,0 7 0,-10-2-3,5 13-4,-12-7-16,-1 2-15,2 4 1,-5-6-1,13 3 2</inkml:trace>
  <inkml:trace contextRef="#ctx0" brushRef="#br0" timeOffset="13840">7866 2058 5,'-11'-12'23,"13"16"3,-8-8-6,6 4 1,4 0-3,-8-2-2,4 4-2,-2-4-2,10 6-2,-14-4-1,8 8-2,-2-1-1,2 9-1,-6 3 0,12 8-1,-5 7 0,1 10-1,0 1 0,4 13 0,-10-3-1,8 6 0,-1-2 0,1-2-1,-8-3 0,4-7 0,2-1-1,2-6 1,0-7-1,-8-7 1,6-5-1,-3-2 0,3-7 0,-4-3 0,0-3 0,0-6 0,4 0-1,-6-4 0,0-2-1,-3-5-2,5 3-4,-8-9-3,8 6-8,-14-5-13,5-4-5,11 4-1,-8-5 3,10 6 1</inkml:trace>
  <inkml:trace contextRef="#ctx0" brushRef="#br0" timeOffset="14511">7955 2525 10,'2'9'24,"-14"-18"1,22 18 3,-8-7-13,-4-2 1,8 6-3,-6-10-2,13 10 0,-5-12 0,13 10-1,4-12-1,17 7-1,0-9-2,12 6-2,4-5 0,0 3-2,-4-2 0,-6 4-2,-12 3 1,-5-1-1,-10 2-1,-8-2 0,-7 4-1,-12-8-3,12 8-2,-15-15-7,-1 5-13,0 2-8,-9-9-2,8 7 3,-7-7 0</inkml:trace>
  <inkml:trace contextRef="#ctx0" brushRef="#br0" timeOffset="14902">8424 2125 8,'-2'-21'26,"15"11"-3,-3-1 1,-6 5-1,-2 4-3,-2 0-3,4 10-4,-12 1-2,14 12-2,-6 4-2,11 13-1,-5 2-1,8 14 0,-3 3 0,3 9-1,5-5-1,2 6 0,-11-8-1,-3 0 0,3-7-1,-6-6 0,-2-10-1,3-6 0,-7-7 1,-1-6-1,8-5-1,-1-8-2,6-2-3,-6-14-6,0 1-21,-1-1-5,3-3 2,0 2-3,-6-8 3</inkml:trace>
  <inkml:trace contextRef="#ctx0" brushRef="#br0" timeOffset="15343">8899 2540 20,'6'4'31,"15"-10"3,4 8 1,0-9 0,-10-1-19,24 10-3,-7-12-4,32 8-2,-16-7-2,4 1-2,11 1 0,5 1-1,-9 0-2,-1 0 0,-14 5-1,-17-7-4,8 16-5,-22-1-20,-13-11-7,-4 6 0,-11-9 0,9 3 1</inkml:trace>
  <inkml:trace contextRef="#ctx0" brushRef="#br0" timeOffset="16124">10514 2126 10,'-17'-13'25,"21"13"2,-16-15 0,-1 7-11,-3 1-2,1-3-3,3 2-4,-7-1 0,6 3-1,-7-3-1,1 7 1,-4-2 0,8 8 0,-14 0 0,6 9-1,-10 4-1,4 10 0,-5 5 0,3 12 0,4 9-1,4 12 0,6 6-1,7 3 1,8 0-2,14 3 1,7-9-1,8-5 1,4-13-1,9-10 0,2-15 1,6-8-1,0-13 0,-3-12-1,3-3-1,-4-14-2,6 4-5,-21-15-11,-6 3-19,4 8 0,-8-3-1,2 7 1,-19-4 2</inkml:trace>
  <inkml:trace contextRef="#ctx0" brushRef="#br0" timeOffset="16604">10945 2452 3,'6'-7'33,"5"7"2,-3-6 1,13 8-1,-2-10 2,2-1-28,16 11-1,-4-10-3,5 4-2,1 2-3,-7-5-3,14 5-3,-19-10-6,12 7-17,-5 5-6,-5-8-2,-2 8 1,-10-9 2</inkml:trace>
  <inkml:trace contextRef="#ctx0" brushRef="#br0" timeOffset="17506">12329 2142 10,'6'2'24,"-15"-16"1,9 7-5,-4-3-1,-2-1-3,4 5-2,-13-9-1,5 7-1,-7-7-2,5 9 0,-17-5-4,8 5 0,-6 0-2,-4 8 0,-7-2-1,0 8 0,-5 5-1,-1 4 0,-4 8 1,2 6-1,2 7 0,7 5 1,6 7-1,14 3-1,7 5 1,12 1-1,12-4 0,13 0 0,0-5 0,11-6-1,14-6 1,-2-6-1,-6-9 0,2-8 0,4-5-1,-2-8-1,6-2-2,-13-12-3,-3 5-3,-9-16-8,9 4-11,-3 0-9,-10-8 1,-6 6 1,-9-11 3</inkml:trace>
  <inkml:trace contextRef="#ctx0" brushRef="#br0" timeOffset="18066">12714 2016 15,'-15'-10'29,"15"10"2,-14-7 0,12 10 1,2 1-19,-2-2-1,12 12-2,-8-1-2,7 15 0,-5 3 0,6 19 0,-6 1-1,1 18 0,-5-1-1,4 11-1,-4-5-1,0-2-1,-2-5-1,0-6 0,2-9-2,4-9 1,-4-8 0,2-9-1,2-5-1,2-5 0,0-5-1,1-13-4,9 10-8,-12-12-27,-1-7 0,-5-1 1,-3-7-1,3 0 1</inkml:trace>
  <inkml:trace contextRef="#ctx0" brushRef="#br0" timeOffset="18978">10306 1762 7,'4'10'27,"-11"-14"3,12 8 2,-3-2-10,-2-2-2,4 5-2,-10-8-3,10 6-4,-6-8-2,6 5-1,-8-10-2,4 3-1,-5-13-1,1 3 0,-6-11-1,0-5-1,-1-11-1,-1-3 0,-1-9 0,-1-3-1,1 0 1,3 4-1,1 3 0,1 9 0,2 10 1,2 10-1,-1 6-1,3 10-1,4 7-2,-6-6-5,15 8-20,-3 3-10,-8-5 1,6 6-2,0-10 2</inkml:trace>
  <inkml:trace contextRef="#ctx0" brushRef="#br0" timeOffset="19839">9682 119 17,'-10'-16'27,"18"16"2,-14-13 2,2 4-15,8 9-1,-10-6-1,10 13-3,-6-5-1,10 16-2,-10-1 0,9 13-1,-7 3-1,6 14-1,2 3-1,9 9-1,-11-4-1,4 2 0,-1-3 0,-1-3-1,2-5 0,1-6-1,-7-9 1,-2-5-1,2-3 1,0-2-1,-3-7 0,3-5 0,-2-3-1,-6-4-1,14 0-2,-10-10-3,4 6-8,-6-9-14,2-5-9,0 1 1,-6-8-1,6 6 2</inkml:trace>
  <inkml:trace contextRef="#ctx0" brushRef="#br0" timeOffset="20189">9816 506 8,'14'4'25,"-9"-16"2,13 14 0,1-6-9,12-2-6,5 5-2,-3-7-5,5 0-1,1 1-5,-7-1-4,3-3-9,2 13-12,-24-16-2,8 12 0,-15-7 0</inkml:trace>
  <inkml:trace contextRef="#ctx0" brushRef="#br0" timeOffset="20490">10164 52 14,'-8'-25'29,"18"19"1,-10-7 3,-2 5-11,8 18-4,-4-4-3,9 22-3,-5-3-3,6 21 0,-14-2-2,8 17 0,-1-2-2,5 6 0,-8-4-2,2-6 0,-4 0-1,4-5-1,3-10 1,-3-4-2,-2-9 1,0-4-1,6-8-1,-10-2-3,9-3-6,-5-6-24,0-18-6,10-1 2,-8-2-2,-4 2 2</inkml:trace>
  <inkml:trace contextRef="#ctx0" brushRef="#br0" timeOffset="21281">10303 3295 10,'2'-13'26,"5"13"3,-9-6-5,2 0-1,4 6-2,-10-7-2,10 11-1,-10-10-4,12 15-2,-13-7-3,8 15-1,-8 3-2,7 16 0,-2 6-2,10 13 0,-8 6-1,0 8-1,7 3 0,3 2 0,-1-3-1,3-6 0,0-8 0,-5-7 0,5-8-1,-1-6 0,-5-9 1,0-5-1,0-6-1,-8-7 0,7-1-3,-8-14-7,-7-2-29,8-3-2,4-10 1,-2-2-1,0-9 2</inkml:trace>
  <inkml:trace contextRef="#ctx0" brushRef="#br0" timeOffset="22132">10120 4683 13,'-10'-13'29,"14"13"1,-13-12 2,7 1-7,2 13-9,-4-2 0,10 11-4,-10 3-3,8 16 0,-8 6-1,9 20-1,-6 1-1,8 15 0,-3 1-2,2 3-1,-4-5-1,4-5 0,1-8-2,-1-7 1,0-11-1,-2-7-1,-1-9 1,1-5-2,2-3-1,-6-13-2,6 5-5,-8-17-12,10-5-17,1 3 1,-1-14-1,3-2 2</inkml:trace>
  <inkml:trace contextRef="#ctx0" brushRef="#br0" timeOffset="22483">10505 4697 12,'-4'-21'29,"13"13"2,-13-5 1,8 13 1,0 9-17,-10 3-4,14 24 1,-10 2-4,8 23-1,-12 2-2,12 15 0,-4 0-2,9 4 0,3-7-2,1-9 0,-1-8-1,-1-11-1,1-9 0,-5-9 0,5-6-2,-14-10-3,5-3-4,-16-12-9,-3-6-19,7 4 0,-12-9-1,3 2 1,-13-10 2</inkml:trace>
  <inkml:trace contextRef="#ctx0" brushRef="#br0" timeOffset="22853">10068 5145 18,'2'-6'30,"17"8"1,-7-10 2,18 8-1,13-2-20,3-9-1,8 5-3,-2-3-3,2 3-1,7-2-2,3 1 0,-7 3-3,-13-2-4,-7-1-19,-6 10-10,-22-8 1,3 8-2,-18-10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2:10.486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388 584 6,'-5'-4'20,"12"4"-3,-7-5-4,7 1 2,-5-5 1,2-1-3,0-2-1,-2-4-2,1-1-2,-8-10-1,2 0-2,-4-10-1,-2 2-1,-2-7-1,-2-3 0,-3 2 0,0 3-1,-5 5 2,1 11-1,-6 13 0,-1 15 1,-7 16-1,3 21 2,-8 13 0,4 18-1,-2 8 1,11 10-2,4 7 1,11 0 0,8-2-1,10-6-1,10-9 0,7-9-1,6-10 1,4-15-1,7-11-1,4-11 0,6-14-2,-6-16-5,9-1-10,1-11-17,-11-9 1,1-1-1,-18-9 1</inkml:trace>
  <inkml:trace contextRef="#ctx0" brushRef="#br0" timeOffset="551">860 205 3,'-3'23'29,"-10"2"1,10 20 1,-4 5 2,3 14-17,6 16-2,0 2-2,7 11-4,-4-4-2,7 3-1,-5-7-2,5-6 0,-6-14-2,1-8 1,-4-16-1,1-9-2,-4-10-1,0-15-8,0-11-16,0-3-8,0-15-1,0 0 0,0-10 0</inkml:trace>
  <inkml:trace contextRef="#ctx0" brushRef="#br0" timeOffset="1021">1391 666 7,'-1'1'29,"16"7"2,-2-7 2,7 5-1,11 1-16,-7-7-4,20 6 1,-5-8-6,11 2-2,2-5-2,2 2 0,3-3-2,-5-1-2,-7 5-4,-10-5-10,-7 1-20,-2 7 1,-16-3-1,2 2 1</inkml:trace>
  <inkml:trace contextRef="#ctx0" brushRef="#br0" timeOffset="1602">3149 291 22,'0'-26'26,"-18"-14"1,-1 2-3,-4 8-11,-12 6 0,-7 13-1,0 6-4,-2 23-1,-1 9 0,3 23-1,-5 11 0,5 18-1,5 1-1,20 9 0,-5-1-1,15-1-1,7-6 0,11-8-1,16-12 0,8-10 0,5-10-1,8-11 0,2-14 0,-1-13-2,7-7-3,-7-16-6,-1-8-19,2 3-4,-12-8-1,-5 5 1,-10-6 0</inkml:trace>
  <inkml:trace contextRef="#ctx0" brushRef="#br0" timeOffset="2023">3772 0 10,'6'25'29,"-15"9"2,9 24 1,-6 6 1,2 12-20,7 19 0,-6-6-2,13 9-5,-6-12 0,9-3-1,-4-10-1,4-4-1,-4-14-1,0-8 0,-3-11-2,-2-10-2,3-1-7,-7-15-20,-1-20-6,1-6-1,-6-17-1,3-1 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2:13.84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145 1155 1,'-39'11'22,"-8"-16"1,18 9-10,5-4-1,18 1 4,7-1-1,9-1-3,9 1-2,0-1-2,15 6 1,-2-6 0,17 8-2,5-8 1,19 8 0,10-9-1,17 7-1,15-10-1,12 4-1,14-3-1,3-4 0,-10-2-1,1 3-1,-13 3 0,-12-1-1,-19 4 1,-11-3 0,-26-2-1,-7 6 1,-7 4-1,-13-1 1,-3-3-1,-10 3 1,2-6-1,-6 3 0,1 3-2,-9-3-3,1 4-6,-19 1-18,-2-4-7,4 5-1,-7 0 0,10 2 1</inkml:trace>
  <inkml:trace contextRef="#ctx0" brushRef="#br0" timeOffset="621">1603 860 0,'-10'3'22,"10"-10"1,-10 7-6,10-2 0,0 2 0,0 3-4,2-3-1,-2 4-2,16-2-2,1 8 0,8-4-1,4 7-1,10-2-1,3 7 0,1-2-1,10 5-2,-6-2 1,0 1-2,-1-1 1,-4 1-1,-4-2-1,-1-2 1,-8-5-1,-2 1 1,-9-5-1,-5 2 1,-4-7-1,4 3 1,-6-1 1,-7-1-1,-3 4 0,-9 0 1,7 5-1,-3-2 0,-6 5 0,-11 1 0,-10-1 0,0 7-1,-8-2 0,0 1 0,-3 0 0,-4 2 0,-1-1 0,5 0 0,4 1 0,7-4 0,4 0-1,3-4-1,9 0-1,2-8-3,11 6-7,-5-3-20,2-13-1,2 3-2,-4-11 2,11 5 1</inkml:trace>
  <inkml:trace contextRef="#ctx0" brushRef="#br0" timeOffset="1612">561 62 21,'-14'-15'25,"17"11"-8,-3-2 1,3 9 0,0 7-3,-5 6-2,1 9-2,-5 8-2,2 12-2,-1 1-1,4 9-2,-1 0-1,4 0 0,4-3-2,5-2-1,-1-6 1,6-9-1,-1-4 0,-2-3 0,3-8 0,0-8 0,-4-8 1,2-8-1,4-12 0,-2-9 1,4-11-1,3-9 0,-5-8 1,8-4-1,-1-5-1,-3 0 1,2 3 0,-5 5 0,-1 8-1,-7 8 1,-2 11 0,-3 5-1,-2 16 1,2 12 0,-10 10 0,2 14 0,1 8 0,-4 7 0,7 5 1,-2 5-1,1 0 0,2-5 0,3-3 0,1-8 0,5-5 0,3-10-2,2-1-3,-7-14-4,8-5-13,-5-1-9,-3-14-2,9 2 1,-15-14 1</inkml:trace>
  <inkml:trace contextRef="#ctx0" brushRef="#br0" timeOffset="2263">1264 56 22,'-4'-15'24,"14"15"2,-7-4-10,1 6-2,4 6-1,-8 4-3,0 10-1,-2 4-2,5 10 0,0 3-1,6 8-1,0 3-1,4 3-1,-3-2 1,9-2-2,-6-7-1,6-5 1,-9-8 0,3-6 0,-4-12 1,1-11-1,3-13 1,5-8-1,0-12 1,3-7-1,-4-14-1,2-1 0,-4-1-1,14-1 0,-6 2 0,-4 5 0,1 6 0,-5 8-1,2 12 0,-5 2-5,4 10-18,-29 12-10,-3 2 0,3 11-2,-10-3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2:18.27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535 389 11,'-7'-27'25,"0"10"1,-9-16 2,-5 5-15,4-2 0,-9 3-3,-2 2-3,-6 4-1,1 11-1,-3 8-1,-8 18 2,-4 10-1,7 19 1,-8 8 0,9 9-1,2 8 0,12 10-1,6-6-1,20 3-1,7-7 0,9-6-1,10-8 0,17-3-1,2-17 0,9-10 0,10-10 0,1-12-3,9-5-2,-10-15-7,2-4-14,-11 0-8,-10-11-1,-2 7 1,-19-9 0</inkml:trace>
  <inkml:trace contextRef="#ctx0" brushRef="#br0" timeOffset="411">1019 146 12,'-3'-22'31,"8"21"1,-12 13 2,4 24 0,2 17-19,-8 4-1,11 23-4,-13 2-3,13 11-2,-2-6-2,4-5-1,5-13 0,-3-10-1,4-9 0,-3-14-1,5-7-2,-8-13-4,-2-13-24,-5-2-5,-9-12-1,5-6 0,-8-14 0</inkml:trace>
  <inkml:trace contextRef="#ctx0" brushRef="#br0" timeOffset="941">1709 84 17,'17'-4'21,"-8"-13"0,10 9-11,-2 5-1,2 5 0,0 5-2,-4 3 1,-2 5-1,-9 2 1,-2 4 0,-13-2 0,1 3-1,-9-6-1,-1 0 0,-3-6-2,-2-3-1,0-6-1,3-5-1,3-3 0,6-8-1,7-5 1,8-3-1,2-4 0,6 1 0,5-2 0,1 7 0,6-1 0,-2 8 0,2 7 1,1 8-1,-4 6 0,0 6 1,-6 7-1,-3 6 1,-5 3 0,-8 1 1,-12 2-1,-4-3 0,-7-3 1,-4-3-1,-2-7 1,1-5 0,0-9-1,8-7 0,7-8-1,9-5 1,7-7-1,10-1-1,6-4 1,4 1 0,5 3 0,-1 5 0,3 5-1,-4 7 1,-1 9 0,-7 7 1,-9 9-1,-8 7 0,-8 3-1,-4 3 0,-4 3-2,-7-6-5,6-3-10,6-5-15,3-18 1,13 0-2,3-17 2</inkml:trace>
  <inkml:trace contextRef="#ctx0" brushRef="#br0" timeOffset="1933">1696 145 16,'-3'-8'18,"11"4"-7,-2-7 1,3-1-3,1 1 0,2-2-1,-1 1 0,0 2-1,0 4-1,-1 6 0,-2 6 0,-4 8-2,-2 5 0,-5 6-1,-2 2-1,-3 0 1,-6 4-1,-5-5 1,1-2-1,-6-11 0,5-3 1,-3-9-1,4-3 1,6-8-2,2-6 1,10-6-2,4-2 1,8-4-1,4 2 0,4 0 0,3 3 0,-2 3 0,2 6 0,-4 4 0,-1 7 0,-4 4 0,-2 9 1,-4 6-1,0 4 1,-5 5 0,-3 1 0,-5 3 1,-6 1-1,-8-3 0,-2-1 1,-6-7 0,-1-5-1,-4-7 0,0-4 0,7-8 1,6-8-2,11-6 0,3-9 0,12 1 0,4-6 0,8 1 0,5 1 0,0 5 0,0 4-2,-2 8 2,0 8 0,-3 9 0,-2 8 0,-1 9 0,-4 6 0,-3 3 2,-5 3-2,-4-2 1,-6 0-1,-5-5 1,-2-5 0,-8-8 0,1-5-1,-2-6 1,0-5-1,8-6 1,3-3-1,7-4 0,3-5 0,4 0 0,2 1-1,6-1 1,2 2 0,0 4 0,0 6-1,1 1 1,2 5 0,0 6 0,0 3 0,-1 7 0,-6 4 0,-6 2 0,-6 3 0,-6 2 1,-7 1-1,-3-4 0,-3 0 1,-1-7-1,1-3 0,5-8 0,6-9 0,11-8 0,6-8-1,7-3 1,8-4 0,1 0 0,5-2 0,1 5 0,-3 5-1,-6 9 1,-1 12 0,-10 8 1,-8 12-1,-8 5 0,-8 8 0,-7 0 0,-3-1-1,3 1-6,-4-10-12,4-17-13,14 0-1,1-18 1,12 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2:22.894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175 344 6,'6'-11'25,"-9"-14"3,8 9-6,-1 0 0,0 3-2,5 6-3,-7-3-3,6 16-1,-9 3-2,10 18-2,-9 2-2,4 15-1,0 3-2,1 6 0,1 6-1,1 0-1,2-3 0,-2-2-1,0-8 0,0-3-1,-1-7 1,0 2-1,-2-13 0,-2-1-1,-4-7-1,-2-9-3,4 4-5,-10-15-13,3-4-15,4-3 1,-8-9-1,6 2 1</inkml:trace>
  <inkml:trace contextRef="#ctx0" brushRef="#br0" timeOffset="370">22 650 6,'-9'0'27,"-4"-6"2,19 6 1,0-7 1,11-5-17,23 5-6,11-6 1,19 3-3,9 0-2,7 0-1,1 0-2,-4 1-2,-6 3-5,-12 2-14,-17-3-11,-7 8-2,-21-8 2,-5 8-1</inkml:trace>
  <inkml:trace contextRef="#ctx0" brushRef="#br0" timeOffset="1001">1903 220 17,'1'-20'23,"8"11"-6,-3-8-1,-5 4-1,2-1-3,-4-2-3,-2 4 0,-1-5-2,1 7 0,-8-3-1,-2 7-1,-4 2 0,-4 5 0,-8 4-1,-3 11 1,-12 4 0,-1 14 1,-7 7-1,2 11 1,-2 2-1,7 10 0,2-2-1,17 4-1,9-5 0,18-2-1,16-9-1,17-7 0,11-10 0,14-8 0,6-8 1,5-11-2,2-9 1,-2-14-1,-6-2-3,-6-7-2,-3 5-6,-14-10-13,-7 1-14,-1 4 1,-14-4 0,0 8 1</inkml:trace>
  <inkml:trace contextRef="#ctx0" brushRef="#br0" timeOffset="1442">2442 29 15,'-3'-15'30,"11"17"2,-13 3 2,10 23 0,-4 16-20,-4 8-1,9 17-4,-15 5-1,8 8-2,-6 0-2,5-2 0,-5-14-2,8-7 0,-5-13 0,4-8-1,4-13 0,-5-6-3,7-4-4,-8-14-13,12-8-19,5-3 2,-11-12-2,4 1 2,-10-10 0</inkml:trace>
  <inkml:trace contextRef="#ctx0" brushRef="#br0" timeOffset="2043">2986 50 25,'15'-7'27,"-6"10"1,-4-9-7,1 2-4,4-1-3,-1-3-5,6 2-3,8-1-3,3 2 0,6 1-2,-1 4 1,-3 0-1,-2 4 0,-3 5 1,-2 4 0,-11 3 0,-1 3 0,-18 1 2,0 4-2,-8-1 0,-2 0 1,-6-2-1,-3-3 0,-5-5-1,1-5 1,4-6-1,7-6 0,7-7 0,5-5 0,8-6-1,7-1 0,8-3 0,6 3 0,8-1 0,1 3 0,5 4-1,-1 7 1,-2 3 0,-3 7 0,-5 6 1,-3 2-1,-6 10 0,-6 0 0,-11 7 1,-5-2 0,-11 1 0,-6 1 1,-3-5 0,-4-4 0,0-8 0,-4-3 0,5-8-1,2-4 1,10-8-1,9-3-1,2-4 0,11-3 0,5 2 0,6 0 0,7 2 0,8 2 0,-2 5-1,3 3 1,-4 6 0,-3 6 0,2 5 0,-5 5-1,-6 5 1,-10 4 1,-1 2-1,-8 3 0,-3-2 0,-4 1 1,-17-2-1,1-3 0,-7-5 1,0-5-1,3-5 1,1-6-1,10-5 0,2-6 0,10-4 0,12-3 0,9 0 0,6-2 0,6 2 0,1 4 0,2 4-1,2 5 1,-1 4 0,1 5 0,-14 6 0,1 7 0,-12 2 0,-4 3 0,-6 1 0,-7 0 1,-6-1-1,-8-1 0,8-6 0,-6-1 1,6-8-1,4-3 0,2-6 0,9-6 0,11-3 0,2-5 0,7 1 0,-6-3 0,6 0 0,2 3 0,-2 4 0,-2 4-1,-5 3 1,-3 5 0,-2 5 0,5 3 0,-10 3 0,-1 1 0,-11 1 0,0-1 0,-3-1 0,1-3 1,1-3-1,-2-5 0,5-2 0,1-5 0,7 1 0,6-4 0,2 1 0,3 0-1,3 1 1,2 0 0,6 4 0,1 2 0,-1 3-1,1 1 1,-5 1 0,-2 3 0,0 4 0,-7 2 0,-7 1 1,-11 4-1,-4 1 0,-9-2 0,0 2 1,-2-3-1,-5-2 0,4-2 0,3-5 0,12-5 0,11-6 0,5-3 0,8-2 0,0-2 0,11-1 0,0 1-1,7 1 1,-7 4 0,-2 3 0,-4 6 0,-5 2 0,-4 4 1,-10 2-1,-4 2 0,-5 0 0,2-1-1,-3 1-2,-3-11-8,11-5-26,13 0 1,-7-7-1,9 2 1,-11-9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6:50.40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61 3 2,'0'0'11,"0"0"3,0 0 1,0 0-2,0 0-3,0 0-1,0 0-2,0 0 0,0 0-2,0 0-4,0 0-6,-61-3-9,61 3-13,0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4:28.795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2178 1864 9,'-3'-16'27,"7"10"0,-11-10-4,-2 3-3,-7 0-4,-8-4-3,2 3-4,-10 1-2,0 8-1,-9 2-1,0 14-1,-9 11 1,2 13-2,-7 10 1,-2 14-2,2 6 1,4 6 0,6 3-1,16-2 1,13-5-1,17-7 0,17-9-1,15-10 1,12-12-1,8-9 0,5-14 0,2-11-1,-8-8 0,-5-11-2,4-2-3,-11-11-8,-5 0-23,-1 5 0,-15-1 0,-2 10 0,-6-8 1</inkml:trace>
  <inkml:trace contextRef="#ctx0" brushRef="#br0" timeOffset="550">1958 1309 18,'3'3'30,"-12"-11"0,8 0 2,-11-8-2,2-7-19,4 2 0,-3-14-2,5-1-4,-1-9-3,4-3 0,1-3-1,1 1-2,1 3-1,-4 1-4,2 11-8,-1 12-15,-11 4-3,5 19-2,-9 0 1</inkml:trace>
  <inkml:trace contextRef="#ctx0" brushRef="#br0" timeOffset="961">1683 10 4,'-21'-12'26,"17"21"0,-17 0 4,-2 21-13,6 14-2,1 11-2,3 13-4,-2 10-3,5 7 0,1-2-2,8-4-1,4-11-2,2-11-2,6-8-3,-6-15-7,-2-15-14,6-1-5,-15-18-2,11 1 2</inkml:trace>
  <inkml:trace contextRef="#ctx0" brushRef="#br0" timeOffset="1201">1595 433 12,'13'0'30,"-10"-8"0,13 11 2,-7-9-1,10-1-21,16 3-1,3-8-4,7-1-5,3 0-4,2-3-4,1 2-7,-11-2-5,-12-4-12,-2 4 2,-16-7 0</inkml:trace>
  <inkml:trace contextRef="#ctx0" brushRef="#br0" timeOffset="1382">2025 0 9,'-3'-6'29,"3"19"2,-4 0 1,4 22-10,-2 8-5,2 5-5,-3 13-3,3 5-5,-6 4-8,4 6-15,-1 11-12,-8-19-2,6 5 1,-7-14 0</inkml:trace>
  <inkml:trace contextRef="#ctx0" brushRef="#br0" timeOffset="1932">1217 2140 3,'-14'-10'29,"0"10"2,-15-7 1,-5 8 0,-12 3-14,-7-4-10,1 6 0,-5-2-5,2 2-3,8 0-5,-1-3-10,4-7-16,15 5-1,-2-10 0,15 8 1</inkml:trace>
  <inkml:trace contextRef="#ctx0" brushRef="#br0" timeOffset="2343">44 1748 0,'1'3'25,"-9"-5"2,6 27 1,-2 4-7,-2 16-4,2 14-2,-4 6-5,4 16-2,-2 0-1,5 4-1,-2-6-2,4-4-1,1-13-1,1-8-3,4-7-5,-4-18-4,4-7-10,5-10-12,-6-24-1,7-5 1,-6-25 0</inkml:trace>
  <inkml:trace contextRef="#ctx0" brushRef="#br0" timeOffset="2583">305 1780 2,'26'-24'30,"-20"10"1,4 26 1,-12 8 1,0 15-16,3 17-5,-5 6-3,4 10-4,0 5-5,0 0-4,5 0-4,-3-12-5,5-1-7,0-7-8,-5-17-6,2 0 2,-12-23 2</inkml:trace>
  <inkml:trace contextRef="#ctx0" brushRef="#br0" timeOffset="2824">104 2283 22,'-3'-6'31,"11"6"1,-2-11-1,15 4 1,5-5-27,6-1-6,10 6-21,-1-9-8,11 11-2,-9-3 1,8 14 0</inkml:trace>
  <inkml:trace contextRef="#ctx0" brushRef="#br0" timeOffset="3264">1729 2697 22,'10'12'28,"-7"-5"1,5 7-7,5 9-5,-5 5 1,3 11-5,-10 0-3,2 10-3,-7 2-2,-4 2-5,3 4-5,-4-8-6,3-4-13,7 1-8,-3-14-2,6 3 1,-7-15 1</inkml:trace>
  <inkml:trace contextRef="#ctx0" brushRef="#br0" timeOffset="3655">1412 3574 8,'1'-5'31,"8"20"0,-11 7 2,4 4-5,-2 24-14,-6 4-1,2 14-5,-6 1-3,-1 1-4,5-4-5,-2-9-4,8 1-7,-2-9-11,-2-17-6,10-8-2,-5-21 2</inkml:trace>
  <inkml:trace contextRef="#ctx0" brushRef="#br0" timeOffset="3875">1865 3481 22,'22'-8'33,"-17"15"2,-3 29 0,-12 12-1,-11 12-18,11 16-9,-2 0-3,5 1-6,9-2-4,-2-15-6,10-8-6,0-12-7,-3-14-10,3-4 0,-10-23 2</inkml:trace>
  <inkml:trace contextRef="#ctx0" brushRef="#br0" timeOffset="4106">1498 3894 1,'-18'-6'32,"15"9"0,-3-11 2,15 7-1,3-8-1,13 4-29,10-1-2,11 3-9,7 6-21,-4-15-2,8 6-3,-15-7 2,2 5-1</inkml:trace>
  <inkml:trace contextRef="#ctx0" brushRef="#br0" timeOffset="4636">2490 2086 4,'11'-13'30,"18"5"2,1-13 1,15 13 1,6 0-19,0-2-3,19 6 0,-6 0-6,4 4-2,-4 0-4,-6 0-3,2 0-5,-10-6-9,-12-4-13,-3 4-4,-17-8-1,1 5 2</inkml:trace>
  <inkml:trace contextRef="#ctx0" brushRef="#br0" timeOffset="4947">3448 1662 20,'4'6'33,"8"17"1,-9 8 1,3 16-1,1 11-23,-7 0 0,9 12-4,-5-5-3,2 1-2,4-5-4,-2-9-2,3 0-5,-8-14-10,-7-9-15,5 0-1,-10-18 0,8 1 1</inkml:trace>
  <inkml:trace contextRef="#ctx0" brushRef="#br0" timeOffset="5177">3511 2102 0,'0'-13'31,"14"9"2,-5-5 0,14 5 1,-2-6-2,6 0-27,11-3-1,3 2-5,-3-2-6,0 3-10,0 5-15,-11-8-2,0 5 1,-13-3 0</inkml:trace>
  <inkml:trace contextRef="#ctx0" brushRef="#br0" timeOffset="5377">3991 1660 2,'-3'-37'30,"9"17"2,-10 3 2,7 18 0,8 15-15,-15 10-4,4 20-2,-7 7-5,-3 15-3,2 2-1,-3 7-2,6-5 0,5-2-1,3-9-1,0-9-2,4-6-2,5-14-4,-2 1-13,9-8-14,-16-12-1,2-3 0,-5-16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4:46.69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280 278 20,'0'-11'27,"-8"-2"1,7 7-9,-1 9 1,-2 8-3,5 18-3,-8 3-3,9 20-2,-10 2-1,4 12-3,-6 1-1,2 4-1,1-7 0,0-3-2,5-9-1,0-8-1,4-8 0,0-13-2,8-1-2,-10-13-6,6-2-9,0-4-14,-15-12-1,2 2 2,-14-11 1</inkml:trace>
  <inkml:trace contextRef="#ctx0" brushRef="#br0" timeOffset="291">0 677 29,'-5'-12'33,"17"6"1,-3-4 0,20 1 0,4 8-26,17-10-1,10 7-2,2-5-2,4 8-2,1-4-4,-6 0-4,-3 5-13,-4-2-14,-19-7 1,-1 2-3,-15-8 3</inkml:trace>
  <inkml:trace contextRef="#ctx0" brushRef="#br0" timeOffset="922">1780 229 14,'0'-22'26,"-13"-11"2,5 5 1,-8 0-15,-5-3 1,1 9-4,-5 0-3,-1 16-1,-6 9-1,-6 20 0,-7 16 0,-1 16-1,-9 13 0,6 11 0,3 5-1,4 8 0,10-7-1,20-2-1,18-13 0,18-7-1,16-13 0,10-6-1,4-12-1,13-13 0,4-7-2,-5-18-2,-1-1-5,-11-18-11,-7-6-14,1 0 0,-10-14-1,1 11 2</inkml:trace>
  <inkml:trace contextRef="#ctx0" brushRef="#br0" timeOffset="1322">2172 2 9,'-11'-13'31,"14"20"2,-8 12 1,1 24 0,7 15-19,-10 5 0,9 18-5,-4 1-2,6 6-3,2-7-1,2-8-1,8-11-1,-4-6 0,4-14-1,0-3 0,-3-9-2,2-6-1,-5 1-5,-14-15-11,-9-4-20,5-3 2,-6-10-2,5-5 2</inkml:trace>
  <inkml:trace contextRef="#ctx0" brushRef="#br0" timeOffset="2053">2760 179 13,'3'3'22,"-21"-16"0,14 4-9,2-5-2,7-2 0,9-2-3,-7-3-1,11 5-1,-8-3 0,9 4-1,-9 2 0,0 9 0,-4 1 0,0 7-1,-7 4 0,-2 6-1,-7 2 1,-9 6 0,-2-1-1,1 0 0,-11-4 0,8-1 1,-3-8-1,7-2-1,0-11 0,16-2-1,-6-8 0,9-2 0,9-4-1,-6 0 0,-2-2 1,14 4-1,2 3 0,5 4 0,-1 6 0,2 6 0,-4 5 1,3 6-1,4 5 0,-19 6 1,-1 3-1,-12 3 1,-1 0 0,-15-1 1,-6-3-1,6-3 1,-5-6-1,5-6 1,0-9-1,6-6-1,1-9 1,13-3-1,2-5 0,0-2 0,1-3 0,2 3-1,-2 0 1,14 6 0,1 4 0,3 7-1,3 6 1,-3 5 0,3 9 0,-3 4 0,-2 6 0,-29 1 1,5 7-1,-7-1 1,-8-2 0,-2-3 0,-3-4 0,-1-7-1,2-7 1,14-8-1,-7-10 1,10-5-1,5-10 0,5-2 0,5-3-1,5 1 1,-4-1 0,4 2 0,10 8-1,-12 9 1,12 6 0,-2 10 0,5 7 0,-1 8 0,-3 8 0,2 8 1,-16 2-1,9 3 1,-33 0 0,1-1 0,-7-5 0,0-5 0,-4-11 0,-1-7 0,4-10-1,2-7 1,15-9 0,4-8-1,1-5 0,2-2 0,8-2 0,0 2-1,1 3 1,2 1 0,7 7 0,2 5-1,-16 9 1,19 5 0,-2 7-1,-1 4 1,5 6 0,-8 6 1,-9 3-1,-20 3 0,23-2 0,-29 2 1,-1-3-1,-2-4 1,-6-7-1,3-6 0,1-7 0,18-7 0,-10-8 0,13-7 0,0-2 0,6-7-1,1 2 1,3 1 0,-1 3-1,16 4 1,1 6 0,1 7 0,-2 8 0,1 7-1,-1 4 1,-2 7 1,-1 1-1,-33 7 0,-4-2 0,-2-1 1,1 0-1,-5-5 1,-3-4-1,2-6 1,-1-7-1,17-7 0,3-7 0,0-4 0,3-8-1,1-4 1,4-1 0,4 1-1,0 3 1,3 0 0,-2 6 0,-3 7 0,15 8-1,2 5 1,-2 8 0,-2 4 0,1 5 0,-4 3 0,-3 4 0,-11-2 1,-17-2-1,1-2 1,-4-5-1,0-5 1,-5-6-1,6-4 0,4-10 0,11-3 0,3-5 0,1-5-1,1-1 1,2 0 0,4 3 0,-2 2-1,-1 2 1,13 6 0,2 6 0,-1 6-1,4 5 1,-2 5 0,-1 5 0,-1 2 0,-4 5 0,-15 2 1,-18-1-1,3-4 1,-6-1-1,1-3 0,2-6 1,1-4-2,3-5 1,2-7-2,13 3-3,-3-8-8,3 3-24,-2 6 1,2-4-2,2 7 2,-2-5 0</inkml:trace>
  <inkml:trace contextRef="#ctx0" brushRef="#br0" timeOffset="8272">3783 474 11,'-8'6'14,"-6"-4"0,2 7 0,-5-4 0,0 3-1,3 1-1,-5-1-1,9 3-2,-5-4-1,8 2-1,-3-5-1,10 1-1,-6-3 0,6 1 0,-2-3 0,4 2 0,1-4-1,1 2 0,6-3 1,5 3-1,11-1-1,5 0-1,12-1 0,7 1 0,7-1 0,10 1-2,1-2 1,10-2 0,-4 1-1,8-2 0,-5-3 1,1-1-1,0 1 0,-1 2 1,-4-2 0,1 5 0,-10-1 0,0 5-1,-1 0 1,-5 2 0,3-1-1,-11 2 1,7-3-1,-11 0 1,4-1-1,-6-1 1,-8-2-1,-1 1 0,-9 0 1,-1-2-1,-10 3 0,-2-1 0,-4 3 0,-5-2-2,2 5-4,-12-4-11,-6 1-19,2 5 1,-7-6-2,1 2 2</inkml:trace>
  <inkml:trace contextRef="#ctx0" brushRef="#br0" timeOffset="9093">5110 169 22,'-13'-10'26,"8"14"0,-9-5-8,4 1-5,7 1 0,3 1-3,-2 5-3,8-1-2,-1 6 0,3-2 0,11 6 0,3-1 0,10 5-1,0-4 0,9 4 0,-3-1-1,10 1-1,-4 1-1,-1 1 0,-5-2 0,-1-1-1,-8 0 1,0 0-1,-7-4 0,-3 0 0,-5-3 0,-3-1 0,2-2 0,-7-2 1,1-1-1,-4-1 1,-2-1-1,-7 1 1,2 0 0,-8 3 0,-5 1 0,-6 2 0,-4-2 1,-3 1-1,-1 8 0,6 1 0,-5-1 1,6-1-2,1 1 1,9-5-1,0 5 0,6-4 0,-1-5 0,0-4-1,3 2 0,1-3 0,0 1 0,-1 1-1,0-1 0,-5-2-2,8 3-2,-9-4-6,6-4-16,9 5-5,-7-10-2,5 2 2,-6-9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31.87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175 400 11,'-7'-13'28,"8"9"3,-6-6 1,7 1-7,0 11-8,-8-8-1,12 15-2,-14-5-5,12 17 0,-10 0-1,8 15-2,-6 4-1,10 16 0,-4 5-1,3 7-1,1 1-1,6-2 0,-3-6-1,5-6 0,-5-7-1,-1-8 0,0-12 0,1-7 0,1-6 0,-2-5-1,-5-3-1,-1-7-2,4 2-3,-14-17-6,5 4-17,-7 3-10,-9-9 2,-4 4-1,-2-12 3</inkml:trace>
  <inkml:trace contextRef="#ctx0" brushRef="#br0" timeOffset="370">18 753 7,'4'9'26,"-18"-20"1,18 20 2,-14-13 0,8-1-18,10 10 1,-10-10-1,16 10-1,-7-12 1,16 7-2,0-12-1,16 8-1,9-7-2,11 2-1,7-5-2,9 3 0,1-3-1,-3 7 0,-5-1-2,-13 2-2,-7 6-2,-23-9-8,-4 9-15,-21 2-8,-11-6 0,-3 4-2,-16-10 3</inkml:trace>
  <inkml:trace contextRef="#ctx0" brushRef="#br0" timeOffset="941">1116 0 11,'4'4'29,"-12"-4"2,8 15 3,-6 0-1,6 0-17,10 27 0,-6 4-5,11 19-2,-9 1 0,7 15-3,-5 0 0,4 9-1,-5 2-2,3-5 1,-4-9-2,-1-5-1,-3-8 1,2-10-1,-2-11-1,-2-12 1,4-5-2,-4-12-1,4-6 0,-8-12-3,10-1-5,-12-21-10,-2-2-19,12 1 0,-17-10 0,7 1 2,-7-11 1</inkml:trace>
  <inkml:trace contextRef="#ctx0" brushRef="#br0" timeOffset="1271">1170 613 27,'0'-9'31,"11"9"2,1-10 0,13 10 0,9-2-25,7-9 1,5 5-6,-2-1-2,0-3-2,6 6-5,-15-5-9,-7-5-11,9 9-7,-20-7-1,8 7 2</inkml:trace>
  <inkml:trace contextRef="#ctx0" brushRef="#br0" timeOffset="1512">1644 147 5,'-23'-20'30,"21"17"2,-15-3 2,17 10 1,4 17-12,-6-2-6,13 27-3,-18-1-4,10 22-1,-3 2-2,12 12-1,-10 7-1,6 0-2,-6-6-1,13-6 0,-2-5-1,5-14 0,-9-8-1,1-11 1,1-9-2,-1-10 0,-2-4-2,-10-17-3,13 4-5,-13-13-20,4-10-9,0-4 0,-4-15 0,8 4 2</inkml:trace>
  <inkml:trace contextRef="#ctx0" brushRef="#br0" timeOffset="2023">2320 272 7,'13'-7'23,"9"14"2,-24-12 2,29 5-12,-20 0-1,-5-6 0,14 6-3,-18-8 1,9 3-1,-11-15-3,-7 9 1,-3-8-3,-3 2-1,-6-6-2,4 4 0,-4-2-2,-4 6 1,-6 5-1,16 4 0,-16 8 1,10 8 0,-5 15 2,1 11-1,0 10 2,10 13-1,3 5 0,14 11 0,4 1-1,8 8 0,12-10-2,3-1 1,4-10-2,-6-6 1,10-13-1,-16-12 1,21-11-2,-7-15 1,1-8-2,-3-14-2,9 1-4,-7-23-6,0 4-18,9-2-8,-27-6 0,4 5 1,-9-6 1</inkml:trace>
  <inkml:trace contextRef="#ctx0" brushRef="#br0" timeOffset="2563">2790 38 6,'20'-6'29,"-22"-7"1,6 13 3,-2-6 0,-8 6-15,8 15-2,-8-1-3,12 10-3,-20 11 0,24 18-2,-16 2 0,-2 18-2,5 1 0,4 16-2,-2-1 0,-3 8-2,2-9-1,-2-6 1,2-6-1,6-11 0,-2-8-1,0-15 1,0-7 0,5-13-1,-3-4 0,-4-9 0,8-7-1,3-6-1,-1-2-3,-10-11-6,15-6-23,-9 6-8,-6-6 2,-6 2-1,-5-1 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4:58.77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32 1472 0,'-4'-23'26,"9"15"1,-12-7 1,0 5-7,5 6-7,-2-4 0,5 8-3,-2-1-2,4 11-2,-5 7-1,5 17 2,-7 6-3,3 15 1,-2 8-2,1 7 1,-2 4-3,2 3 0,1-8 0,2-5-1,1-9 0,2-7 0,-1-8 0,0-5-2,1-9 1,-1-5 0,0-4-3,-4-10-1,2-1-4,-7-13-5,6-2-13,2-4-8,-9-9-2,4-2 1,-5-7 2</inkml:trace>
  <inkml:trace contextRef="#ctx0" brushRef="#br0" timeOffset="340">55 1901 10,'-6'-9'26,"12"15"1,-4-13 1,15 2-12,7 1-6,5-5-1,9 1-3,4-7-2,3-1-2,3 0-4,-4-1-6,-8 3-8,2 8-14,-15-10 3,2 11-2</inkml:trace>
  <inkml:trace contextRef="#ctx0" brushRef="#br0" timeOffset="591">511 1446 13,'-13'-21'27,"12"22"1,-4 2 2,1 19-13,11 17-2,-8 10-1,14 18-3,-12 1-2,13 13 1,-7-3-4,3 3 0,2-14-3,-4-7 0,7-10-1,-6-11-1,5-10-2,-12-9-4,9-1-9,3-11-21,-20-11 0,3-1-1,-9-10 1</inkml:trace>
  <inkml:trace contextRef="#ctx0" brushRef="#br0" timeOffset="2303">944 1784 2,'-12'4'26,"-7"-11"2,12 14-1,3-4-8,2-3-6,13 3 1,6-8-3,19 4-3,8-8-2,13 2 0,7-6-1,8 1 0,5 1-2,-1 1-3,-8 2-3,-14 0-6,-6 6-10,-3 4-13,-16-7-2,2 10 2,-18-11-1</inkml:trace>
  <inkml:trace contextRef="#ctx0" brushRef="#br0" timeOffset="2824">2659 1413 2,'3'-7'25,"-16"-12"0,3 16 2,-18-1-12,-6 5-2,-12 8 0,-10 5-3,-2 12-1,-6 8-3,0 15 1,-12 4-1,18 13-1,1-3 0,19 5 0,3-5-1,25-3-1,9-3-1,14-6 0,17-9 0,10-6-1,9-10 0,7-5-1,11-6 1,-8-6-2,10-12-1,-5-9-2,6-5-4,-13-6-13,-8-3-13,-2 5 0,-21-5-1,-4 10 2</inkml:trace>
  <inkml:trace contextRef="#ctx0" brushRef="#br0" timeOffset="3515">2299 1187 13,'-4'2'26,"13"5"3,-5-7-8,-3-6-2,7-1 0,-8-11-4,5 0-1,-7-13-5,4 2-1,-3-10-4,1-3 0,0-6-3,-3-1 0,5 1 0,-2 2-2,4 9-1,-4-4-3,7 16-3,-5 1-10,-5 5-16,4 17 0,-11-5 1,3 14 0</inkml:trace>
  <inkml:trace contextRef="#ctx0" brushRef="#br0" timeOffset="3965">2054 73 5,'-19'-15'26,"35"19"1,-29-1 2,10 9-13,3 8-1,-3 9-3,3 10-4,-18 5-2,18 5-1,-16 0-2,16 0-1,-6 2-1,6-3-1,-12-6-3,12-10-2,0-1-6,0-7-5,0-11-8,0 1-7,-9-18 1,17 2 1</inkml:trace>
  <inkml:trace contextRef="#ctx0" brushRef="#br0" timeOffset="4236">1998 361 4,'18'0'25,"-2"-13"0,18 7 0,-3-6-11,5-1-6,9-6 0,8 6-5,8-3-4,-3 6-6,-4 6-6,-18-13-11,11 19-1,-24-10 0</inkml:trace>
  <inkml:trace contextRef="#ctx0" brushRef="#br0" timeOffset="4456">2542 9 23,'2'-6'25,"-9"-1"1,4 14-10,0 12 0,-2 10-3,3 16-2,-6 4-2,8 15-3,-6 2 1,6 8-2,-4-3-1,4-3-2,-1-7-2,1-11-5,4-5-15,3-4-10,-13-19-3,8-1 2,-11-21-1</inkml:trace>
  <inkml:trace contextRef="#ctx0" brushRef="#br0" timeOffset="5117">2371 2506 0,'0'-35'26,"10"21"1,-12-8 1,-11 21-9,12 17-5,-4 13 1,4 15-3,-5 10-4,7 14-1,-3 3-2,6 9 0,-3-5-1,4-1-1,-4-12-1,2-6 0,0-6-1,-4-10-2,1-7-2,-8-9-5,8-13-17,0-1-7,-6-16-2,11 4 1,-11-13 0</inkml:trace>
  <inkml:trace contextRef="#ctx0" brushRef="#br0" timeOffset="5628">1884 3592 3,'12'-5'29,"-11"3"1,8 20 2,-8 1 0,-1 13-19,7 11-1,-2 5-1,4 9-3,-7-2-4,3-2-1,-5-4-1,-2-4-1,1-6 0,-3-4-4,-1-7-2,-4-12-9,1-11-16,8 3-3,-5-16-1,10 1 1</inkml:trace>
  <inkml:trace contextRef="#ctx0" brushRef="#br0" timeOffset="5948">2306 3418 25,'-1'17'27,"4"28"0,-5 3 2,2 7-20,11 9 1,-4-2-1,7 8-3,1-13-2,1 0 0,-6-6-1,0-4-1,-5-5 0,-1-6-1,-5-2-2,1-7-2,-6-2-4,-1-6-11,-2-16-12,9 4-2,-6-19 2,5 5 0</inkml:trace>
  <inkml:trace contextRef="#ctx0" brushRef="#br0" timeOffset="6309">1861 3904 21,'-6'-5'26,"22"5"1,-5-15 1,20 5-19,10 0-1,7 0-2,6 0-2,1 4-2,2-3-1,6 2-2,-11-3-2,-2 3-4,-5 1-10,-19-6-11,2 14 0,-21-11 1</inkml:trace>
  <inkml:trace contextRef="#ctx0" brushRef="#br0" timeOffset="8262">3306 1645 14,'-4'-8'21,"6"11"-7,-3-4 1,4 1 0,-5 0-1,1-3-1,4 4-1,-7-3 0,4 3-2,-2-4-3,1 5 0,-1-5-3,5 1 0,-4-1-2,1 0 0,0-1-1,1-3 0,-2-3 1,6 0-1,3-2 0,-1 2-1,5-2 1,1 2-1,-2 1 0,3 2 1,-1 4-1,1 2 0,-4 2 0,-1 5 0,0 3 1,-3 4 0,0 1 0,-3 7 0,-5-3 1,-7 7 0,-7-3-1,2-1 1,-7-3 0,4-1-1,-4-5 1,0-5-1,2-6 0,6-3 0,5-7 1,4-3-1,0-4 0,2-2-1,-1-4 1,10 0-1,-2 0 0,5 2 0,5 3-1,1 1 1,0 4 0,1 5 0,6 7 0,-7 6 0,5 4 0,-5 4 0,-12 8 0,-4 4 1,-7 2-1,-8 1 1,-6-2 0,0-4 0,-8-4 0,-5-3 0,2-9 0,5-7 0,2-7 0,8-5-1,2-6 0,2-7 0,7-5 0,7-2 0,4 0 0,2 0 0,5 2-1,2-1 1,2 10 0,5 3 0,2 8-1,-1 4 1,4 9 0,-4 3 0,0 10 0,-3 6 0,-6 2 0,-13 4 0,-7 4 0,-4-3 1,-12-1-1,-5 0 1,-4-6-1,-4-8 0,-2-8 1,9-5-1,-2-6 0,7-6 0,3-4 0,8-7 0,3-3 0,8 2 0,5-2 0,3 2-1,6 0 1,4 1 0,6 5 0,1 4-1,8 4 1,1 4 0,-2 3 0,5 5 0,-4 6 0,-8 4 0,-2 4 0,-17 5 1,-8 1-1,-8 3 0,-7-3 1,-7-3-1,-5-2 1,2-4-1,-5-6 1,13-7-1,2-5 0,3-7 0,7 0 0,6-6-1,4 1 1,1-5 0,7 4 0,2 0-1,4 1 1,4 4 0,3 5 0,-3 3 0,1 2 0,5 5-1,-6 4 1,-8 6 0,-6 3 0,-10 2 1,-9 2-1,-4 2 0,-5-1 0,-8-3 1,-1-5-1,5-3 0,2-6 0,4-5 0,10-7 0,2-5 0,8-4 0,6-3 0,4-1-1,0-2 1,7 0 0,3 3 0,0 4-1,4 6 1,0 4 0,-4 7 0,-3 4 0,2 6 0,-5 2 0,-6 3 0,-4 2 0,-9 1 1,-1-5-1,-3 2 0,-3-7 0,-2-2 1,1-4-1,-1-3 0,3-7 0,7-6 0,2-2 0,4-4 0,4-3 0,5 1-1,1 1 1,5 1 0,2 3 0,-1 4-1,1 6 1,2 5 0,-1 4 0,-9 4 0,4 3 0,-4 2 0,-10 5 0,1 2 0,-8 0 0,-5-3 0,-2 0 1,2-3-1,-1-3 0,-3-1 0,7-7 0,-1-3 0,8-3 0,4-4 0,4 0-1,1-2 1,2 1 0,2-4 0,3 3-1,0 1 1,2 3 0,-7 5 0,4 1-1,-9 3 1,-1 4 0,-1 4 0,-8 4 0,-4-2 1,-3 0-1,-1 0 0,-2-1 0,2-4-2,5 2-6,-4-15-13,10-8-16,7 0 1,-4-9-1,12 5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5:26.79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271 66 0,'-4'-13'18,"7"9"0,-7-9 0,2 7 0,-1-1-2,-1 0-3,2 1-2,-2 0-2,1 5-1,0-2 0,2 9-2,1 5 0,0 14 0,-5 11-1,4 13 0,-6 7 0,5 9-2,-4 6 0,6 1 0,-3-5-2,5-4 1,-1-12-1,-1-7 0,5-8 0,-2-5-1,-2-7 1,2-5-1,-6-4-1,0-4-1,0-2-3,-3-6-6,2 1-7,1-1-16,-7-18-1,3 11 2,-2-10 0</inkml:trace>
  <inkml:trace contextRef="#ctx0" brushRef="#br0" timeOffset="441">0 468 22,'12'-3'25,"-6"-9"1,10 6-9,3-1-2,9 1-3,8 2-3,5-3-3,8 3-3,2-4 0,5 3 0,0-3-2,-2 1 0,-1-2 0,-7 1-1,-6-1 0,-10 0 0,-1 4-2,-10-4-2,-7 5-8,0 9-13,-14-10-5,5 13 1,-15-11 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5:58.11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86 194 5,'2'2'9,"-3"-8"1,5 8 0,-7-4-1,6 2-1,-3-1 0,-1 1 0,1 0 0,-3 0-1,0 0 1,2 0-2,1 0-1,-3 0-1,3 0-1,-2 1-1,4-1 0,-2 2 0,1-2-1,1 0 0,-1 0-1,1 0 1,-2 0-1,2 0 0,-3-2 0,0 2 0,2 0 1,-2 0 0,-1 2-1,-1-2 2,2 1-1,1-1 0,1 1 0,1-2 1,-1 1-1,-2 0 1,-1 0 0,1 0-1,-1 0 1,-1 0 1,2 0-1,-2 0 0,0 3 0,5-3 0,0 3 0,-2 1-1,2 3 0,-5 6 0,-1 8 1,-1 9 0,1 9 0,-5 9 0,3 8 1,-1 4 0,3 4 0,2-5 1,4 2-2,-5-9 0,4-4 0,-2-6-1,1-5 0,0-5 0,0 0-1,-3-3 1,2 0 0,-4-4-1,-1-2 1,5-1-1,-2-5 0,-1-2 0,2-4 1,-2-4-1,4-2-1,4-4 1,-1-2-3,3 1-2,-3-9-7,4 3-13,-1 5-8,-3-9-1,3 7 0,-9-10 1</inkml:trace>
  <inkml:trace contextRef="#ctx0" brushRef="#br0" timeOffset="901">14 681 8,'6'3'15,"-12"-9"-1,8 9-1,-7-6-1,8 3-1,2-1-2,-2-2 2,4 3-3,2-3 0,5 4 0,5-3-2,6 2 0,-2-2-2,6 2-1,0-1 0,3 1-1,0-3-1,0-2 0,0 0 0,-1-3-1,-2 0 1,0-1-1,-5 0 0,-2 2 1,-3 0-1,-3 0 0,-3 1 0,3 0-2,-7 5-4,-6-2-6,-2-8-15,8 17-3,-18-10 1,11 10 0</inkml:trace>
  <inkml:trace contextRef="#ctx0" brushRef="#br0" timeOffset="1432">551 132 11,'7'-1'22,"-10"-5"-3,9 4-4,-6 1 1,0 8 0,-3 11-2,-1 8-3,4 14-1,-6 9-1,1 15-2,-5 4-1,6 9-2,-5-3-1,9 0-1,0-9 0,0-6-1,4-12 1,1-10-1,2-6 0,0-4-1,2-5 1,-6-3-1,0-5 1,1-1-1,-1-2-1,0-1 1,-3-3-3,-1-7-3,3 4-8,6-1-18,-13-10-1,7 8 0,-14-9 1</inkml:trace>
  <inkml:trace contextRef="#ctx0" brushRef="#br0" timeOffset="2223">1353 213 1,'-12'-21'22,"9"10"1,-16-7-9,11 0-2,-7-1 1,1 0-3,-1 4-2,1 0-1,-2 8-2,-5 2 0,7 10 1,-14 5-1,3 12 0,-7 8 1,-3 14-1,-5 11 0,2 11-1,2 2 1,7 8-1,4-2-1,12-2 1,8-7-3,14-4 1,6-12-1,8-7 0,6-7 0,4-5 0,2-8-1,3-4 0,-2-7-1,-8-9-1,14-4-4,-4-9-6,-2-8-15,6 1-6,-11-9-1,5 5 2,-12-10 0</inkml:trace>
  <inkml:trace contextRef="#ctx0" brushRef="#br0" timeOffset="2704">1690 0 4,'0'6'27,"-17"0"0,18 19 3,-4 8-13,-4 10-2,10 17-1,-11 8-3,8 14-1,-8-1-4,12 3 0,-2-5 0,0-5-2,3-12-2,2-9 1,-1-11-1,6-8-1,-7-8 0,1-4-1,-2-6 0,7-9-4,-3 3-14,-2-3-15,-6-10-2,3 6 0,-10-12 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6:24.38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400 7 21,'-36'0'29,"-35"-10"-2,10 17-1,-16-7-3,15 11-28,21 3-8,3-6-15,33 15-2,-4-13 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6:29.26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-1 0 12,'0'0'14,"0"0"-1,0 0-1,0 0-1,0 0-3,0 0-2,0 0-4,0 0-8,0 0-17,0 0-2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7:41.40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615 2283 14,'1'-16'14,"5"5"2,-3-11 1,1 3 0,-5-8 0,-2 0-3,-3-1-3,-7-3-2,-3 5-2,-6 0-1,-4 9-2,-6 5 0,-3 19-1,-9 12 0,-4 22 0,-4 12 0,1 17 1,0 6 0,6 10-1,7-1 0,11 0 0,12-9-1,17-10 0,14-12 0,16-9-1,11-13 0,10-9 0,6-12-1,1-14-3,4-2-5,-9-13-13,-8-6-13,-2 0-1,-16-7 0,-4 6 1</inkml:trace>
  <inkml:trace contextRef="#ctx0" brushRef="#br0" timeOffset="590">340 1850 10,'1'18'29,"-9"-17"2,9-1 2,0-11-14,-3-15-2,7-6-1,-5-16-6,6-6-2,-4-11-3,2-6-2,-1-1-3,-3 1 0,3 10-4,-6 2-3,7 20-8,-2 7-10,-4 11-9,10 19 0,-8 2 1</inkml:trace>
  <inkml:trace contextRef="#ctx0" brushRef="#br0" timeOffset="1121">0 24 13,'7'16'26,"-9"-8"1,7 12-7,-1 9-4,2 8 1,4 13-2,-8 2-4,5 11 0,-9 0-3,4 6-1,-7-8-3,3-1 0,-6-7-2,1-6-1,1-8-1,2-8-4,7-2-7,-3-10-10,1-12-13,11-1 0,-5-18 0,12 3 1</inkml:trace>
  <inkml:trace contextRef="#ctx0" brushRef="#br0" timeOffset="1382">146 498 5,'-1'1'28,"-9"-11"0,17 8 1,-4-11 0,14 0-19,14-1-3,5-2-5,8-6-3,2 2-6,2-6-3,-4-2-5,0 2-5,-12-7-4,1 6-2,-17-12-1</inkml:trace>
  <inkml:trace contextRef="#ctx0" brushRef="#br0" timeOffset="1552">578 0 13,'-7'-3'29,"9"22"0,-7 10 0,1 17-5,2 15-3,-6 4-4,5 14-3,-6-2-6,5 1-5,-1-4-6,-1-7-8,6-14-20,8 1-3,-8-14-2,6 2 1,-8-13 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7:43.425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1611 368 26,'-15'0'30,"-20"-6"3,-6 9-8,-12 3-5,-14 0-3,-3 7-5,-12-5-5,2 5-2,-1-4-3,7 0-1,7-2-4,10-4-5,15 0-10,11 3-15,2-9-1,14 4 1,-1-8 0</inkml:trace>
  <inkml:trace contextRef="#ctx0" brushRef="#br0" timeOffset="410">58 0 9,'-2'30'28,"-11"8"1,9 26 3,-6 13-15,-2 11-2,5 16-2,0 5-4,4 7-4,6-6-5,2-12-4,8-5-5,-1-18-6,0-14-9,8-12-8,-10-27 1,8-12 1</inkml:trace>
  <inkml:trace contextRef="#ctx0" brushRef="#br0" timeOffset="640">400 70 0,'29'-26'29,"-13"15"2,4 39 1,-14 15 0,-4 17-17,3 19-1,-6 7-6,-2 11-6,-1 3-8,-2-6-10,-3-14-13,8 2-3,-7-20 0,6-5 0</inkml:trace>
  <inkml:trace contextRef="#ctx0" brushRef="#br0" timeOffset="861">45 828 24,'-9'11'30,"-4"-11"1,19 1 0,4-14-1,31 0-27,13 0-21,15-15-11,22 11-2,-1-9 1,15 13-1</inkml:trace>
  <inkml:trace contextRef="#ctx0" brushRef="#br0" timeOffset="1301">2229 1222 12,'6'19'30,"-12"4"1,8 25 2,-11 14-11,-7 9-7,3 19-2,-10 6-5,2 5-4,-2-4-1,3-3-6,5-7-4,-2-17-6,6-15-13,7-8-6,-5-22-2,8-2 2</inkml:trace>
  <inkml:trace contextRef="#ctx0" brushRef="#br0" timeOffset="1692">1675 2431 19,'0'-10'30,"13"22"2,-13 11 2,10 19-15,-10 25-2,-10 5-3,10 16-4,-13 7-4,13 3-2,-12-4-3,12-8-2,-3-11-2,3-16-4,12-8-5,-12-15-6,0-19-16,0-6 0,10-22 0,7-4 2</inkml:trace>
  <inkml:trace contextRef="#ctx0" brushRef="#br0" timeOffset="1942">2244 2421 21,'16'19'35,"-15"13"0,-1 24 0,-13 13 0,4-1-16,-2 16-14,1-2-2,2-7-5,8-1-3,-3-14-1,9-8-5,-7-16-3,5-6-9,2-4-11,-15-13 0,2 2 3</inkml:trace>
  <inkml:trace contextRef="#ctx0" brushRef="#br0" timeOffset="2213">1651 2921 21,'11'-3'31,"2"-13"2,10 6-1,5-13 0,15 2-25,7 4-2,17-5-2,0 1-5,4 6-10,-1 8-18,-15-8-2,-1 17-1,-19-5 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7:47.29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57 110 16,'7'-29'19,"19"9"-3,-5-3-7,3 10 0,2 1 1,-6 8 1,-1 9-1,-10 7 0,-5 13 0,-13 2 0,-1 9-1,-11-5-1,-4 3-2,-2-6-1,1-3-1,0-12 0,4-4 0,2-13-2,7-7 0,3-6-1,7-2 0,3-6 0,4 0-1,4 1 0,2 3 0,3 4 0,4 2 0,2 6 0,4 3 0,-2 6 0,1 3 0,-2 3 0,0 5 1,-5 2-1,-7 3 1,-8 2-1,-4 1 1,-10-2 0,-4-1 0,-3-2 0,-1-5 0,3-8-1,3-7 1,6-6-1,5-5 0,6-4 0,5-2-1,4-1 1,4 1 0,1 4-1,2 5 1,0 6 0,-1 8 0,-1 7 0,-4 6 0,-5 6 0,-5 8 1,-4-2-1,-5 1 1,-8-1 0,-1-1 0,-4-10 0,0-3 0,1-9-1,2-7 0,7-7 1,4-6-1,8-5-1,3-7 1,8 1 0,4 1-1,4 0 1,2 2 0,2 8-1,1 6 1,-2 11 0,-2 7 0,-3 7 0,-4 5 0,-4 5 0,-7 5 1,-7 0-1,-6-3 1,-6-3-1,-3-5 1,-3-6 0,-1-5-1,3-11 0,4-5 0,5-8-1,6-4 1,5-3-1,6 0 1,4 2-1,3 1 0,5 9-3,-7-1-7,-5 11-24,10 12 1,-11-3-1,8 7 1,-4-4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7:48.80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164 20 8,'-3'-20'28,"7"17"2,-5 2 2,2 21-11,6 21-4,-2 8-1,5 19-5,-6 6-1,5 16-4,-5-1-1,1 2-2,-4-11-1,1-10-3,-1-11-1,-7-17-7,5-11-18,-2-8-7,-9-19-2,2-5 1,-7-18 1</inkml:trace>
  <inkml:trace contextRef="#ctx0" brushRef="#br0" timeOffset="241">25 493 25,'-10'5'35,"-3"-8"1,11-1-2,5-8 2,21-11-17,14 5-16,24-1-2,11-4-6,14 4-13,4 0-17,-4-2 1,-1 8-2,-16-3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38.86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56 782 0,'-21'-23'25,"17"17"2,-13-10 2,5 5-7,10 5-4,-4 2-1,10 12-4,-6-2-2,14 15 0,-10 0-3,13 16 0,-7-3-2,7 12-1,-1-2-1,5 6-1,-8-8 0,3 1-2,-6-13 1,-1-3-2,1-6 1,-4-5 0,-4-9 0,2-7-1,-4-5 1,0-5 0,0-7-1,0-4 1,-2-6-1,2-8 0,6 1-1,0-7 1,8-1 0,1 0 0,8 2-1,2 3 1,2 4-1,4 9 1,-2 6 0,0 9 0,-4 14 0,-2 7-1,-2 13 1,-3 8 1,-1 5-1,1 4 0,-3 0 0,-1-1 0,-3-5 1,1-3-1,-4-10 1,-1-6-1,-3-7 1,-4-8-1,0-8 1,1-8-1,-3-5 0,0-6 1,2-5-2,4-5 2,2-3-2,5-3 1,7 1 0,1 4 0,6 1 0,2 6-1,0 10 2,0 7-1,0 12 0,0 12 1,-6 11-1,4 10 1,-3 9 0,1 2 0,2 4 0,-4-2-1,2-4 1,-3-1 0,-1-11-1,-2-5 0,-3-6-1,-8-7-2,5-1-6,-12-11-17,1-3-13,2-9 1,-4-3-2,2-2 2</inkml:trace>
  <inkml:trace contextRef="#ctx0" brushRef="#br0" timeOffset="971">1014 874 25,'-6'-4'28,"16"12"0,-6-12 3,11 4-16,10 2-1,2-6-5,9 4-1,-1-10-2,7 3 0,-1-9-2,1 5 0,-9-10 0,-1 3-1,-10-3 0,-1 6-1,-12-4 0,-1 1 0,-10 5-1,-4-2 0,-3 1 0,-5 1-1,-7 1 1,-2 3-1,-4 3 0,-6 6 0,-1 6 0,-3 7 1,-3 10 0,3 10 1,5 3 0,5 8 0,9 2 0,13 4 0,7-4 0,9 0-1,12-7 1,14-3-2,3-7 1,6-6 0,2-9 0,0-9-1,2-5-1,-1-9-3,-3-3-2,-14-15-5,5 6-10,-6-4-17,-12-7 1,-4 1-1,-9-7 2</inkml:trace>
  <inkml:trace contextRef="#ctx0" brushRef="#br0" timeOffset="1442">1654 427 5,'10'-18'26,"-16"-12"1,12 16 4,-4-1-9,-4 3-3,4 12-4,-8 2-2,8 23-3,-8 0 1,10 23-3,-8 2-1,8 15-1,-4 0-1,8 10-1,-2-7-1,5-1-1,-1-10 0,-1-3-2,-3-12 1,2-7-1,0-6-2,-8-10-3,5 2-4,-14-17-12,1-6-17,2-2 1,-5-8-1,-1-3 2</inkml:trace>
  <inkml:trace contextRef="#ctx0" brushRef="#br0" timeOffset="1752">1556 759 19,'6'3'29,"-10"-8"2,18 10 1,-5 5-7,12-10-12,12 4-3,-8-8-3,12 2-2,1-4-4,-9-3-2,11 1-4,-5-5-5,2 3-4,-7-3-7,3-3-5,0 9-6,-16-9 2,20 10 0</inkml:trace>
  <inkml:trace contextRef="#ctx0" brushRef="#br0" timeOffset="1993">2070 407 0,'0'-4'29,"-14"-11"1,14 17 2,-5-2 0,-3 6-10,14 21-5,-14 0-4,12 21-3,-8 0-3,10 17 0,-10-2-1,4 6-1,0-5-2,4-1-1,-2-7 0,2-8-1,-1-8 0,1-11-1,2-6 1,0-8-1,0-11 1,-1-6-1,3-11 0,4-9 1,1-4-1,2-11 0,-1-3-1,3-4 1,8-2-1,2 0 0,4 5 0,4 3 0,-3 9 0,3 8 0,3 13 1,1 10-1,-3 12 1,-5 9 1,-4 7-1,-4 7 1,2 3-1,-4 0 1,-5-1 0,-1-1-1,-9-5 1,2-2-1,-1-7 0,-3-6-2,2-1-2,-12-9-7,6-6-23,0 1-3,-2-6-1,2-5 0,2-7 1</inkml:trace>
  <inkml:trace contextRef="#ctx0" brushRef="#br0" timeOffset="2603">3101 753 6,'-6'-27'28,"8"14"1,-17-14 0,7 13-1,-5-3-16,-12 4-3,0 7-3,-10 6-2,0 7-1,-3 5 1,5 13 0,0 0 0,6 13 2,6-3-2,14 9 0,3-6-1,13 5 0,5-7-1,7-3-1,2-10 1,8-4-1,-2-11 0,2-7 0,-3-8-1,3-9 1,-4-7-1,-2-3 1,-6-7-1,-3-2 0,-3 3 0,-3-1 0,-6 6 0,-6 4 0,-2 8 0,-2 5 0,-2 12 0,5 10 0,-7 5 1,6 8 1,2 6-1,10 3 1,-2 1 0,11 3 0,-2-3 0,3-7-1,7-3 0,0-7-2,2-7 1,-4-5-1,4-10-1,-6-7-2,6-3-1,-10-11 0,2 4-2,-9-12-1,5 5 1,-9-11-1,0 3 3,-8-6 0,4 3 3,-4 1 1,4 3 2,0 6 2,-6 8 3,10 14 0,-8 7 2,13 19-1,-15 2 1,10 17-1,-8-1 0,8 9-2,-6-6-2,-2 4 0,2-7-1,-2-5-1,4-7 0,0-5-1,-2-7 1,0-11-1,6-2 1,3-8-1,-3-7 0,2-8 1,0-6-1,1-5 0,3-9-1,-1 3 0,1-4 1,1 0-1,12 1 0,2 5 0,0 9 0,2 8 1,2 14-1,1 10 1,-3 11 1,0 11 0,-11 9 0,-3 10 1,2 3-1,-1 2 0,-5-6 1,-1 1-1,1-8 0,-3-3-1,2-6 1,-1-6-2,1-6-1,-6-7-4,9 7-7,-3-13-26,-12-9 1,2-1 0,-6-11-1,6-1 2</inkml:trace>
  <inkml:trace contextRef="#ctx0" brushRef="#br0" timeOffset="3625">3992 785 21,'0'-5'30,"17"9"1,-6-8 3,1 2-12,11 6-4,-4-10-3,10 10-5,-6-12-2,10 4-2,-12-2-2,4 1-1,6-5-1,4 0-1,-7 1 0,-3 1-1,0-1 1,-3 1-1,-1-2 0,-2 1 1,-11-1-1,-6 1 0,-4-5 0,-2 1 0,-17-3 1,-1-1-1,-1 4 0,4-3 0,-4 7 0,-4 3 0,-4 12 0,-5 3 0,9 10 1,-2 8 1,0 4-1,-2 9 1,4 1 0,12 3 0,7-2 0,10-4 0,14-5 0,5 2-2,2-9 2,8-2-2,-1-7 1,7-6-1,1-9 0,1-2-1,-2 0-1,1-11-3,6 3-6,-11-9-17,0-6-12,-10 4 2,-8-3-1,0 1 1</inkml:trace>
  <inkml:trace contextRef="#ctx0" brushRef="#br0" timeOffset="4306">4530 0 9,'-4'-2'30,"-3"-5"1,12 14 3,1 9 1,2 9-17,19 25 0,-12 9-5,12 24-2,-2 5-2,4 16-2,-8 1-1,0 3-2,-11-5-1,-16-3-1,0-13 0,-9-9-1,-10-11-1,-8-9-1,8-6-3,-9-18-6,9-9-22,9-7-8,-1-11 1,5-3-1,3-10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7:49.63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404 204 22,'-24'-31'28,"3"16"3,-15-1 0,-9 15-14,8 17-5,-5 13-1,6 21-3,-11 9-1,8 14 0,5 1-3,10 12 0,9-5-1,14-1 0,5-12-1,13-10 0,14-12-1,10-11 0,10-12 0,7-14-3,5-11-2,-7-15-6,8-8-18,2-3-7,-17-10-2,-1 3 2,-13-7 0</inkml:trace>
  <inkml:trace contextRef="#ctx0" brushRef="#br0" timeOffset="732">843 67 19,'8'-2'31,"-9"5"1,11 20 1,-3 23-14,-8 15-2,5 17-3,-4 7-5,12 11-1,-12-1-4,4-2-1,-1-14-1,0-14-1,5-15-1,-6-18-5,6-9-14,-5-11-15,-9-18-1,6-6-2,-6-14 2</inkml:trace>
  <inkml:trace contextRef="#ctx0" brushRef="#br0" timeOffset="982">1169 520 9,'22'-6'32,"-5"-10"0,15 3 0,-1-8-2,11-6-7,-1 14-40,0-6-13,11 13-3,-13-7 2,6 10-1</inkml:trace>
  <inkml:trace contextRef="#ctx0" brushRef="#br0" timeOffset="1322">2493 45 20,'-34'-24'27,"1"20"3,-13 1 1,-6 16-15,4 22-6,-5 16 1,4 22-3,2 9-1,10 12 0,4 0-1,16 0-2,8-8 0,17-6-1,10-21 0,17-13-1,5-17 1,11-10-3,11-11-2,-3-17-5,8-7-16,-3-2-12,-15-11-1,-5-1 0,1-8 1</inkml:trace>
  <inkml:trace contextRef="#ctx0" brushRef="#br0" timeOffset="1753">2976 0 5,'-3'-9'32,"6"13"3,-10 9 2,2 19 0,2 19-16,-8 9-4,9 19-4,-8 5-5,3 11-2,-3-5-2,5-2-2,5-8-1,3-15-2,4-8-2,-5-16-4,8-3-10,-3-15-22,2-13 1,-2-5-1,-4-15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7:53.819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53 790 6,'-16'4'24,"-11"-7"0,19 5-9,6-1 3,10 2 0,16 3-3,5-6-2,16 7-3,10-7-2,18 7 0,10-7-2,19 3 0,12-4-3,10-1-1,2-1-1,7 0 0,-14-1-1,2-2 0,-23 1 0,-14-1 0,-22-2 0,-19 3 0,-11-3 0,-13-2 0,-4 3 0,-14 0-1,-1 1-2,-6-1-1,5 5-6,-9-3-5,1 2-12,-1 7-6,-6-7-1,9 7 2</inkml:trace>
  <inkml:trace contextRef="#ctx0" brushRef="#br0" timeOffset="431">1095 539 0,'-10'-6'18,"10"8"-7,-4-8 1,6 6 0,3-3-1,4 2-1,7 1-1,5 0 0,12 1-2,3 2 1,15 6-1,0 2-1,6 5-2,4 4 0,-4 5 0,2 0-1,-10 5-1,-1 1 0,-15 5 0,-5-4 0,-17 5 1,-19-3-1,-7 2 0,-20-4 1,0 2-1,-11-6 1,-1 0-1,-3-10 0,7 1-1,6-3 0,7-3-2,12 2-5,-7-5-9,1-2-16,27 7-2,-3-8 2,14 2-1</inkml:trace>
  <inkml:trace contextRef="#ctx0" brushRef="#br0" timeOffset="4717">2354 270 6,'-5'-34'29,"4"7"2,-9 1 1,10 14-1,-3 11-19,0 9-1,9 21-2,-6 12-3,1 17-1,-1 16-2,3 7 0,0 6-2,-1 1 1,0-5-2,-2-9 0,2-12-2,-1-14-2,5-11-5,-6-15-9,-7-13-16,14-3 0,-11-19 1,7-1 0</inkml:trace>
  <inkml:trace contextRef="#ctx0" brushRef="#br0" timeOffset="4988">2419 636 16,'2'-11'29,"18"11"-1,-4-13 2,16 11-2,6-7-25,12-4-5,4 0-8,-2-10-11,8 10-7,-18-13-1,3 10 1</inkml:trace>
  <inkml:trace contextRef="#ctx0" brushRef="#br0" timeOffset="5158">2827 210 7,'-4'-5'29,"11"22"2,-2 10-3,2 17-3,2 14-4,-6 6-4,7 12-5,-4-3-6,5-1-1,-2-7-4,0-8-2,1-6-6,-6-12-15,1-16-12,2-4-1,-6-16 1,2-2 0</inkml:trace>
  <inkml:trace contextRef="#ctx0" brushRef="#br0" timeOffset="5398">3101 555 27,'18'-13'31,"12"9"2,5-9-2,9 4 0,1-3-29,22-1-1,-7-1-5,-3 5-8,-3 0-8,-12-5-11,0 8-1,-10-8 1</inkml:trace>
  <inkml:trace contextRef="#ctx0" brushRef="#br0" timeOffset="6029">4520 205 12,'15'-15'27,"-15"-12"1,1 5 1,-7-4-14,-4-2-2,-1 6-3,-13-2-3,-1 8-1,-8 4-1,-4 14 0,-9 6 0,1 21 0,-8 12 1,5 15-3,2 10 1,12 8-1,8 1-1,13 0 0,13-1 0,14-10-1,15-12-1,9-10 0,5-9-2,-3-14-1,13-2-6,-9-11-17,-1-10-8,2-2-2,-15-13 1,4 3 1</inkml:trace>
  <inkml:trace contextRef="#ctx0" brushRef="#br0" timeOffset="6520">4886 383 2,'-16'-2'22,"9"12"1,-7-7-7,7 3-3,0-4 2,0-1-4,4 3 0,-3-4-1,4 5 0,-2-5 0,4 4 0,-7-5-2,2 3-2,-2-3 1,4 4-3,6-5-1,10 1-1,3-5-1,13 2 0,12-3-1,10-1 1,4 1-1,8 0 0,-5 0-1,2 1 0,-6 2 0,-10-1-1,-5 4-1,-13-4-2,6 7-7,-13-2-11,-10-5-11,1 7 0,-16-8 1,6 9 1</inkml:trace>
  <inkml:trace contextRef="#ctx0" brushRef="#br0" timeOffset="7952">6130 73 2,'-16'-16'29,"3"13"-1,-10-10 3,2 13-2,-5 0-18,-3 3-2,1 10-2,-7 3-1,5 13-1,-4 3-1,2 10-1,0 2 1,9 6 0,1 2-1,13 0 0,15-1-2,5-5 1,16-4-2,5-7 0,11-6-1,10-12-2,7-2-3,-4-18-4,7-2-5,0-11-10,-11-8-8,8 4-1,-15-14 2</inkml:trace>
  <inkml:trace contextRef="#ctx0" brushRef="#br0" timeOffset="8292">6601 23 16,'1'-14'34,"-5"5"2,1 17 0,-2 6 0,4 11-12,4 21-16,0 8-2,0 12-2,0 4-1,2 2-1,3-1-1,-1-1-1,2-9-1,-2-9 0,-3-6-2,-1-16-4,3-1-14,-2-7-17,-5-16 1,0-3 0,-5-12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8:07.249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249 71 14,'7'-17'31,"-10"-6"3,9 10 0,-9 0 0,-3 8-21,8 23-1,-7 8-2,4 19-4,2 8 0,2 14-3,-3 7 0,6 9 0,-1 0-1,3-5-1,3-8 0,-1-7-1,2-7 0,3-13-2,-2-4-1,-9-13-3,7-4-4,-11-13-16,-3-11-10,4-2 0,-14-13-1,-2-1 1</inkml:trace>
  <inkml:trace contextRef="#ctx0" brushRef="#br0" timeOffset="290">7 502 30,'-12'-5'34,"16"3"2,2-7-1,18 4 1,26 0-25,-3-5-7,18 6 0,13-2-4,1-1-6,5 1-20,-2 7-9,-15-8-1,-8 6 0,-16-8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8:08.08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524 288 4,'4'-5'30,"8"10"0,-12-11 2,0 2-11,3-1-4,-2-5-2,1 0-5,-13-9-3,6-1-2,-9-6-2,3-2-1,-5-2-1,-8 2 0,-6 2 0,-2 8 0,-2 13 0,-5 15 1,-11 16 0,-3 19 1,-1 13 0,2 16-1,8 7 1,7 8 0,8-4-1,18 1 0,16-11 0,16-8-1,12-13 0,24-11 0,5-17 0,2-11-2,9-14-1,-1-17-2,1-3-7,-12-15-14,-6-10-12,-5-1 0,-13-6-1,-2 3 2</inkml:trace>
  <inkml:trace contextRef="#ctx0" brushRef="#br0" timeOffset="381">928 27 27,'9'-27'37,"-5"25"1,-5 16 1,-5 22 2,-1 24-20,4 4-11,9 18-2,-3 8-2,1 7-2,8-4-1,2-3-2,1-9 0,-2-7-2,-9-13 0,-1-13-1,5-9-3,-10-20-6,-2-10-30,-3-9 0,1-20 1,0-8-1,0-14 2</inkml:trace>
  <inkml:trace contextRef="#ctx0" brushRef="#br0" timeOffset="801">1346 385 18,'-22'-16'31,"12"9"0,0-12 1,17 9-1,-7-3-23,7-2-2,9 3-2,6 5-3,1 4 0,2 3-1,-1 6 1,-1 4-1,0 3 2,-7 2-1,-8 2 3,-10 1-1,-2 2 0,-21-3 2,0 1-2,-8-7 2,-1 1-2,-8-6 1,10 0-2,1-8 0,9-5 0,18-3-2,5-5 1,9-1-1,11 0 0,-10-1-1,19-1 1,2 4 0,-2 4 0,3 4-1,-3 5 1,-8 5 0,-7 5 0,5 5 1,-18 5-1,-24 3 2,-2 0-2,-2-4 2,-5 1-1,4-7 0,0-2 0,7-9 0,1-9 0,19-4-1,0-4 1,0-4-2,0-2 1,19 0-1,1-1 0,8 3 0,0 7 0,6 1 0,1 6 1,-2 6 0,5 6-1,-26 4 1,-2 3 0,-14 5 1,-7 1-1,-8 1 0,-2-3 0,-3-2 1,-14-5-1,6-4 1,13-6 0,-6-6-2,18 0 2,4-4-2,-9-6 1,20 2 0,14-2-1,5 1 0,-2 5 1,7 3 0,-7-1-1,1 7 1,9 5-1,-14 4 1,-14 0 1,-4 7-1,-12 1 0,-4-2 1,-20 1-1,6-4 1,0-2 0,-13-3 0,9-6-1,-1-6 1,9-1-1,8-3 0,21-2 0,-7-4-1,5 0 1,12 0-1,5 5 0,5-1 1,-1 3-1,-2 5 0,2 3 1,1 5-1,-5 2 0,-7 5 0,-9 1 0,-8 4-1,-8-5-2,3 7-9,-5-5-24,-22-9 1,13 5-1,-3-10 1,0 1 0</inkml:trace>
  <inkml:trace contextRef="#ctx0" brushRef="#br0" timeOffset="4156">1318 337 11,'-1'1'14,"1"5"0,-3-4 1,0 1-2,0-1 0,3-2 0,-2 2-3,2-2-1,-1 3 0,1-3-3,0 3 0,-6-3-2,6 0 0,0 0-2,0-3 0,10-2 0,-7 0-2,9-1 1,-11-1-1,11-1 1,-9 1 0,9 1 0,-11 5 0,4 1 1,3 4-1,-6 2 1,7 6 0,-9-2 0,0 1-1,-14 2 1,14-1 0,-4 1 0,-5-1 0,-5-4-1,5 0 0,-1-4 1,7 0-1,3-5 0,-2-1-1,-5-6 0,7-4 0,10-2 0,0-2 0,2-2 0,-9 2-1,15 2 1,-4 2 0,5 4 0,-3 5 0,-3 4 0,-5 3 0,2 5 0,4 3 0,-9 1 0,1 0 1,-9 1 0,-13 1-1,10-4 1,-3-5 0,-1 2 0,4-6 0,-4-2-1,0-1 1,4-5-1,6-4 0,-3-3 0,-6 1 0,19-4-1,1 0 1,5 0-1,-2 2 1,7 2 0,5 4-1,-7 6 1,14 4 0,-19 3 0,-3 6 0,-3 0 0,-4 5 0,-7 2 1,2 0-1,-5 0 1,-10-2-1,1-5 2,1-6-2,2 2 1,0-7 0,-1-7-1,4-2 0,2-3 0,10-1 0,3-1 0,4 2-1,2-4 0,1 5 1,4 3 0,4 1-1,-1 4 1,-4 2 0,6 2 0,-10 4 0,-3 2 1,-2 2-1,-4-1 0,-8 2 1,-3 1 0,2-3-1,-9 3 0,5-4 1,-2-1-1,1-4 0,6-2 0,-1-1 0,5-3 0,-1-1 0,4-2 0,1 0 0,3 0-1,5-1 1,-5 4 0,4-2-1,-1 3 1,-4 0 0,2 3 0,-3 2-1,-1 1 1,-3 0 1,-3 1-1,0 0 0,-1-1 0,1 2 0,0-4 0,-6 5 0,5-2 0,0 1 0,2-3 0,1 1 0,-2 2 0,1-2 0,-4-3 0,8 0 0,-1 1 0,-4-1 0,2 1 1,1-1-2,-1-1 1,3 1 0,0 4 0,-2-4 0,-3 0 0,2 0 0,1 2-1,-2-2 1,1 4 1,-7-1-1,2 1 0,1 1 1,0-2-1,1 1 0,-2-5 0,-1 5 0,5-6 0,2 0 0,2-1 0,-2-2 0,3-2-1,2 0 1,1 0-1,5-2 1,-6 0-1,1 2 1,0 1 0,3 0-1,-2 6 1,0 2 0,-1 2 0,-7 5-1,-1 2 2,-1 2-1,-1 1 0,-3-3 0,-1 1 1,-5-4-1,5-2 1,0-4-1,4-4 0,-2-4 0,5 1 0,-5-3 0,3-3 0,4 4 0,1-4-1,-1 3 1,5-1 0,0 5-1,0-1 1,2 1-1,1 4 1,-3-2 0,-2 2-1,1 5 1,-5-1 0,-3 1 0,-1 0 1,-4 4 0,-3-2-1,-1 1 1,0-1 0,3-7-1,-1 3 1,1-3-1,2-3-1,6-2 1,1 1-1,1 0 1,4-4-1,-1 7 1,-3-2-1,5 3 0,2-1 1,-4 1 0,3-2 0,-2 2 0,-3 0 0,1 2 0,2-1 0,-10 3 1,2 1-1,1 1 0,-7 1 1,-1 2-2,-1 1 2,1-3-1,1-1-1,6-2 1,-2-1 0,-3-2 0,11-2 0,-3-2 0,3-3 0,3 1 0,0-4 0,-2 0 1,1-2-2,0 2 1,-2 0 0,-1 0 0,5 4-1,-5 2 1,1-2-1,-2 7 1,0 4 0,2-3 0,-1 5 1,2 4-1,-2-2 0,-2 2 1,-2-1-1,-2-2 0,-1-2 1,0 0-1,-4-5 0,3-4 0,0-3 0,2-3 0,2-2 0,5-1 0,5-4 0,2 1 0,1 1-1,3 1 1,-3 5-1,-1 1 1,2 4-1,-2 2 1,-1 6 0,-3 0 0,0 4 1,-8 2-1,-1-1 0,2 2 0,-6-2 1,-1-1-1,0-3 1,-6 0-1,3-5 0,3-2 0,0-3 0,0-4 0,4 1-1,0-2 0,-2 4-3,4-5-6,4 1-12,-2 8-12,-2-8 0,4 14 2,-5-12-1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8:02.91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217 1375 27,'-1'-5'28,"-8"-13"3,11-11-5,-7 3-13,-1-14 0,8-2-5,-4-11-4,4-1-1,4-6-1,1 2-1,2 3-2,-2 6-1,5 10-3,-5 5-5,-3 14-10,2 14-10,-7 2-1,10 14 1</inkml:trace>
  <inkml:trace contextRef="#ctx0" brushRef="#br0" timeOffset="590">13 23 13,'-6'-4'25,"8"17"2,-10 1 1,7 15-16,4 13-3,-2 7-1,5 11-1,-3 2-2,4 2-2,-4-5 0,2-7-1,-2-7 0,-2-9-2,3-8-2,-5-10-4,2-9-6,1-3-9,-8-16-9,12 4 1,-10-13 0</inkml:trace>
  <inkml:trace contextRef="#ctx0" brushRef="#br0" timeOffset="861">156 370 20,'12'-14'22,"21"11"0,-3-8-14,15-3-3,1 3-9,-3-12-14,14 14-3,-19-14-1</inkml:trace>
  <inkml:trace contextRef="#ctx0" brushRef="#br0" timeOffset="1051">514 28 2,'-15'-19'26,"19"16"1,-11-3 1,9 13-10,5 16-3,-7 5-2,7 15-4,-7 5-1,3 13-2,-3 3-2,0 2 0,2-2-3,-4-5-1,7-1-5,-7-10-12,-1-11-14,10 4-1,-12-18 0,6 4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08:04.575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472 0 7,'3'9'26,"-15"-9"1,13 16 3,-6 1-12,-4 9-5,9 13 0,-5 6-3,10 14-2,-5 5-1,3 8-1,-3-1-1,-2 3-1,2-11-2,-3-2-2,5-9-2,-5-9-6,1-4-8,4-4-17,-8-12-1,5 2 1,-11-11 0</inkml:trace>
  <inkml:trace contextRef="#ctx0" brushRef="#br0" timeOffset="411">59 1243 15,'-8'-17'30,"14"18"1,-10 4 1,2 15-14,5 17 0,-7 5-5,7 15-4,-6 1-2,6 9-3,-5-4-1,5-1-1,-4-7-1,1-6-2,-2-6 0,-1-7-1,5-4-2,-5-12-3,4 1-5,-7-14-10,-2-10-11,9 0 0,-2-14 0,11-1 2</inkml:trace>
  <inkml:trace contextRef="#ctx0" brushRef="#br0" timeOffset="691">386 1117 21,'20'6'32,"-10"13"1,-3 24 0,-2 9 0,-5 12-24,4 13 0,-2-1-4,2 7-2,2-8-2,0-7 0,0-8-1,-3-9-2,2-8-1,-2-9-4,2-3-7,-4-2-16,-11-16-3,6 0-1,-13-14 1</inkml:trace>
  <inkml:trace contextRef="#ctx0" brushRef="#br0" timeOffset="981">0 1599 17,'-1'-10'30,"20"4"-1,3-10 1,20 6-1,8-5-22,9 1-9,9-1-12,-7-2-14,2 13-2,-21-6 1,0 11-1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0:05.479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539 368 14,'2'-12'29,"8"6"2,-6-7-6,-4-9-4,2 1 0,-13-13-4,4 1-3,-13-8-5,-1 2-3,-6-4-1,-1 4-2,-7 5-1,3 12 0,-7 11-1,1 17 0,-6 17 1,2 20 0,-3 21 0,1 16-1,5 11 1,2 9-1,11 9 0,10-2 1,9-5-1,13-11-1,8-11 1,11-12 0,5-14-1,8-14 1,6-14-1,4-11-1,7-11-1,1-14-4,9-2-5,-8-14-11,0-7-17,0 1 2,-9-6-1,-2 2 2</inkml:trace>
  <inkml:trace contextRef="#ctx0" brushRef="#br0" timeOffset="420">889 91 27,'10'-26'33,"-10"7"3,13 20 0,-1 25 0,-11 8-23,12 24 0,-13 8-4,15 18-3,-12 3-1,13 8-2,-10-5-1,1-6 0,3-12-1,2-8 0,-1-10-2,1-11 1,-2-5-2,-4-12-2,3-3-3,-9-17-10,-3-5-22,3-4 1,-5-13-1,1-2 2,-2-16 0</inkml:trace>
  <inkml:trace contextRef="#ctx0" brushRef="#br0" timeOffset="861">1630 252 26,'0'-9'32,"7"7"1,-8-5-1,-5 0-13,12 4-7,-3-6-2,7 5-4,0-3-3,5 1-2,-1 2 1,4 5-1,-1 1 1,1 6 0,-7 2 0,-3 5 1,-8 1 0,-5 6 0,-9-4 0,-2 1 0,-12-3 0,2-1-1,-2-5 0,3-3 0,1-5-1,5-7-1,7-4 1,6-2-1,9-5 1,3-1-1,4-2 0,3 0 0,5 1 0,4 5 0,0 5 0,-1 5 1,0 4-1,-5 9 1,-5 3-1,-3 5 1,-8 2 0,-6 3 0,-9 1 1,-2-3-1,-6-2 1,1-6-1,0-7 0,4-5-1,4-5 1,4-8-1,4-5 0,7-3 0,8-5 0,1 2-1,6 0 1,2 2 0,-1 4 0,5 7-1,0 6 1,-5 5 0,1 6 0,-7 8 0,-3 4 0,-4 2 1,-8 3-1,-6-1 1,-6-2 0,-3-2 0,-5-4 0,2-6 0,-1-8-1,3-4 1,4-9-1,6-3 1,5-7-2,5-3 1,6 1 0,4-3 0,5 4-1,2 3 1,2 5 0,3 7-1,0 5 1,0 6 0,-2 4 0,-1 5-1,-7 5 2,-5 3-1,-8 1 0,-10-1 0,-8-1 1,-8-3-1,-7-2 1,-2-4-1,1-5 1,3-7-1,6-5 0,7-6 0,6-6 0,10-3-1,8-2 1,7-2-1,8-1 1,4 6-1,5 3 1,0 8 0,3 7 0,-1 8 0,-4 5 0,-3 6 0,-5 7 0,-12 2 0,-9 2 1,-8-1-1,-9 0 1,-7-3 0,-5-4-1,1-4 1,-7-8-1,8-7 1,5-6-1,6-5 0,8-7 0,6-2 0,6 0 0,9-3-1,8 2 1,2 4-1,6 4 0,0 3 1,2 7-1,-1 4 1,-6 5 0,-3 6 0,-7 2 0,-10 5 0,-7 0 0,-7-2 0,-7-1 0,-1-4-2,1-1-3,-6-14-9,6-1-25,4-5-1,7-8 1,8 0-2,4-10 3</inkml:trace>
  <inkml:trace contextRef="#ctx0" brushRef="#br0" timeOffset="2373">2670 341 11,'5'-26'32,"-8"-1"1,6 12 2,-5 10 1,-2 12-20,10 22-1,-8 10-1,8 17-6,-2 8-2,5 12-1,-3-1-2,1 0-1,0-2-1,-1-9-1,-1-9 0,-1-12-2,-1-6-2,-3-17-4,0 0-5,-9-18-13,2-11-11,-2-7-1,-7-14 1,-1-2 1</inkml:trace>
  <inkml:trace contextRef="#ctx0" brushRef="#br0" timeOffset="2614">2488 701 22,'-23'-7'35,"5"11"2,4-2 0,9 1 0,17-2-19,3-11-7,21 3-2,2-5-5,14-1-2,12 0-1,2-6-5,4 9-12,-6-3-22,-9-2 0,1 2 0,-16-4 0,1-1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0:08.60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490 214 13,'-5'-36'30,"2"5"0,-16-9 2,0 7 0,-9 2-22,-13 4 0,5 16-2,-15 8-1,4 22-1,-6 12-1,8 19 0,-4 16 0,12 16-2,6 4 1,13 7-1,10-1 0,16 0-1,12-10 0,12-9-1,21-20 0,11-13 1,7-18-2,4-18-1,2-11-4,-11-22-5,-1-8-23,-2-2-5,-16-8 0,-14 2 0,-12-5 0</inkml:trace>
  <inkml:trace contextRef="#ctx0" brushRef="#br0" timeOffset="331">897 124 0,'8'-32'34,"2"11"1,-6 1 2,11 10 0,-9 8 2,-2 14-29,6 18 1,-11 9-4,5 12-1,-7 7-2,3 9 0,-4 2-1,4 0-2,-1-8 1,2-3-2,3-7 0,2-5-1,0-3-2,-3-8-3,7 4-5,-8-14-17,1-2-12,-3-4 0,5-9 0,-5-4 2</inkml:trace>
  <inkml:trace contextRef="#ctx0" brushRef="#br0" timeOffset="831">1602 160 10,'3'1'33,"4"5"1,-8-8 1,2 1 0,8 1-17,-13-10-7,10 1-2,-5-4-4,9-1-3,3-2-1,5 1 0,2 3-1,2 2 0,-1 4 0,-1 6 0,-4 7 1,-6 6 0,-4 5 0,-9 6 1,-6-1 0,-2 3 0,-10-2 1,-3-2-1,-1-8 1,6-1 0,0-10-1,9-5 0,2-8 0,4-3-1,11-5 0,6-4-1,6-1 0,2 2 0,1 2 0,4 3-1,0 8 1,-3 5 0,5 7-1,-6 8 1,-6 5 0,-1 4 0,-11 5 0,-8 3 1,-11 0 0,-4-4 0,-9 0 0,-2-5 1,-2-7-1,0-5 1,2-9 0,7-6-2,10-9 1,9-6 0,5-6-1,11-4 0,7-1-1,3 0 1,7 3-1,1 6 1,1 8-1,-3 6 1,-1 11-1,-5 9 1,-7 9 0,-6 4 0,-8 6-1,-8 1 2,-8 1-1,-4-2 1,-7-6 0,-3-4-1,-2-8 1,8-7 0,1-5 0,2-8-1,14-8 0,6-3 0,4-4 0,9-1 0,8 1-1,-4 0 1,5 5-1,7 7 0,-8 5 1,6 9-1,-5 6 1,-4 4 0,-7 6 0,-3 5 0,-8 2 0,-10-2 1,-4 0-1,-7-5 1,-9 0-1,6-7 1,-3-4-1,0-4-1,8-4-2,0-7-2,16 7-9,0-6-26,6-3-1,-2 1 1,5-1-1,6 4 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0:11.51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6 282 0,'-10'0'27,"9"9"3,-1-11 1,12 1-7,11 5-8,11-4 0,24 3-5,5-5-2,11 2-2,14-4-3,10-2-1,9-3-1,6-1-1,2-1 1,4-3-1,-12 1 0,4 2 0,-16-1-1,-6 3 1,-20 3-1,-8 2-1,-20 1 0,-14 0-3,-3 5-3,-19-7-6,0 2-13,-2 5-8,-11-10-1,3 8 2,-11-13 1</inkml:trace>
  <inkml:trace contextRef="#ctx0" brushRef="#br0" timeOffset="391">1106 0 1,'-13'6'19,"-5"-8"-6,17 7 2,-5-5 2,7 1-2,2 2 1,-1-2-1,3 4-1,-3-4-1,14 7-1,-1-4-2,11 8-2,12-7 0,7 9-3,8 0-1,7 5-2,6 2 1,-5-1-2,-2 1 0,-9 1 0,-20 1 1,-5 3 0,-16-2 0,-16 5 1,-18 0-1,-10 6 1,-12 0 0,-6 3-1,4-3 0,-1 0-1,4-4-1,8-6-2,13-3-2,1-14-6,24 7-11,11-9-18,-12-8 2,12 1-2,-3-9 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45.058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204 316 19,'4'4'26,"-12"-14"0,12 14 2,-6-6-16,2-2 0,2 6-3,-6-2-2,4 6-1,-2-2 0,2 7 1,-13 3-1,1 14 2,-3 5-2,-6 17 0,-6 8-1,6 15 0,-6 8-1,8 9-1,-1 0-1,11 1 0,-3-3-2,12-11 1,0-6 0,16-7-1,3-14 0,4-4 0,11-9 0,-3-9-1,2-5-1,0-5-3,13-5-6,-21-5-19,2-12-6,1 0 0,-18-11-1,7 5 3</inkml:trace>
  <inkml:trace contextRef="#ctx0" brushRef="#br0" timeOffset="2854">544 868 9,'-6'-6'14,"14"10"-2,-10-6-2,16 4 0,-5-6 1,-5 4-1,2 0 2,-1-4-1,3 4 0,-2-4 0,4 4 0,-12-7 0,13 8-1,-15-10-2,8 5-1,0-6 0,-2 3-3,-12-11-1,12 1-1,-8-4 0,-9-2-1,13-2 1,-9 0-2,-12-2 1,5 4 0,-1 6 0,-8 5 0,-2 6 0,4 8 1,-7 12-1,5 7 1,6 8-1,0 9 1,-1 4-1,9 6 1,11 4-1,10 0 0,-4-6-1,9 1 1,12-7-1,6-2 1,-1-9-1,3-6 0,-4-3 0,2-5-1,11-7-2,-9-10-1,1 2-4,-15-14-4,26 1-13,-5-1-11,-9-9 1,5 0-1,-17-9 3</inkml:trace>
  <inkml:trace contextRef="#ctx0" brushRef="#br0" timeOffset="3394">944 304 25,'-16'-21'28,"7"17"1,-11-2 2,7 8-14,11 18-1,-4 5-3,4 17-1,-1 4-3,8 21 0,-8 3-2,8 10 0,-3-3-3,2 2-1,-2-8-1,8-7 0,-5-10-2,-5-14 1,8-13-1,2-6 1,-12-11 0,0-8-1,4-10 1,0-7 0,-8-9-1,8-2 0,0-9 1,2-7-2,5-3 1,10-3 0,1 6 0,-1 4 0,15 3 0,-1 12-1,-6 11 1,4 12 0,-1 18 0,-3 9 0,-4 9 1,-5 4-1,-5 7 0,1-1 0,-1-2 1,-3-6-1,-7-5 0,-1-8-1,4-6-1,-2-9-2,4 2-4,-12-14-12,2-4-18,6 2 0,0-11 0,3 1 1</inkml:trace>
  <inkml:trace contextRef="#ctx0" brushRef="#br0" timeOffset="3915">1420 291 25,'0'-14'29,"-9"-1"2,10 19 1,-1 7-13,-3 7 0,8 18-3,-7 5-5,14 18-1,-8 3-2,2 11-1,1 0-2,5 4-1,-6-8-2,-3-4 0,7-9-2,-4-10 0,-6-7-1,2-10-1,2-4-4,-6-16-4,13 3-13,1-6-15,-12-12 0,5 0 0,7-11 2</inkml:trace>
  <inkml:trace contextRef="#ctx0" brushRef="#br0" timeOffset="4206">1729 672 8,'2'-35'30,"10"20"0,-14-5 2,8 18 0,-12 14-12,-4-4-9,10 22 0,-15-1-4,9 19 0,-7-2-2,9 12 1,-8-6-2,16 4 0,2-10-2,11-6 0,-1-9-1,5-10 0,12-9 0,7-8 0,-4-12 0,-1-5 0,3-9-1,-3-3 0,-6-7 0,-2-7 0,-20-1-1,-7-2 0,-3-1 0,-15-1-1,-5 6 0,-17 1-3,11 12-4,-19-4-9,8 10-19,15 11 1,5 2-1,22 10 1</inkml:trace>
  <inkml:trace contextRef="#ctx0" brushRef="#br0" timeOffset="4576">2127 643 21,'-4'-2'32,"14"17"1,-12-5 0,8 19 1,3 9-19,-14-1-3,12 13-3,-3-2-3,10 7 0,-9-6-2,7-3 0,-16-8 0,6-3-2,0-10-1,-2-8 1,4-5-1,-2-9 0,-2-6-1,0-7 1,9-7-1,-1-10 1,7-2-1,-3-6 0,-4-7 0,5 0-1,2-6 0,1 1 0,3 5 0,2 4-1,-4 1 0,3 8 0,3 8 0,-2 4 0,-4 9-1,-2-1-2,12 10-1,-6-4-2,6 10-2,-23-11-4,21 16-2,-11-16 0,7 12 2,-6-8 0,-9 2 4,-4-2 4,4-2 3,11 2 7,-11-8 4,1 4 1,5-5 3,-1 7 1,-7-10 0,8 12-1,-10-6-2,3 16 1,-16 0-3,5 19 0,-13-1-1,5 20-1,-16 2-1,5 10-2,9 0 0,9 1 0,-12-7-1,28-6-1,1-13-1,5-8 1,14-10 0,5-9-1,-5-10 0,0-6 1,17-9-1,-23-4 0,6-8-1,-8-6 0,-2-5 0,-5-6 0,-14-2-1,-4-10 0,-6 6-2,-9-4-2,-6 14-2,-9-6-7,1 7-23,10 20 2,0 6-2,11 15 3,5-4 1</inkml:trace>
  <inkml:trace contextRef="#ctx0" brushRef="#br0" timeOffset="5658">2940 785 6,'11'-10'24,"-16"-13"1,18 18 2,-7-7-9,-4 2-2,2 7-3,-4-5-1,9 19 0,-16-7-1,12 19 1,-5-3-2,10 16-1,-16-1-2,12 13-2,0-6-1,-2 4-1,-1-5-1,1-3 0,-4-9-2,0-8 1,2-6 0,0-3-1,-6-10 1,4-8 0,8-3-1,0-11 0,-8-3 1,3-6-2,13-5 2,1-7-2,-2 3 1,7-1-1,-1 1 1,-6 5 0,16 6-1,0 8 1,-8 10 0,-6 10-1,8 13 1,-4 9 0,-4 10 0,3 1 1,-13 9-1,7 1 0,-5-4 1,-3-5-1,-6-8 1,0-6-1,0-6 1,2-5-1,-8-14 1,0-6-1,6-5 1,6-8-1,-4-6 0,4-5 0,5-5 0,7-3 0,1 1-1,8 1 1,0 2 0,3 3 0,5 8 0,-2 10 0,-4 7-1,-3 10 2,7 17-1,-8 12 0,-10 6 1,1 11-1,1 4 1,0 0 0,-7-2-1,2 0 1,-3-15-1,-3-4 0,3-8-2,-9-10-3,8 3-12,-2-12-23,-6-12 2,4 1-1,-4-9 0,6-3 1</inkml:trace>
  <inkml:trace contextRef="#ctx0" brushRef="#br0" timeOffset="6569">3968 864 14,'-12'-10'27,"18"16"1,-6-12 3,0 2-10,13 6-5,3-7-3,11 3-4,-2-10-2,9 4 1,1-7-3,3 2-1,-9-9-1,0 1 0,-4-2-2,-10 2 1,-1 0-1,-5 2-1,-14-1 1,-7 5-1,-1 2 0,-7 3 1,-10 4-1,-3 6 0,-2 6 0,-5 7 1,5 12 1,5 8 0,3 6-1,6 7 2,11 2-1,10 8 0,0-6 0,12-2 0,11-8-2,4-5 1,1-8-1,7-8 0,7-8-2,-3-13-3,11 2-3,-10-15-11,-2-8-18,7 2 0,-7-12-1,2 2 2</inkml:trace>
  <inkml:trace contextRef="#ctx0" brushRef="#br0" timeOffset="6980">4592 408 7,'8'-44'29,"-10"-4"0,8 23 2,-18 11-4,8 10-9,6 24-3,-11 5-4,9 21-2,-8 10-2,8 17 0,-8 6-2,6 5 0,0-1-3,4-2 0,2-8-2,0-14-1,-2-7-3,-2-21-2,15 0-8,-7-14-19,-8-17-2,4-4-1,-6-15 1,2 4 1</inkml:trace>
  <inkml:trace contextRef="#ctx0" brushRef="#br0" timeOffset="7260">4252 710 19,'-19'-2'30,"25"14"0,-1-12 2,26 5-2,15-1-20,10-10-3,9-1-3,1-7-4,1-3-2,0-4 0,-5-8-2,-10 2 1,-4-6-1,-18 3 0,-1-1 1,-2 2 1,-12 0 0,-11 0 2,0 4 0,-4-2 1,-2 8 2,-2 0 0,-3 9 2,-7 5 1,10 16 1,-3 6 2,1 20 0,-4 7-1,8 20-1,-3 3 0,5 14-1,-4-1-2,2 1-1,-4-8-1,12-3-1,-6-13 0,0-9 0,-2-15 0,4-10-1,2-6 1,-2-9 0,-2-10 0,1-9 0,5-9-1,0-7 0,0-7 0,-4-8 0,5-8-1,1-2 0,4 2 0,-7 2-1,20 5 1,0 7 0,4 15 0,2 13 0,-8 14 1,0 13 0,6 10 0,-6 11 0,-19 4 1,0 4-1,-3-3 1,-2-3-1,1-4-1,-2-11-2,2 0-5,-4-15-14,6-6-16,2-3 1,-6-6-1,5-5 1</inkml:trace>
  <inkml:trace contextRef="#ctx0" brushRef="#br0" timeOffset="8021">5635 768 15,'20'-8'29,"-15"-19"0,-1 16 1,-17-5-4,3-5-13,1 9-3,-18-3-5,4 9-1,-16 2 1,-3 18 1,-8 1 0,4 18 0,-6 0-1,12 11 1,-3 0-1,17 8 0,6-6-2,15-2-1,3-7 0,11-8 0,9-8-1,6-6 0,5-11 0,2-8 0,6-7-1,-5-6 0,9-10 0,-1-4 0,-6-6-1,-7-5 1,2 2 0,-10-1-1,-7 7 1,-6 7 0,-6 9 0,-10 15-1,0 10 1,1 16 1,-3 10-1,3 7 1,9 3-1,11 1 1,5-2 0,1-5-1,8-10 0,4-8 0,0-6-3,1-15-1,1 2-2,-8-17-3,6 6-1,-10-18-2,6 8 0,-15-18 0,11 6 2,-12-13 2,3 4 3,-8-4 2,2 5 3,1 5 3,-9 1 2,8 14 2,-6 8 2,8 24 1,-14 3 2,8 22-1,-8 1-1,8 13-1,-10-2-1,7 8-3,-9-10-1,8-2-1,0-11-2,0-6 0,0-10 0,6-4 0,2-9 0,2-6-1,3-5 1,1-7-1,1-7 1,2-6-1,-1-9 0,-5-5-1,5-5 1,-1-6-1,-3 6 0,1 2 0,7 5-1,-1 10 1,2 10 0,0 15 0,3 12 1,-11 15 0,3 10 0,-7 5 2,-3 6-1,0 5 0,-6 1 1,0-6-1,-2-6 1,6-5-1,-2-6 0,2-6-1,2-4 0,0-7-1,2 0-2,-6-10-5,9 7-10,1-9-22,-6-9 2,1-1-2,-3-9 2,8 0 1</inkml:trace>
  <inkml:trace contextRef="#ctx0" brushRef="#br0" timeOffset="9023">6350 793 11,'8'2'30,"-8"-12"1,13 14 2,-5-14-1,2 3-16,11 8-4,-2-10-3,10 7-3,-4-10-2,7 3 0,-1-7-1,4 5-1,-3-5 0,1 1-1,0-2 1,-6-1-2,-6-1 1,0 2 0,-12-2 0,-9 1 0,-3-1 0,-7 4 0,-21-1 0,-3 9 0,-7 5 1,1 9-1,-6 9 1,7 15 0,-3 7 0,11 10 0,6 4 0,16 4 0,3-2-1,10 0 0,9-8 0,5-8 0,7-9 0,7-6 0,9-6-1,1-5 0,0-8 0,2-8 0,8 0-2,-8-9-2,5 3-3,-21-17-10,-7-2-22,8 4 1,-10-6-1,-5 3 1,-16-5 1</inkml:trace>
  <inkml:trace contextRef="#ctx0" brushRef="#br0" timeOffset="9724">6936 0 12,'-15'-5'31,"13"12"1,2-1 3,19 13 0,4 14-18,-2 0 0,16 22-5,-12-1-2,9 16-3,-9 3-1,-5 15-1,-15 1-1,-1 5-1,-10-4-2,-9-3 1,-12-3-1,0-5 0,-5-10-1,-9-11 0,5-6-2,-7-15-4,18-1-8,0-11-25,2-10-1,6-1 1,4-8 0,13-1 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0:13.70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635 324 7,'-5'-7'27,"16"8"2,-13-12 2,1 0-15,1 0-1,-8-7 0,7 1-4,-14-9-2,-1 1-3,-14-7 0,-1 0-2,-4 2-1,2 0-1,-7 9-1,-2 8 0,-9 14-1,3 14 1,-2 17 0,-1 14 0,-1 9 1,10 14 0,4 2 1,7 6-1,14-6 1,10 0 0,17-8-1,15-6 0,12-11-1,13-5 0,8-14 0,14-8-1,-2-10-2,1-15-3,5-1-3,-15-18-8,-6-5-20,-5 3-1,-17-6-1,-5 3 3</inkml:trace>
  <inkml:trace contextRef="#ctx0" brushRef="#br0" timeOffset="440">943 33 11,'6'-16'32,"-9"-1"0,5 17 3,-4 9 0,2 9-21,6 23-1,-6 4-3,16 16-2,-4 3-2,7 10-1,-6-5 0,4-1-2,1-8-1,-2-7 0,4-8 0,-11-5-1,3-10-1,-8-7 0,3-2-1,-5-12-5,1 2-11,-3-11-21,-3-9 0,3-1-1,-6-9 0,10 2 2</inkml:trace>
  <inkml:trace contextRef="#ctx0" brushRef="#br0" timeOffset="1842">1420 716 14,'0'5'29,"-13"-12"2,14 8 3,-4-2-15,2-8-2,8 4-2,2-8-3,7 6-3,4-9-2,11 5-1,-2-4-2,10 3-1,-5 2 0,2 4-1,-7 3-1,3 6 0,-11 6 0,-7 7 0,-9 4 0,-13 8 0,-3 5 0,-17 8 0,-3 3 0,-8 4 0,-13 0-1,1 0 1,-5-2 0,5-4 0,5-8-1,11-4 1,13-8 0,13-6 0,24-9-1,15-7 1,18-5-1,8-6 1,8 0-1,10-2 1,-1-2-1,3 2 0,-5 3 0,-8 4 0,-8 3 0,-1 3 0,-12 5-2,-7-4-2,-3 11-6,-13-2-21,-4-4-9,-5 1 1,-4-6-1,-2 4 2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0:53.86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18 85 25,'-3'-21'28,"6"18"1,1 2-9,-2 13 0,5 18-3,-9 11-3,7 22-4,-12 11-1,5 20-2,-4 3-1,2 8-2,-3-10-1,2-5-1,4-12-1,1-13-1,3-14 1,0-16-2,4-8-1,-4-11-2,3-3-2,-8-14-4,9-2-7,-8-10-7,1-13-9,3 5-2,-9-15 2,9 4 2</inkml:trace>
  <inkml:trace contextRef="#ctx0" brushRef="#br0" timeOffset="271">34 661 4,'19'-4'28,"-8"-8"1,10 8-2,2-1-5,5 1-3,7 3-5,1-8-4,7 3-4,-3-6-3,3 2-5,-1 2-4,-4-4-7,-2-1-8,-1 3-6,-11-9-5,3 7 0</inkml:trace>
  <inkml:trace contextRef="#ctx0" brushRef="#br0" timeOffset="491">569 60 9,'4'9'30,"-4"4"2,6 21 1,-2 16-10,1 9-4,4 19-4,-4 3-3,7 9-5,-5-4-3,4-4-2,-1-8-1,-2-10-3,3-9-1,-6-15-3,4-4-8,-7-7-13,-5-14-7,0-2-2,-9-13 3,5 0 1</inkml:trace>
  <inkml:trace contextRef="#ctx0" brushRef="#br0" timeOffset="3806">936 874 5,'-11'-6'22,"12"12"1,-7-8-10,6 4-2,-3-4 1,5 2-3,-2 0-1,1-1-2,1-1 0,-4 0 0,4 3-1,-4-4 1,4 3-1,-2-1-1,1 2 0,-4-2 0,5 4-1,-4-2 0,4 0 0,-4-1-1,2 2 0,-3-4 1,3 4-1,-1-4 1,1 2-1,-2-1 0,2 0 0,0-2 0,2 0-1,1-3 0,5-4 1,3-3-2,6-5 0,6 0 0,5-3 0,6 1 0,1 1 0,3 6 0,-2 9-1,-4 5 1,-7 11 1,-11 11-1,-9 7 0,-12 10 1,-12 4 0,-8 1 0,-6 2 0,-5-5 0,3-5 0,3-8 0,9-8-1,6-10 0,15-11 0,12-9 0,13-4-1,8-5 1,7-1-1,2-1 1,3 4-1,0 4 1,-3 9 0,-10 9 0,-9 8 1,-12 8-1,-11 9 1,-10 5 0,-9 3-1,-9 1 0,-7-1-1,-1-2-3,-3-14-4,9-3-10,5-13-16,0-17-1,14-6 0,-2-16 0</inkml:trace>
  <inkml:trace contextRef="#ctx0" brushRef="#br0" timeOffset="4637">1946 115 4,'-4'-7'29,"7"7"2,-10-2 1,7 2 1,3 2-20,-8-9 0,10 2-3,-10-6-2,5 2-3,-6-3-1,2-1-1,-3 0-1,-4-1 0,-3 2-1,-4 3 1,-5 5-1,0 6 0,-8 5 1,-7 7-1,0 9 2,5 14-1,-2 9 0,6 12 0,4 11 1,6 10-1,7 3 1,12 5-2,0-6 0,19-4 1,7-10-1,12-12 0,8-15-1,9-14 1,5-11-1,5-12 0,5-8-1,-17-9-1,-2 1-3,-18-12-12,-4 3-22,-7 4 0,-10-7 0,-3 5 1,-6-6 0</inkml:trace>
  <inkml:trace contextRef="#ctx0" brushRef="#br0" timeOffset="5278">2624 347 4,'-9'-13'27,"12"7"1,-10-6-1,11-2-9,1-2-3,4-3-3,2 5-3,4-2-3,2 6-1,-1 1 0,3 7 0,-7 2-1,1 9 1,-12 3-1,-1 6-1,-11 3 0,-2 3 0,-12 1 0,2 0-1,-7-5 0,3-1 0,-2-8 0,5-6 0,5-8-1,8-6 1,6-7-1,4-4 0,8-2-1,5-1 0,4 0 0,1 2 0,5 6 0,2 3 0,0 8 0,-2 7 0,-1 5 0,-5 7 1,-6 4-1,-4 5 1,-8 1 0,-7 1 0,-7-3 0,-4-3 1,-5-5 0,-1-7-1,0-8 0,4-5 1,3-7-2,7-4 1,5-6-1,7-1-1,6 0 1,5 1-1,7 4 1,1 3-1,6 3 1,-1 7 0,4 5 0,-3 5-1,-3 4 1,-3 6 1,-9 3-1,-7 7 1,-10 1 0,-8 2 0,-8 1 0,-4-3 0,-2-5 0,-1-2 0,2-6-1,6-10 0,8-4-2,6-12-3,14 1-6,3-1-25,-2-9-2,11 2 0,-7-2-1,8 5 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0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218 261 19,'3'-25'29,"10"11"0,-15 1 4,4 13-18,10 19 0,-12 12 0,10 20-5,-9 8-1,8 16-3,-12 7 0,12 7-2,-9-5-2,0-6-1,4-9-4,-8-14-1,10-5-6,-14-19-12,3-16-13,-3-8-1,-6-17 1,5-8 1</inkml:trace>
  <inkml:trace contextRef="#ctx0" brushRef="#br0" timeOffset="250">28 618 24,'-13'11'32,"-3"-10"2,13 5 0,7-13-1,15-4-25,30 0 1,10-8-9,14-5-7,10-2-17,8 5-9,-6-5-1,-4 10 0,-15-2 0</inkml:trace>
  <inkml:trace contextRef="#ctx0" brushRef="#br0" timeOffset="481">1604 271 1,'3'-24'28,"6"8"-1,-17-9 3,3 9 0,-9 0-21,-7 1 0,-9 13 1,-11 4-2,-7 17 0,-9 8-1,3 17 1,-1 6-1,10 16 0,1 0-1,24 6-2,6-6 0,26 0-2,11-11 0,18-8-2,12-12-1,7-13-3,8-4-3,-8-24-9,-3-10-21,4-6 1,-4-13-2,-6-8 1</inkml:trace>
  <inkml:trace contextRef="#ctx0" brushRef="#br0" timeOffset="771">1967 1 22,'-3'-15'37,"1"26"2,0 14 0,-4 19 0,3 22-16,-3-5-13,11 17-3,-4 0-3,5 2-3,1-1-2,-5-2-2,5-5-3,-10-18-6,15-3-15,-6-13-13,-2-19 2,-1-10-1,-9-21 3</inkml:trace>
  <inkml:trace contextRef="#ctx0" brushRef="#br0" timeOffset="1122">2669 195 16,'6'-3'31,"-9"-12"1,18 6 0,-9-2-2,11-4-21,8 6-2,1 0-3,6 6-2,-6 5 0,2 5-1,-15 5 1,0 7 2,-15 1-1,-6 5 1,-9-3-1,-10 2 1,-6-1-1,-5-1 0,-3-7 0,3-5 0,6-7-1,10-6 0,8-4-1,11-5-1,7-7 1,15-1-1,6-2 0,7 4 0,3 2 0,1 7-1,1 5 1,-2 7 0,0 5 0,-12 6 0,-10 2 1,-13 3 0,-8 3 0,-13 0 0,-11-2 1,-1-1 0,-14-7-1,3-5-1,11-7-2,2-5-5,15-13-25,3 0-7,8-8 1,0 0 0,6-10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03.84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0 281 7,'-12'0'31,"9"4"3,11-5 1,12 2 0,36 1-18,5-10-4,29 8-2,10-11-5,21 3-3,11-3-1,5 0-1,3 1-1,-17 1-1,-10 2 0,-20 4-1,-13 3 0,-21-4-1,-17 4-3,-17-5-3,-10 2-13,-12 0-13,-18-7 1,1 1-1,-20-7 3</inkml:trace>
  <inkml:trace contextRef="#ctx0" brushRef="#br0" timeOffset="290">993 20 23,'2'0'31,"7"-9"2,11 8-1,11-7 0,9 5-25,17 11-3,5-1-1,11 11-1,0 4-1,-8 7 1,-12 5-1,-14 5 0,-19 4 2,-14 5 0,-16-2 1,-12 5 1,-15-3-1,-4 2 0,-4-7 0,6-2-1,5-5-2,6-8-2,7 2-4,0-17-10,5-4-23,13-2 2,-7-12-2,7 4 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05.495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472 453 11,'-6'-17'27,"-13"-17"2,6 8 1,-3-7-14,-9 1-3,1 8-1,-9 2-4,4 16-1,-11 8-1,4 18 0,-9 9 0,3 17-1,-4 6-2,11 12 1,3 0 0,12 2-2,8-3 0,15-3 0,12-7-1,15-7 0,10-11 0,6-8 0,11-8-2,3-12-1,4-4-3,-4-16-5,8-1-11,-2-8-15,-11-10 1,-4-1-2,-14-8 3</inkml:trace>
  <inkml:trace contextRef="#ctx0" brushRef="#br0" timeOffset="321">832 316 24,'10'4'35,"-1"13"3,-5 21-1,-3 8 2,-2 9-24,5 19-3,-4-4-4,5 4-4,1-3-2,-1-11-3,6-5-2,-7-14-4,8-2-7,-7-19-9,0-8-15,2-8 0,-5-14 0,2-4 2</inkml:trace>
  <inkml:trace contextRef="#ctx0" brushRef="#br0" timeOffset="531">884 623 26,'2'-8'35,"15"11"0,-1-4 0,10 4-1,11 0-21,-8-6-8,5-2-6,14 1-4,-9-8-7,5 4-5,-9-11-4,0 0-4,-9-7-1,5-1 3,-5-7 5,-16-3 5,0-4 8,-7 0 11,-1-1 7,-7 6 7,1 3 1,-6 10 3,4 18-1,-6 11-2,9 28-2,-7 6-4,11 21-5,-5 3-2,10 12-1,-3-5-3,4 0-2,2-7-2,-3-12-5,11-3-10,-9-8-23,2-15 0,-4-6 0,-1-11 0,1-6 1</inkml:trace>
  <inkml:trace contextRef="#ctx0" brushRef="#br0" timeOffset="961">1728 715 7,'2'-5'34,"2"3"0,-13-5 2,17 0-2,-8-4 1,11 3-31,11 5-2,7-3-2,11 0 0,5 2-1,4 4 0,-5 6 0,0 0 1,-16 4 0,-6 7 1,-22 5 0,-11 2 0,-15 5 1,-7 2-1,-8 1 1,0-3-1,4 0 0,8-8 0,15-5 0,11-6-1,17-4 0,10-4-1,11-2 1,4 0-1,9 2 1,-6 4 0,-2 7 0,-11 9 1,-10 7 1,-12 6 0,-14 4-1,-9 3 1,-18 1-1,-4-4-1,-10-1-2,-3-15-7,5-10-19,3-7-9,7-18 1,10-9-2,10-20 2</inkml:trace>
  <inkml:trace contextRef="#ctx0" brushRef="#br0" timeOffset="1492">2854 139 9,'7'-3'32,"-10"2"2,2 14 2,-7 3 0,-3 4-20,14 15-3,-8-6-3,7 8-3,-7-5-3,7-3-1,-4-7-1,5-9 0,-3-10-1,0-12 0,0-10 0,0-10-1,0-10-1,-6-9 0,2-2 0,-10-3 0,-3 4-1,-12 7 0,-1 12 2,-10 14-1,0 20 2,-3 27 0,-3 21 1,8 16 1,3 13 1,19 9-1,3 5 1,15-1-1,12-7 0,12-13-1,9-16 0,9-13-1,4-15-1,3-9-2,4-16-2,-5-13-6,1-5-16,-8-12-14,-6-10 0,-8-5 0,-6-12 1</inkml:trace>
  <inkml:trace contextRef="#ctx0" brushRef="#br0" timeOffset="1913">3245 56 3,'5'-29'37,"1"16"1,-1 15 3,-7 15-1,9 19 2,-30 14-28,35 21-4,-9 4-3,8 10-2,-5 4-2,4-1-1,2-7 0,-9-10-2,6-10 0,-11-13-1,10-9-1,-10-10-3,12-3-8,-13-17-28,-2-12-2,-7-8 2,-1-12-1,-3-4 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09.87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21 476 16,'-19'-26'28,"19"15"2,-2-1-6,0 8-3,18 18-2,-14 6-4,15 19-3,-13 9-1,18 16-3,-14 4-1,6 10-1,-4 0-2,2 0-1,0-7-2,-2-3 0,2-13-3,-4-12-2,4-4-6,-9-19-12,0-10-14,4-8-1,-7-17 0,3-6 1</inkml:trace>
  <inkml:trace contextRef="#ctx0" brushRef="#br0" timeOffset="261">158 758 11,'2'-14'30,"12"12"3,1-4 0,16 6 0,11 0-19,4-13-7,14 9 0,6-9-7,-1-4-6,2-2-10,-4 2-13,-12-12-3,-6 7-2,-19-10 2</inkml:trace>
  <inkml:trace contextRef="#ctx0" brushRef="#br0" timeOffset="411">754 355 4,'-16'-35'29,"10"19"2,-4 9 1,4 15-6,8 21-4,-5 9-3,12 20-4,-6 4-4,7 19-3,-3-3-1,3 4-3,-1-5-2,-2-6-3,4-5-3,-10-15-7,5-15-24,1-3-2,-3-17 0,5-7-1,-4-16 1</inkml:trace>
  <inkml:trace contextRef="#ctx0" brushRef="#br0" timeOffset="721">1113 880 28,'-10'-3'32,"-4"-9"1,12 6 0,-4-8-1,10 1-28,12 7 1,4-4-2,8 4-1,7 3-2,3 2 0,0 5 0,-3 2 0,-6 7 1,-10 4-1,-12 9 0,-10 6 1,-16 4 1,-5 5 0,-13-1 1,1 2 0,-2-6 0,9-4-1,4-12 1,13-5-1,12-11-1,11-5 0,9-4-1,8 1 0,7 1 0,2 3 0,4 6-1,0 5 2,-7 7-1,-5 11 1,-13 3 1,-9 5-1,-19 7 1,-10-1-1,-14-1-1,-9-3-1,-2-4-3,-7-17-6,9-6-18,4-11-8,6-18 0,12-6-1,7-22 2</inkml:trace>
  <inkml:trace contextRef="#ctx0" brushRef="#br0" timeOffset="1212">1937 274 4,'12'-29'33,"3"14"1,-7 2 1,4 15-1,-6 24-3,-2-18-25,6 11 1,-4-3-3,3 6-1,-3-5-1,1-5-1,-2-9 1,-1-8-1,-1-8 0,-3-6 0,-2-9 1,-3-4-1,-1-4-1,-7-3 0,-3 1 1,-6 8-2,-12 5 1,4 11 0,-4 12 0,-2 15 1,-4 22-1,2 15 2,2 18 0,8 12 1,12-1 0,5 13 1,3-7-1,16-3 1,5-14-2,4-6 1,2-18-1,20-8-1,5-9 0,9-12 0,2-11-2,6-10-1,5-2-3,-4-23-9,4 2-26,-18-2-1,-19-6 1,-7-2-2,-18-5 3</inkml:trace>
  <inkml:trace contextRef="#ctx0" brushRef="#br0" timeOffset="2003">3163 35 8,'-3'-19'32,"-6"3"1,5 21 3,-6 9 0,-1 19-19,11 25-2,-4 6-4,10 14-3,-5 2-2,12 3-2,-1-9-2,7-3-1,-2-12-2,-1-14-4,2-6-4,-12-14-11,-6-9-18,3-9 1,-12-9-1,-3-6 2</inkml:trace>
  <inkml:trace contextRef="#ctx0" brushRef="#br0" timeOffset="2244">2972 466 33,'-6'-4'35,"12"-8"2,17 1 0,15-8 1,13-3-29,18 3-1,5-4-3,6-1-4,0 8-5,-11-5-13,-8 7-20,-15 8 0,-15 0 0,-6 11 0</inkml:trace>
  <inkml:trace contextRef="#ctx0" brushRef="#br0" timeOffset="7782">2415 425 20,'12'-1'27,"-11"-12"1,4 1-6,5 2-5,0-6-2,8 6-3,-8-4-3,7 7-2,-8-5 0,4 11-1,-4 2-2,-3 9-1,-6 5 0,-3 5 0,-6 2-1,-3 2 0,-2-2-1,-4 0 1,-1-7-1,2-4 0,-2-7 0,3-4 0,3-7 0,4-3-1,3-5 1,6-2-1,8-4 0,3 1 0,10 0 0,2 1 0,5 3 0,2 2-1,2 5 1,-1 6 0,-5 6 0,-4 4 0,-7 8 1,-8 2-1,-10 2 1,-4 3 0,-9-2-1,-3 0 1,-5-4 0,1-6 0,0-5 0,4-5 0,4-6 0,4-6-1,5-2 0,6-5 0,3-1 0,5-5 0,4 3-1,6 2 1,1 3 0,2 2 0,1 7-1,-1 6 1,-1 7 1,-2 8-1,-5 3 0,-6 4 1,-3 3 0,-5 1-1,-6-2 1,-4-3 0,-5-5 0,-1-5 1,-2-7-1,1-4 0,-2-7-1,4-2 1,3-5-1,6-3 0,5-3 0,6-1 0,7 2-1,3-4 1,7 6 0,2 2-1,2 7 1,0 1 0,-2 9 0,-3 7 0,-5 8 0,-8 5 0,-7 5 0,-6 2 1,-8-1 0,-5-1-1,-3-5 0,-3-6 1,-1-5-1,4-7 0,2-5-3,-1-10-2,12 7-13,2-6-20,1-4 1,6 6-2,2-4 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15.139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5 282 15,'0'-9'27,"-9"-6"2,13 9 2,1 4-17,-1 4 0,8 15 1,-5 10-4,8 18-1,-10 6-1,6 11-2,-7 2-2,2 6-1,-2-4-2,2-4 1,-3-12-3,1-9 1,5-10-3,-2-6 0,2-8-3,-7-5-2,6 1-6,-11-9-9,-1-5-12,4 1-3,-9-9 4,5 2-1</inkml:trace>
  <inkml:trace contextRef="#ctx0" brushRef="#br0" timeOffset="300">38 629 21,'-10'-15'30,"14"6"0,1-7 2,17 5-2,8-1-25,13-2-1,11-1 0,6 1-4,2-2-4,1 4-5,-9-5-6,-8 0-8,-3 5-8,-19-9 0,-4 5 1</inkml:trace>
  <inkml:trace contextRef="#ctx0" brushRef="#br0" timeOffset="511">493 122 16,'1'7'31,"-4"6"1,3 16-3,4 14-4,-1 11-4,8 15-3,-6 0-6,10 12-3,0-6-3,1-2-1,-2-7-3,-2-9 0,-2-11-2,-2-12 0,2-2-3,-10-12-4,6 0-9,-3-11-22,-8-9 1,8-1-1,0-11 2</inkml:trace>
  <inkml:trace contextRef="#ctx0" brushRef="#br0" timeOffset="871">875 824 4,'-8'1'28,"-6"-11"1,13 6 2,-2-10-1,16-2-21,11 3-1,6-3-1,10 3-4,1 1 0,1 5-1,-4 3 0,-2 10 0,-14 5 0,-6 9 1,-20 5 0,-5 5 1,-13 0 0,-4 4-2,-6-6 1,1 0-1,3-8 1,7-4-2,12-9 0,10-7 0,15-7-1,12 0 0,7-4-1,5 3 2,-4 3-1,1-2 0,2 13 0,-14 7 0,-10 9 1,-10 2-1,-12 8 2,-9 2-2,-7 1 1,-10 5-1,-10-9-1,2-8-3,7 0-7,-1-13-17,0-14-6,15-7-2,3-13 1,15-3 1</inkml:trace>
  <inkml:trace contextRef="#ctx0" brushRef="#br0" timeOffset="1472">2063 66 4,'-9'-16'28,"-14"-7"1,-2 10 2,-14 0 0,-4 14-18,-1 21-1,-11 7 0,1 23-1,0 14-2,10 16-2,6 6 0,19 7-2,6-8-1,25-5-1,11-11-1,21-14 0,10-16-1,10-14 0,8-13-1,-2-9-1,7-8-4,-15-15-11,0-2-22,-3 2 0,-24-6 0,-4 4 0,-20-6 2</inkml:trace>
  <inkml:trace contextRef="#ctx0" brushRef="#br0" timeOffset="3835">2424 377 22,'-1'-1'27,"-11"-14"1,12 11 1,0-5-16,0-4-2,9 3-3,-5-4-2,14 2-2,-4-2 1,9 4-1,-2 1 0,2 6 0,-4 3 1,-1 8-1,-4 3-1,-9 9-1,-8 3 1,-9 5 0,-5-5 0,-5 1 0,-3-4-1,0-4 1,-6-10-1,11-5 0,0-8-1,6-4 0,4-7 0,6-2-1,7-6 0,4 2 0,8-1 0,2 4-1,2 1 1,12 2 0,-3 8-1,4 4 1,-9 9 0,0 4 0,-5 5 0,-8 5 0,-5 3 1,-14 2-1,-4 1 1,-8-3-1,-5-1 1,0-5-1,-4-5 1,4-5-1,6-5 0,1-5 0,10-4 0,2-4-1,11-2 1,2-1 0,10-1-1,3 1 1,9 3-1,-1 2 1,8 6 0,1 5 0,-3 4 0,-4 8 0,-8 5 0,-15 6 0,-12 4 0,-9 1 1,-11 0-1,-6-2 1,-6-3-1,0-5 1,4-8-1,9-7 1,5-6-1,8-7 0,3-7 0,12-3 0,3-2 0,7-2-1,5-1 1,8 5 0,3 3-1,6 4 1,-4 8 0,0 9-1,-6 4 1,-2 8 0,-13 6 0,-8 4 0,-10 3 0,-6-2-2,2 3-4,-8-11-14,7-5-17,2-6 2,11-14-3,18-2 2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20.046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80 536 23,'-38'15'31,"6"-11"2,22 5-1,17-11 0,24-2-26,30 0 1,21-7-3,19 0 0,4-2-2,10-2 0,-1 3-2,-9 1 1,-6 2-1,-13 3 1,-10 3-1,-12 3-1,-7 3 0,-20 0-3,-3 6-2,-14-6-4,-4 5-11,-2 4-11,-22-9-2,0 9 2,-22-14 1</inkml:trace>
  <inkml:trace contextRef="#ctx0" brushRef="#br0" timeOffset="381">613 235 0,'-2'-3'28,"24"14"2,-6-7 1,21 12-1,14 3-17,4 3-2,13 6-3,-2 1-3,8 6-2,-9 0-1,0 1 1,-15-1 0,-9 5 2,-18-7 0,-11 8 1,-24-4 0,-5 4 1,-20-6-1,-14 1-1,-4-4-1,2-1-3,5-3-5,-2-15-17,12-6-17,9 2 0,6-9-1,22 0 1</inkml:trace>
  <inkml:trace contextRef="#ctx0" brushRef="#br0" timeOffset="10876">2386 291 7,'-12'-10'23,"8"5"1,-5-9-10,2-5-1,-2-6 1,-3-5-4,4 1-2,-6-4-2,3-2 0,-10 4-1,4 3 0,-11 12-1,0 10 0,-8 11 0,-3 17 0,-10 11 1,0 26 0,-1 5 0,7 18 0,6-2-1,15 5 0,13-4-1,15-3-1,18-10-1,11-11 0,7-8 0,6-8 0,2-11 0,-2-11-1,-6-4 0,0-6-2,-1-9-1,-4-9-5,9-1-8,-6-6-11,-8-8-8,7 7 0,-7-10 1</inkml:trace>
  <inkml:trace contextRef="#ctx0" brushRef="#br0" timeOffset="12668">2654 768 1,'-7'8'20,"-11"-10"-6,11 4 1,-6-7 0,6 4-2,-2-2 0,3-4-3,2-1 0,2-3-2,4 0-2,6-5-1,8 0-1,8-3-1,6 2-1,4 1-1,7 4 1,-3 6-1,1 9 0,-8 10 1,-10 10 0,-15 5 0,-9 12 1,-13 5 0,-13 9 0,-6-3 1,-9 3 0,-2-7 1,1-3-1,4-6-1,9-8 0,5-8-1,16-7 0,3-6-1,16-5 1,8-4-2,9-3 1,7 0-1,10 0 1,3 0-1,8-1 0,-4 2-1,5-3-2,-1 5-4,-8-9-10,-4-1-18,0 4 0,-11-10-1,1 3 2</inkml:trace>
  <inkml:trace contextRef="#ctx0" brushRef="#br0" timeOffset="13219">3265 72 18,'0'-16'29,"0"20"2,0 11 2,-12 18-16,12 23-2,0 8-2,6 13-2,-9 7-3,3 2-3,15-4-1,-2-7-1,3-12-1,0-12 0,2-16-2,-8-5-1,-1-13-1,4-7-4,-8-2-10,-2-2-17,-7-17-1,-12 1-2,-2-7 1</inkml:trace>
  <inkml:trace contextRef="#ctx0" brushRef="#br0" timeOffset="13479">3253 529 20,'18'1'29,"-4"-8"2,16 5 0,2-3-1,6-6-25,11 0-1,23-2-2,-1-2-3,-1 2-3,0-6-2,-4 4-6,-12 1-7,-22-8-12,4 12 1,-23-14 1</inkml:trace>
  <inkml:trace contextRef="#ctx0" brushRef="#br0" timeOffset="13680">3891 28 14,'3'-18'34,"-3"1"0,1 15 3,-4 11-2,-4 10-16,17 23-6,-10 7-4,10 19-2,-8 4-2,6 10-2,-3-4-1,4 1 0,-2-7-2,2-8 0,-1-8-1,1-14-1,3-5-4,-6-16-5,5-3-21,-5-1-6,-2-11 1,-2-1-2,-1-13 3</inkml:trace>
  <inkml:trace contextRef="#ctx0" brushRef="#br0" timeOffset="14110">4475 501 4,'-3'-19'29,"3"20"2,-8-1 1,-3 22 0,-5 11-18,-7 3-2,4 18-2,-9 2-1,11 11-2,-2-4-1,7 4-2,8-10 0,7-2-1,9-12-1,5-4 1,9-13-2,3-4 1,9-12-1,-3-7 0,6-7-1,0-8 0,0-4-1,-8-6 0,-3-4-1,-14-2 0,-5 2-1,-15-5 1,-11 4 0,-15 3 0,-11 15 1,-4 8 1,-6 10 1,4 10-1,-4 7 2,17 9-1,4 7 0,14 1 1,7-7-2,13-5 1,7-5-2,0-10-3,10-3-18,0-4-14,-9-12 0,6 0-1,-11-10 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1:36.42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1 107 15,'6'4'21,"-14"-11"1,7 4-15,1 0 1,9-1 0,-1-1 3,10-2-1,10 0-1,9-6-1,16 1-1,8-2-1,13 1 0,4 0-3,7 7 0,-2 4-1,2 8-1,-8 9-1,-5 9 1,-4 7-1,-5 8 0,-5 0 1,-4 4 0,-3 8 0,-5 1-1,-2 3 1,-9 1 0,-9 8-1,-8 8 3,-15 10-1,-11 11 1,-12 2 0,-11 7 0,-4 3 1,-1 7 0,-3-1-1,8 7-1,3 0 0,12-1 0,8-3 0,11-3 0,5-4-1,7-4 1,7-9-1,0-10 0,5-12 0,5-5-1,-3-13 1,9-4 0,-6-11-1,11-9 1,-6-10-1,7-8 0,-3-8 1,-2-4-1,-5-4-1,-7-2 1,-6-1 0,-5 1 0,-9 2 0,-7 1-1,-7 3 1,-3 0 0,-5 1 0,2 1 0,0 2-1,-5-1 1,1 6-1,-1 1 1,2 4 0,0 2 0,0 7-1,0 0 1,-1 5 0,-1 2 0,4 2 0,-2 3 0,0 1-1,1 3 1,2 3 0,1 4 1,-1 5-1,0 7 0,-1 5 1,-4 9-1,4 9 1,-4 9-1,1 8 1,-1 7-1,4 3 1,-1 8-1,3 4 1,2 4 0,1 9 0,2 3 0,-2 3-1,-4 1 0,-3 2 1,3-1-1,-7 1 1,-1-6-1,-5-13 0,-6-9 1,-3-11-1,0-11 1,-7-12-1,-2-14 0,-4-15 0,-3-13-1,0-11 0,-1-12 0,4-7-2,-2-9-2,8-4-1,-10-12-3,20 3-10,2-5-15,9-14-1,10-1-1,3-13 2</inkml:trace>
  <inkml:trace contextRef="#ctx0" brushRef="#br0" timeOffset="1452">2215 1286 10,'-3'-11'29,"-1"-8"3,2 5-5,4 14-5,-4 8 0,9 21-4,-9 16-2,7 24-4,-6 12-3,4 19-3,-8 7 0,4 9-3,0-8 0,1-4-1,1-12-1,5-16-1,4-14 0,2-10 0,4-11-2,-2-8-1,-2-5-2,-6-13-3,2 4-8,-12-10-16,-3-12-6,-3-3 0,-8-10 1,-1-2 2</inkml:trace>
  <inkml:trace contextRef="#ctx0" brushRef="#br0" timeOffset="1762">1931 2112 2,'-21'-4'34,"17"8"-1,1-11 3,22 4-1,16-10 1,-16-2-28,48 2-6,13 0-5,6-2-16,-3-3-15,6 8-1,-25-4-1,-6 8 1</inkml:trace>
  <inkml:trace contextRef="#ctx0" brushRef="#br0" timeOffset="2243">2599 2205 5,'9'-8'27,"13"13"1,-6-17 2,19 12-2,-2-9-20,8-6-3,3-1 1,-2-6-3,-2 0 0,-11-1-2,-10-1 0,-11 2 0,-9 2-1,-14 4 1,-9 6-1,-7 7 1,-3 7 1,-3 9 0,2 9 1,-6 5 0,12 9 1,0 3 0,13 3 2,5-1-2,13-1-1,12-6 1,16-4-2,10-10 0,10-5-2,8-10-2,-3-7-3,10-6-8,-9-9-12,-6-11-9,-3 2-2,-15-13 2,-3 5 0</inkml:trace>
  <inkml:trace contextRef="#ctx0" brushRef="#br0" timeOffset="2593">3188 1957 21,'9'29'31,"-12"0"3,11 15 0,1 5-12,-3-6-4,10 6-6,-10-10-4,10 2-3,-9-14-1,3-1-1,-5-14-1,-5-8 0,-2-11 0,-1-7-1,-1-11-1,-3-7 1,2-4-1,2-7 0,5-4 0,5 1-1,6 3 1,6 1-1,2 6 0,-1 2 0,12 10-2,-3 1-1,8 14-4,-5-4-11,-2 6-16,4 10-1,-7-5 1,4 8 0</inkml:trace>
  <inkml:trace contextRef="#ctx0" brushRef="#br0" timeOffset="2924">3622 1885 18,'3'4'31,"-3"-2"2,10 11 1,0 9-12,-8 1-4,9 14-3,-12-3-4,8 13-3,-2-3-2,2-1-2,-6-5-2,1-5 0,-2-9-2,-2-6 0,2-7 0,0-14-1,2-8-1,-5-9-1,7-8 0,-1-9-1,7-2 0,-2-9 0,6 3-1,-4-1 2,8 10 0,1 4-1,4 10 2,2 13 2,0 12 2,2 15 1,-3 9 1,2 11 0,-10-1 0,9 8 1,-15-4 1,1-1-2,-5-10 0,5-6-1,-9-10 0,-2-11 0,2-6-2,-5-11 1,3-11-3,6-8 1,3-8-1,-2-8 0,10-3-1,5-1 0,7 3 1,-1 7-1,4 11 1,-4 13 0,-2 18 1,0 17 1,-4 13 0,-3 16 0,-6 5 1,-4 8 0,4-2 0,-7 1-1,2-7-2,-15-10-5,13-3-13,-2-11-20,-12-14 2,3-7-2,-8-13 1</inkml:trace>
  <inkml:trace contextRef="#ctx0" brushRef="#br0" timeOffset="3525">4404 1850 30,'12'-1'37,"-1"15"2,-2 11 0,-4 14 0,11 9-22,-15-2-8,5 7-5,-2 0-3,-4-10-5,8 0-9,0-9-26,-8-16 0,2-3 0,1-17 1,0-6 0</inkml:trace>
  <inkml:trace contextRef="#ctx0" brushRef="#br0" timeOffset="3725">4398 1693 1,'-14'-38'33,"7"18"-1,-11 5 1,17 24-8,-2-2-25,1-2-28,5 14-3,-6-9-2,10 10 1</inkml:trace>
  <inkml:trace contextRef="#ctx0" brushRef="#br0" timeOffset="3955">4624 1826 25,'15'8'34,"-4"3"2,2 9 0,5 12-10,-14-6-7,9 14-5,-7-2-4,3 5-3,-5-2-3,2 2-1,0-5 0,-2-7-2,1-5 1,-5-5-2,3-8 1,-2-3 0,-1-17-1,2-5 0,-4-10 0,8-10-1,1-7 0,3-7-1,5-3 0,4-3 0,9 9 0,1-1 0,3 11 0,1 11 1,-5 12 1,5 13 0,-8 14 0,-4 11 1,-5 9 0,-6 7 1,-3 2-1,-1 3 0,-5-2 1,-1-4-2,-1-7-1,-1-10-5,4 0-12,-1-11-21,-1-13 1,3-4-1,5-14 1</inkml:trace>
  <inkml:trace contextRef="#ctx0" brushRef="#br0" timeOffset="4396">5481 1882 5,'4'-20'30,"-17"-10"2,-2 12 2,-8-2-2,-8 7-13,2 19-10,-7 5-2,4 18 0,-6 7-2,6 14-1,1 0-1,8 4 2,10-2-1,4-2-1,6-11 1,12-5-1,4-14-1,6-10 0,10-10-1,5-6-2,-1-11 0,4-9 0,-2-7-2,-2-8 0,-1-4 0,-6-2 0,-2 3 0,-16 4 1,3 9 1,-10 12 0,-1 15 2,-1 16 0,-10 12 1,8 15 0,-5 3 0,9 10 1,4-3-1,9-2 0,5-7-1,4-8-2,12-6-3,-4-20-7,8-6-22,5-4-4,-6-15-1,4-4 1,-8-18 1</inkml:trace>
  <inkml:trace contextRef="#ctx0" brushRef="#br0" timeOffset="4837">5909 1330 14,'-9'-33'32,"-10"8"3,10 24 2,1 14-1,-1 13-15,18 30-10,-9 16-2,10 18-3,-7 8-1,1 8-2,2-4-1,-3-8-1,4-5-1,-5-19-3,5-12-4,-8-22-11,-4-11-20,14-6 0,-12-18 0,9-2 0</inkml:trace>
  <inkml:trace contextRef="#ctx0" brushRef="#br0" timeOffset="5067">5648 1894 30,'-26'-18'35,"14"7"1,20-7-1,18 7 0,12-6-26,8-5-6,11-4-5,12 3-2,-7-5-2,8 8-1,-12 0 2,-4 10 2,-12 8 3,-11 14 3,-3 18 4,-15 6 3,0 19 0,-12 0 0,2 16 0,-6-7-2,5 5-2,-4-10-2,4-5-2,1-12-1,-2-9-2,5-6-2,-7-16-6,11-10-25,-7-4-6,1-13 1,2-7-2,-6-14 2</inkml:trace>
  <inkml:trace contextRef="#ctx0" brushRef="#br0" timeOffset="5387">6138 1518 1,'-21'-10'31,"-7"-2"-1,18 21-5,2-3-25,9 1 1,19 12-32,-1-9 2</inkml:trace>
  <inkml:trace contextRef="#ctx0" brushRef="#br0" timeOffset="5568">6585 1755 10,'-18'-3'27,"11"20"2,-9-1 3,-3 7-12,15 21-5,-4-4 1,10 20 1,-11-10-2,13 11-4,-5-13-1,7-1-3,5-11-2,7-5-3,8-15-1,8-8-2,1-12 0,-2-7 0,1-10-1,1-11-1,-11-5-2,-9-14 1,-6-1-1,-24-7 1,-1 5 0,-13-2 0,-7 11 2,-4 8-1,-6 14 2,5 8 0,1 15-2,14 4-3,12 14-4,14-1-11,8-5-12,23 6-1,8-10 1,12 8 1</inkml:trace>
  <inkml:trace contextRef="#ctx0" brushRef="#br0" timeOffset="5888">6880 1902 7,'31'18'34,"-6"11"0,-9-2 4,-9 5-9,-1 7-4,-9-7-7,4 8-6,-9-9-4,3-1-4,0-8 0,3-3-2,2-9 1,3-10-2,6-6-1,-1-10 0,8-9-3,3-12-2,8-2-3,-4-13 0,10 4-2,0-1 1,0 10 0,2 4 5,-3 16 2,0 18 5,-9 9 5,4 21 0,-16 5 2,5 13-1,-10-6 0,3 11-2,-2-7-2,0-3-2,4-6 0,2-9-2,-2-4-1,5-7-2,3-1-2,-6-17-11,6-2-25,0-2 1,-4-8-1,-3-2 0,-7-9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0:54.775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14 2282 20,'-10'-25'27,"14"12"2,-8-4-5,2 1-2,4 7-3,-6-4-3,10 11-2,-12-8-3,12 14-1,-10-2-2,10 17-1,-8-2-1,10 16-1,-5 3-2,3 13 1,0 7-2,2 11 0,-1-4 0,1 0-1,0-4 0,-6-2 0,1-6-1,-1-3 1,-2-4-1,-2-6 1,-1-5-1,-3-3 1,2-7-1,-2-2 0,2-6-1,1-7 0,3-2-1,-2-6-1,7-2-3,-8-10-5,8 7-15,-5-7-14,-5-5 1,1 4 0,-6-12 2</inkml:trace>
  <inkml:trace contextRef="#ctx0" brushRef="#br0" timeOffset="411">106 2656 13,'-10'-7'26,"14"16"1,-12-17 1,16 14 1,4-4-19,1-10 0,14 7 0,2-11-1,13 8 1,2-11-1,14 9-1,-2-7-2,7 7-1,-7-1-2,3 1-1,-7 0-2,-4 0-1,-7 8-3,-13-11-5,-3 1-18,-9 2-9,-16-7 1,0 5-2,-16-9 3</inkml:trace>
  <inkml:trace contextRef="#ctx0" brushRef="#br0" timeOffset="731">650 2129 8,'2'-9'26,"-16"-8"2,16 9 4,0 6-11,-6-2 0,10 14-3,-16 1-2,14 24-3,-12-1-3,14 21 0,-8 6-4,10 14 0,-2 1-3,7 2 1,4-1-3,5-3 1,-1-9-1,0-8 0,-4-7-1,-1-8 1,-3-8-1,-5-5 1,-3-8-2,-3-8-1,2-5-3,-11-18-6,7-5-19,-2-4-10,-6-8 2,0-1-1,1-12 1</inkml:trace>
  <inkml:trace contextRef="#ctx0" brushRef="#br0" timeOffset="1102">1019 2566 29,'15'12'34,"-2"-8"3,7 3-1,-1-10 1,-4-7-19,24 8-9,1-7-1,12 5-5,6-4 0,-3 4-3,5 4-4,-14-7-4,4 5-20,-10 4-9,-13-12 0,-2 1-1,-11-14 1</inkml:trace>
  <inkml:trace contextRef="#ctx0" brushRef="#br0" timeOffset="1723">2356 2273 5,'0'-2'10,"10"5"2,-10-6 1,9 1 3,8-4 1,-9-2 3,11-1-2,-17-6 0,16 1-2,-24-11-3,6 8-3,-16-10-1,-1 7-3,-10-5-1,2 6-2,-5 1 0,-7 7-1,-7 9 1,11 10-1,-15 7 0,6 14 1,-4 9-1,3 13 1,7 7-1,9 10 1,12 5-1,13 3 0,11-3 0,14-3 0,10-7-1,9-4-1,6-11 1,-3-10 0,-5-5-1,-5-12 0,7-6-1,-6-11 0,1-4-3,-10-12-3,5 5-5,-7-14-15,6-4-11,4 2 0,-16-8-1,4 5 3</inkml:trace>
  <inkml:trace contextRef="#ctx0" brushRef="#br0" timeOffset="2234">2821 2477 1,'-2'15'33,"-4"-9"1,20 1 1,5-7 0,17 6 2,13 0-27,0-14 0,19 10-4,-1-6-2,6 4-2,-8-4-1,-3 1-2,-8 5-5,-18-12-12,-3 4-19,-10 6 1,-14-9-1,5 3 1,-14-4 0</inkml:trace>
  <inkml:trace contextRef="#ctx0" brushRef="#br0" timeOffset="2744">3937 2051 4,'10'-6'30,"-14"-5"1,4 13 3,-9-2 0,1 8-15,10 14 0,-14 3-5,10 17-4,-2 2-3,10 19 0,-4 0-2,8 12-1,-4-1 0,3-2-2,-1-3-1,3-6 0,-3-8 0,-2-11-1,0-9 0,-3-10 0,1-8-1,-4-12-2,8-1-2,-10-15-3,10 1-8,-12-15-13,-2-7-9,2 0 0,-9-14 1,9 8 1</inkml:trace>
  <inkml:trace contextRef="#ctx0" brushRef="#br0" timeOffset="3035">3964 2429 23,'27'6'30,"-8"-14"0,22 16 2,-1-6-12,0-6-4,12 6-6,-4-6-4,6 4-3,-6-4-6,-4-2-1,-3 6-5,-14-9-4,2 5-1,-10-7-1,-4 1-1,-3-3 0,-5-6 0,7 3-3,-12-16-2,15 15 2</inkml:trace>
  <inkml:trace contextRef="#ctx0" brushRef="#br0" timeOffset="3235">4583 2141 15,'-11'-13'27,"9"13"3,-10-6-1,4 8-5,6 9-4,-5-1-3,11 16-3,-10-1-3,14 19-2,-5 6-1,9 18-1,-6-1-2,5 8-1,-1-1-1,-1 1-1,1-7-1,2-7 0,-7-11-1,-1-10 0,2-8-2,-4-12-3,6 1-11,-3-16-23,-3-12 1,0-9-1,-2-14 0,10-6 1</inkml:trace>
  <inkml:trace contextRef="#ctx0" brushRef="#br0" timeOffset="4016">1964 1097 6,'4'4'29,"-12"-14"1,12 14 3,-8-4 1,0 2-17,10 21 0,-10 2-3,12 17-5,-8 2 0,9 17-2,-7-4-2,8 6 0,-4-2-3,5-4 1,-1-9-2,-2-8-1,1-8-2,-1-11 0,3 0-4,-7-17-7,-2-6-25,6 2 0,-10-11 1,6-3-1,-10-10 2</inkml:trace>
  <inkml:trace contextRef="#ctx0" brushRef="#br0" timeOffset="4637">1499 26 3,'2'-9'28,"-14"-8"1,14 15 3,-9 7-5,-1-1-8,8 19-1,-6 0-4,8 21-3,-4-2-3,8 15-2,-4-1-1,7 6-1,1-2-2,5-3 0,1-7-1,-1-5-1,-1-8 0,-3-7 0,1 1-2,-7-14-2,7 2-3,-18-13-10,4-6-16,4-4-3,-10-6 0,3-3 1,-7-18 0</inkml:trace>
  <inkml:trace contextRef="#ctx0" brushRef="#br0" timeOffset="4927">1572 440 24,'15'-9'27,"26"11"0,-5-14 2,12 5-17,12-1-3,-1 0-3,3-1-8,-6-1-7,-1 7-14,-24-15-5,6 11 1,-24-12-1</inkml:trace>
  <inkml:trace contextRef="#ctx0" brushRef="#br0" timeOffset="5088">2100 99 17,'-15'-25'27,"11"25"2,-9-4 3,5 16-12,10 20-1,-6 1-5,14 20-2,-5-3-2,13 18-1,-7-9-3,12 10 0,-7-15-2,3-5-1,-4-3-1,-3-8-3,-1-3-2,-13-22-13,1-2-21,1 1 1,-4-12-1,4 6 0,-2-16 1</inkml:trace>
  <inkml:trace contextRef="#ctx0" brushRef="#br0" timeOffset="5779">2273 3393 19,'0'0'25,"-2"-12"3,2 7-6,6-1-2,-6-2-2,4 10-3,-4-8-1,4 10 0,-4-8-3,2 16-1,-2-3-1,0 18-2,0 4-1,11 9-1,-11 9-1,14 11-1,-1 1-1,1 2 0,-1-6-1,2-4-1,-15-5 0,-13-8 0,26-9-2,-24-10-3,13 2-7,2-12-27,-18-5-1,-1-4 0,15-8 0,0 4 1</inkml:trace>
  <inkml:trace contextRef="#ctx0" brushRef="#br0" timeOffset="6420">2002 4635 9,'10'-4'31,"-10"-7"0,6 9 2,-8-8 0,-2 1-16,10 11-5,-8-6-1,6 14-4,-6 1-1,6 16-1,-4 5 0,3 16 0,-4 5 0,6 14-1,-5 0 0,4 4-1,0-3-1,-2-1 0,2-10-1,0-9 0,-1-6-1,-1-10 0,2-5-2,-2-8 0,2-3-4,-6-15-3,12 7-12,-3-10-18,-5-11 1,2-1-1,0-12 3</inkml:trace>
  <inkml:trace contextRef="#ctx0" brushRef="#br0" timeOffset="6760">2285 4534 14,'0'-8'32,"0"1"1,0 18 3,0 6-1,0 8-14,11 25-9,1 1 0,-12 20-4,15 2-3,-1 7 0,3-4-2,2-2-1,0-9-1,-13-6-1,2-13-1,7-9-2,-9-9-2,-21-14-5,19 1-11,-4-9-17,-20-12 1,3-2-1,-2-13 2</inkml:trace>
  <inkml:trace contextRef="#ctx0" brushRef="#br0" timeOffset="7050">2060 4933 1,'-2'2'31,"-4"-10"1,18 12 2,-1-12-1,16 12 0,8-2-23,5-6-5,12 4-1,4-2-3,0-1-2,1 3-4,-11-10-8,-11-3-20,3 11 0,-20-10-1,-3 14 1</inkml:trace>
  <inkml:trace contextRef="#ctx0" brushRef="#br0" timeOffset="43473">283 6076 13,'17'-6'26,"-17"-13"2,8 12-5,-5-3-2,-1 2-1,0 12-5,-9-4-3,-1 17-2,-17 4-1,2 18-2,-14 6-1,3 20-2,-9 4 0,9 15 1,-1 0-2,14 8 0,6-3 0,15-3-2,11-6 1,9-5-2,5-10 1,3-6-1,1-6 0,2-13 0,0-5-3,-6-14-1,5-2-5,-8-15-11,1-6-18,5 0 2,-6-12-2,3 5 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54.59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560 1790 29,'-27'-9'33,"-8"-1"1,0 11 0,-6 21-3,-6-6-21,9 17-2,-5 11-2,5 11-1,3 3-2,13 7 0,6-2 0,20 1 0,10-9-1,18-9 0,9-11 0,14-10-1,10-9 1,2-9-1,7-9-1,-8-6 0,-2-5-3,-11-9-3,1 2-14,-22-5-19,-7-4 2,-9 5-2,-7-5 2</inkml:trace>
  <inkml:trace contextRef="#ctx0" brushRef="#br0" timeOffset="581">398 1502 27,'-4'-6'35,"0"-2"2,-8-6 0,9-5 0,-6-4-26,-6-10-1,14-8-4,-5-9-3,8-8-1,1-3-1,1-3-1,2 5 0,-3 4-2,3 11-1,-12 4-6,9 21-15,-8 13-12,5 3-1,3 11-1,2-6 2</inkml:trace>
  <inkml:trace contextRef="#ctx0" brushRef="#br0" timeOffset="1132">1 99 2,'0'-23'27,"-6"-8"1,8 14 4,2 2-14,-5 2 0,11 18-2,-8 2-2,8 25-3,-10 2-1,7 19-2,-7 2-2,5 11 0,-1 1-3,-4 1 0,3-6-1,0-7-1,4-7 0,-4-9-2,6-7 1,-6-9-2,1-4 0,-1-9-3,0-1-4,-6-12-10,-3-7-17,8-2 0,-8-4-1,3 3 2</inkml:trace>
  <inkml:trace contextRef="#ctx0" brushRef="#br0" timeOffset="1432">36 466 11,'2'-5'32,"5"6"0,1-7 2,12 5-1,20-2-18,-15-6-9,8-1-3,7 1-10,-4-6-10,1-7-14,3 7-3,-13-9 2,4 2-1</inkml:trace>
  <inkml:trace contextRef="#ctx0" brushRef="#br0" timeOffset="1582">428 103 24,'-15'-26'30,"8"17"3,-1 9-7,-2 10-3,13 21-5,-10 2-4,17 16-2,-6 1-5,14 9-1,-5-3-2,8 2-1,-2-11-3,-3-7-3,6 2-11,-9-7-22,-12-10-1,4-2 0,-13-10 0,3 0 1</inkml:trace>
  <inkml:trace contextRef="#ctx0" brushRef="#br0" timeOffset="2173">416 2728 8,'6'-10'32,"-11"-8"2,4 10 2,-3-4 0,-7 2-20,19 17 1,-13 6-5,14 17-4,-9 7-2,6 13-1,1 4-3,-1 10 1,4-1-1,-2 1-1,3-8-1,1-8-1,3-6-3,-8-13-2,8 0-11,-2-12-23,-15-12 2,8-5-1,-13-9 1</inkml:trace>
  <inkml:trace contextRef="#ctx0" brushRef="#br0" timeOffset="2574">32 3591 29,'-6'-5'34,"6"10"4,0 3-2,2 10 2,6 9-26,-8 5-2,12 11-4,-7 2-1,5 7-2,-6-2-1,4-1-1,-4-6-1,-3-4 0,4-7-3,-7-10-1,8 0-7,-9-12-12,3-6-16,3-1 1,-1-12 0,5 1 1</inkml:trace>
  <inkml:trace contextRef="#ctx0" brushRef="#br0" timeOffset="2824">366 3589 26,'22'-16'34,"-20"7"2,6 18 0,-3 9 2,-16 8-25,23 16-5,-9 4-2,9 6-1,-9 3-3,9-4-2,-7-2-2,-2-10-3,5-1-5,-8-17-12,-2-8-14,4-2-1,-7-14 0,-1-3 1</inkml:trace>
  <inkml:trace contextRef="#ctx0" brushRef="#br0" timeOffset="3074">48 3889 6,'-26'4'34,"13"3"1,2-8 1,22 1 0,3-10 0,18-2-31,26 3-1,0-4-2,8 3 0,0-1-3,-9-2-3,2 8-10,-9 2-22,-17-4 1,-9 9-2,-12-5 2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40.60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428 1206 3,'-7'-15'31,"-13"-5"2,-5 13 2,-9 2-1,-6 1-6,-3 29-16,-11 5-2,9 18-2,-4 4-2,9 11 0,8-2-2,12 1 0,18-5-2,18-8 0,18-12 0,13-8-1,11-13-1,5-9-1,5-7-2,-2-13-4,-1 0-17,-11-8-15,-9-8 0,-11 0 0,-11-4 1</inkml:trace>
  <inkml:trace contextRef="#ctx0" brushRef="#br0" timeOffset="531">345 796 13,'-13'2'31,"10"4"1,-8-5 3,8 2 0,3 3-20,-8-11 0,10 8-4,-7-10-2,7 4-2,-6-8-1,5-1-1,-5-8-2,2 0-1,-1-6 0,-1-5-2,2 1-1,2-5 0,0 5-1,-1 1-1,2 7-2,-4 1-3,9 15-11,0 1-20,-12 0 1,2 12 0,-5-3 2</inkml:trace>
  <inkml:trace contextRef="#ctx0" brushRef="#br0" timeOffset="941">160 36 5,'-9'-20'31,"9"12"1,-8 0 2,2 15-1,0 9-16,-7 0-4,10 17-3,-6 0-5,6 11-1,-2 1-1,5 2-1,4-3-2,2-4 0,4-5-2,-3-8-3,5-2-5,-9-11-8,-3-5-13,4 0-4,-8-12 0,2 4 1</inkml:trace>
  <inkml:trace contextRef="#ctx0" brushRef="#br0" timeOffset="1172">98 384 4,'-2'-5'29,"21"6"1,-7-7 1,14 0-7,6 2-9,3-5-3,7-1-7,2-1-4,-2-7-7,-5 4-7,-1-3-5,-11-2-5,-1 3-2,-10-4 1,-4 2 1,-7-2 6</inkml:trace>
  <inkml:trace contextRef="#ctx0" brushRef="#br0" timeOffset="1312">485 137 4,'-4'-11'18,"-8"-4"4,5 9 3,-2 8 3,3 5-4,6 13-2,-1 3-4,9 16-3,-3-2-4,5 9-3,-1-3-4,1-2-3,3 1-15,2-6-22,-8-16 0,3 3-1,-4-13 0,6 2 0</inkml:trace>
  <inkml:trace contextRef="#ctx0" brushRef="#br0" timeOffset="1893">280 2140 23,'-5'-15'34,"10"9"1,-7-7 0,4-7-3,2 17-19,-7-2-2,12 10-4,-8 4-2,10 10-1,-7 5-1,3 8 0,-2 1 0,0 8-1,0-2 0,-4-1-2,2-1-1,-9-6-3,9-3-6,-10-7-15,3-5-13,4-5 0,-8-7 0,7 1 1</inkml:trace>
  <inkml:trace contextRef="#ctx0" brushRef="#br0" timeOffset="2273">9 2678 21,'-5'-11'34,"7"11"4,-5 5-1,7 14 1,11 14-17,-15 0-10,6 16-2,-8 3-4,8 8-1,-6-3-2,3-2-1,-5-4-1,1-11-1,2-5-1,-2-10-2,8-4-6,-11-13-14,7-8-15,4-5 1,-2-12 0,8-3 0</inkml:trace>
  <inkml:trace contextRef="#ctx0" brushRef="#br0" timeOffset="2493">300 2737 9,'16'-25'36,"2"22"2,-8 15 1,-3 17-1,-6 20 0,-2-7-29,8 10-1,-8 2-5,2-1-2,-2-4-3,-5-11-2,9-2-4,-10-16-8,5-7-21,2-1-2,-4-11 1,1-1 0,-7-10 2</inkml:trace>
  <inkml:trace contextRef="#ctx0" brushRef="#br0" timeOffset="2734">100 3019 15,'-14'9'37,"4"-7"1,16 0 0,7-5-1,14 0 2,10-1-36,6-3 0,6-2-4,3 7-6,-11-5-18,-5 1-13,-5 6 0,-9-5 0,-1 3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29.86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513 1936 19,'-12'-29'29,"1"12"1,-17-4 2,2-5-8,-6 29-17,-7 9 0,1 17-1,-3 8 0,7 19-1,0 3 0,11 9-1,4-4 1,15 2-1,4-13 0,10-6 0,19-15-2,13-6 1,6-13-1,10-7-2,9-9-1,-1-11-6,10-1-17,-1-4-12,-20-7 1,-10 0-3,-13-7 2</inkml:trace>
  <inkml:trace contextRef="#ctx0" brushRef="#br0" timeOffset="751">221 1449 10,'6'16'22,"-5"-13"3,-1 4-11,5-1 2,3-3-5,-5 3 0,-3-3-1,2 1-1,5-7-2,-6 6 1,-1-7-1,-1 4-1,-6-5 0,7 1-2,0-5 2,1-1-1,-8-9-1,7-4 0,0-13 1,1-9-2,-1-16 1,0-7-2,0-9 0,0 1-1,0 0 0,0 7-1,-1 8-1,-2 12 0,2 15-1,-5 13-3,6 15-5,-9 4-16,5 7-10,2 6 0,-1-3-1,3 5 3</inkml:trace>
  <inkml:trace contextRef="#ctx0" brushRef="#br0" timeOffset="1282">8 11 20,'-2'-15'28,"8"20"-6,-2 9 1,1 15-4,-1 15-3,-8 6-2,5 13-4,-5 0-2,1 7-3,0-11-2,2-1 0,-4-1-4,0-11-6,6-5-8,3-4-15,-5-16-2,8-2-2,-11-9 2</inkml:trace>
  <inkml:trace contextRef="#ctx0" brushRef="#br0" timeOffset="1512">46 467 7,'0'-17'30,"14"11"0,-1-8 2,13 5-1,2-3-20,8-2-3,6-2-7,2 0-9,1-1-10,-11-8-12,7 8-2,-15-12 2,2 8-1</inkml:trace>
  <inkml:trace contextRef="#ctx0" brushRef="#br0" timeOffset="1672">411 10 12,'-3'-3'31,"-7"7"2,12 22 2,-2 13-11,-2 9-4,8 16-4,-3 2-6,6 10-2,-1-2-3,2-2-3,2-8-4,-5-12-13,6-7-22,-1-6 2,-3-15-2,2 0 1</inkml:trace>
  <inkml:trace contextRef="#ctx0" brushRef="#br0" timeOffset="2243">357 2727 28,'21'-1'33,"-20"3"2,5 13 1,-4 17-16,-5 3-1,6 20-6,-8 3-5,5 11-2,-1 3-2,2-1-1,-1-2-2,3-9-1,1-7-1,-1-11-2,6-6-4,-8-15-11,-1-5-19,5-5 0,-7-10-1,4-1 2</inkml:trace>
  <inkml:trace contextRef="#ctx0" brushRef="#br0" timeOffset="2674">122 3689 10,'5'-20'31,"5"17"2,-9 11 1,2 15-8,0 27-8,-7 3-3,5 20-5,-7 2-3,5 9-2,-8-1-2,4-7-1,-4-9-1,3-10-1,5-11-2,-4-13-3,8-4-7,-4-13-16,2-17-8,6-4 0,2-13 0,6-7 1</inkml:trace>
  <inkml:trace contextRef="#ctx0" brushRef="#br0" timeOffset="2924">404 3686 28,'30'-6'34,"-21"18"3,3 24-1,-9 13 2,-6 12-27,6 17-2,-5-2-4,-1 8-2,0-6-2,3-7-2,-1-9-2,-3-16-2,11-6-4,-7-19-10,-5-5-17,8-4 0,-6-15-1,2 0 3</inkml:trace>
  <inkml:trace contextRef="#ctx0" brushRef="#br0" timeOffset="3174">112 4187 1,'-23'-4'34,"14"5"0,8-5 3,14 1-2,4-4 2,20-5-30,12 2-3,10-2-1,7 1-3,5 2-3,-10-4-8,0 4-17,-5 9-8,-16-3 0,-9 11 0,-16-7 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39.51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408 155 0,'6'5'17,"-9"-11"0,6 9-3,-4-3 0,2 1-1,-2-2-1,2 2-2,-1 1-1,0-4-1,2 4-1,-2-2-1,3 1 0,-6-2-1,6 3 1,-8-4 0,5 0-1,-6-4 0,4 2 0,-7-6 1,3 0-2,-6-6-1,2 1 0,-6-1-1,2 3 0,-8 2 0,1 5 0,-6 7-1,-3 11 1,-4 11 0,-3 13 0,-1 11 0,2 11 0,1 4 0,9 8 0,4-4 0,12 2-1,10-5 0,11-10 0,13-9-1,8-12 1,10-11-2,6-10 0,7-8-3,-1-17-2,9-3-8,-9-13-11,0-8-12,-1 2 0,-7-9 0,-3 0 2</inkml:trace>
  <inkml:trace contextRef="#ctx0" brushRef="#br0" timeOffset="441">764 75 22,'10'-33'34,"-7"3"3,1 18 0,-2 21-5,-5 8-10,9 22-6,-9 9-5,4 17-4,-1 5-1,3 8-2,-1-2-1,1-2-2,-1-9 0,4-3-1,2-14-1,-3-9-2,4-3-5,-6-18-11,3-4-21,0-7 0,-2-11-1,2-5 2,0-12 0</inkml:trace>
  <inkml:trace contextRef="#ctx0" brushRef="#br0" timeOffset="701">1020 434 14,'6'-6'37,"6"4"1,2-4 0,8 4 0,7-6 1,9-3-34,16 2-1,6-4-1,5 3-3,5 4-2,-9-10-6,3 10-23,-5 6-7,-16-1 0,-6 2-1,-12-1 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44.72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0 369 31,'3'0'33,"4"-4"3,18 2-1,3-2 2,16 1-28,14 1-2,6 1-1,9 0-2,0-1-1,-1 4-3,-7-1-3,-12-4-5,-7 6-11,-6-2-18,-18-5 1,-6 4-2,-12-7 3</inkml:trace>
  <inkml:trace contextRef="#ctx0" brushRef="#br0" timeOffset="240">797 64 9,'1'-17'37,"1"4"0,-1 10 2,-2 10 0,1 12 1,2 14-31,1 5-3,3 8-1,2 8-2,-3 3-1,0-1-1,-1-5-1,0-6 0,2-7-2,-1-8 1,-4-5-3,6-6-2,-8-15-4,10 5-10,-5-8-18,-7-9-1,3-2 1,-10-8 1</inkml:trace>
  <inkml:trace contextRef="#ctx0" brushRef="#br0" timeOffset="480">804 353 27,'9'-3'35,"-3"-1"3,12 5-2,1-1 2,-4-4-21,21 7-10,2-5-3,9-4-5,0 4-6,-8-14-7,3 3-14,4-3-9,-16-5 0,1 1 0,-16-9 2</inkml:trace>
  <inkml:trace contextRef="#ctx0" brushRef="#br0" timeOffset="641">1240 47 20,'-14'-28'33,"11"15"2,-5 7 1,0 12-10,13 23-3,-8 2-6,17 21-5,-14-4-3,11 16-2,1-5-1,3 4-1,1-11-2,-3-4-1,3-11-1,-5-8-1,3 0-3,-12-18-9,-4-1-29,-3-7 0,-5-8 1,1-2-2,-2-9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46.88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191 65 9,'-1'-29'32,"2"11"1,-5 0 2,2 18-1,2 17-18,-4 9-2,6 22-3,-7 3-4,5 12-2,2 2-2,3 12 0,6-3-1,-1-7-1,2-7-1,-2-9-2,2-2-2,-8-13-6,7 4-9,-6-11-18,-10-16 0,2-5 0,-11-11 2</inkml:trace>
  <inkml:trace contextRef="#ctx0" brushRef="#br0" timeOffset="250">2 560 13,'-11'-7'32,"20"2"1,0-8 1,23 0 0,11 0-22,16-10-2,13 7-1,6-6-5,-2 2-7,1 6-17,-8 5-13,-16-1-1,0 10-2,-27-6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47.68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531 214 22,'-2'-15'30,"-15"-11"0,9 9 2,-8-4-15,-8-5-5,-1 10-1,-4 0-5,-3 13 0,-15 6 0,2 16-2,-11 7 0,8 18 0,-5 7-1,10 10 1,3 1-1,11 5-1,15-5 0,11-2 1,22-9-1,13-6-1,17-11 2,14-7-2,4-10-1,5-11-1,1-8-2,-2-15-5,4-2-15,-13-6-15,-12-11 1,-8 1-1,-9-10 1</inkml:trace>
  <inkml:trace contextRef="#ctx0" brushRef="#br0" timeOffset="310">830 28 1,'-4'-25'36,"8"22"2,-4 13 2,6 22-1,-3 10 2,-4 6-27,20 19-5,-14-2-2,10 4-3,-8-1-1,-1-3-1,3-10-2,-5-7 0,2-8-2,-6-11-2,7-3-2,-13-15-11,5-6-25,4-8 2,-12-13 0,12-2 0,-4-11 2</inkml:trace>
  <inkml:trace contextRef="#ctx0" brushRef="#br0" timeOffset="711">1396 154 20,'-4'-9'33,"-8"-11"1,12 6 0,2-10-1,-8 0-21,31 5-6,-2 0-2,9 7-2,0 2-1,-1 7 0,-1 6-1,-5 6 2,-11 4-1,-5 7 1,-13 2 0,-11 4 1,-8-1-1,-5 0 1,-10-5 0,2-4 0,1-7-1,3-4 1,10-9-1,8-3-1,5-9 1,13-3-1,8-3-1,10 0 0,3 1 1,7 0-2,-2 4 1,4 5 0,-4 8 0,-8 7 0,1 7 0,-11 6 0,-8 4 0,-7 3 0,-10 1 1,-7-1-1,-9-4 2,-3-3-1,-7-6 0,2-6 0,8-8 0,1-6 0,12-5 0,8-4-1,11-1 0,7-3 0,9 2 0,5 0-1,3 6 1,9 5 0,-7 6 0,0 4-1,-1 7 1,-9 6 0,-3 6 0,-6 1 1,-10 2-1,-10 0 0,-9-3 0,-6-2 1,-3-5-1,-4-4 1,3-8-1,0-3 0,10-5 0,5-5 0,5-5 0,9-2-1,6-2 1,10 2 0,7 1-1,5 3 1,1 1 0,0 7 0,2 5-1,-5 6 1,-4 5 0,-6 5 1,-11 6-1,-6 3 0,-11 1 1,-8 2-1,-8-3 1,-2-5-1,-4-4 1,4-3-1,-4-7 1,7-7-1,8-5 0,4-4 0,14-4 0,5-2 0,11 0 0,5-4-1,8 4 1,5 3 0,-1 3 0,3 6-1,-4 4 1,-5 7 0,-6 8 0,-7 5 0,-13 5 0,-7 3 0,-13-2 0,-10 2 1,0-8-1,-6-4 0,2-6 1,4-7-1,3-6 0,4-5 0,11-7 0,8-5 0,8 0-1,8 0 1,8 0 0,5-1-1,12 5 1,-1 6 0,-1 8-1,0 3 1,-8 9 0,0 5 0,-16 5 0,-6 5 0,-11 1 0,-7 1 0,-5-3 0,-5-2 1,-5-3-1,1-4 0,-1-6 1,6-6-1,-4-3 0,11-7-1,1-2 1,11-3 0,4-3-1,7 0 1,5 4 0,4-1-1,9 5 1,-2 4 0,3 8-1,-2 3 1,-3 7 0,-6 4 0,-4 4 0,-10 1 0,-6 0 1,-10 1-1,-5-4 1,-5-5-1,-6-5 1,4-5-1,1-4 0,0-6 1,8-4-1,8-5 0,10 2 0,7-1-1,11 4 1,1 1 0,5 4 0,-1 3-1,0 4 1,-5 5 0,-11 3 0,-3 3 0,-7-2 0,-6 0-1,-1 0-3,-9-9-8,-2 2-27,8-3 0,-8-5 1,13 0-2,-3-6 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50.80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36 278 25,'-13'7'31,"-3"-7"2,9 3-1,22 0-13,-1-6-5,25 6-2,8-8-4,19 5-2,14-5-2,10 0 0,15 1-2,0-2-1,-2 0 0,-7 1 0,-7-3 0,-9 1-1,-16 0 1,-7 1-1,-16 0 0,-8 0 1,-9 2-1,-8 1-1,-5 2-1,-3-4-3,-2 10-10,-6-1-21,-9-6 1,0 5-2,-8-6 2</inkml:trace>
  <inkml:trace contextRef="#ctx0" brushRef="#br0" timeOffset="430">807 0 7,'-9'-4'28,"14"10"2,-5-8 1,8 5-12,14 6-2,-1-5-4,18 8-3,0-6-3,14 5-1,-8-4-1,6 2-2,3-2-2,1 4 1,-4-3-2,-3 1 1,-9 1-1,-4 2 1,-4 1 1,-3 4 0,-20 1 0,-5 2 0,-11 3 1,-7 1-1,-5 3 2,-8 5-2,-4-1 0,4-1-1,1-2 0,-3-2-1,11-3 0,-1 1 0,3-7-1,5-2-1,3-1 0,-5-2-2,6 2-1,-5-6-3,7 5-3,-1-9-8,1-4-16,11 4-1,-5-8 1,8 0 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53.59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424 186 17,'-1'-12'28,"8"9"1,-13-8 2,-1-7-16,0 4-1,-8-10-4,5 4-3,-10-6 0,-2 6-3,-4-2 1,-3 10-1,-3 8-1,-2 13-1,-2 11 1,-4 16 0,0 10-1,6 10 0,1 6 0,11 5-1,7-1 1,15-2-1,11-8 1,9-6-2,13-8 2,5-9-2,10-7 0,3-11-2,6-3-1,-5-12-5,7-7-5,-9-8-11,-3-6-11,5-2-2,-14-7 3,3 2 0</inkml:trace>
  <inkml:trace contextRef="#ctx0" brushRef="#br0" timeOffset="340">740 134 8,'2'-36'30,"6"13"1,-9 3 2,1 5-12,0 17-1,-6 8-4,3 22-3,-4 3-4,4 19-2,0 0-2,3 11-2,1 0 0,7-4-1,2-10-3,2-10-1,-1 0-4,1-18-6,-2-3-14,0-6-10,-4-11-1,-2-3 1,-4-7 1</inkml:trace>
  <inkml:trace contextRef="#ctx0" brushRef="#br0" timeOffset="630">1057 357 5,'0'-5'34,"10"5"0,3-7 2,15 4-1,6-7 2,12 2-32,11-1-4,7 2-3,-4-6-4,4 10-12,-6-1-17,-16-6 1,-6 5-3,-14-5 3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2:59.96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141 78 16,'-5'1'28,"4"11"0,-11-9 3,1 0-16,2 5 1,-7-9-3,8 5-2,-6-10-1,5 5 1,-1-12-3,5 4-1,-5-5-2,12 2-2,-4-2 0,6 1-2,7 3 0,0 3-1,6 0 0,2 5 0,1 5 0,-1 4 0,0 3 0,-1 5 0,-10 1 0,0 2 1,-8 2 0,-10 1 0,-7-6 0,-2-3 1,-8-5-1,-1-1 1,1-8 0,4-3-1,1-5 0,10-5 0,11-1 0,2-1-1,11-2 0,6 2 0,2 1 0,6 3 0,4 3-1,-1 6 1,2 4 0,-3 6 0,-6 5 0,-6 5 0,-8 4 0,-6 3 1,-17 2-1,-5-1 1,-10-4 0,-2-2-1,0-8 1,1-5 0,1-6 0,3-6 0,13-5-1,6-5 1,4 0-1,11-3 0,2 1 0,7 0 0,10 3-1,5 5 1,7 1 0,3 5 0,2 5-1,-5 5 1,-6 3 0,-4 8 0,-18 1 0,-6 4 0,-17-1 0,-13-2 1,-8-2-1,-4-3 1,-3-7-1,0-6 0,6-6 1,6-5-1,10-5 0,7-3 0,9-1-1,9-2 1,9 4-1,5-1 1,5 6 0,12 2-1,-5 3 1,12 6 0,1 3 0,-5 5 0,-4 5 0,-6 5 0,-17 3 0,-13 1 0,-12-1 1,-13-1-1,-10-2 0,-2-6 1,-2-3-1,1-7 0,7-5 0,6-7-3,10 5-5,1-9-20,11-1-13,6 4 1,1-3 0,14 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25.910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234 33 10,'2'-13'26,"6"13"3,-10-6-5,2 0-1,4 6-2,-10-8-2,10 12-1,-10-10-4,12 16-2,-14-8-3,10 15-1,-10 2-2,8 18 0,-2 5-2,10 13 0,-8 6-1,0 8-1,8 3 0,1 3 0,1-4-1,1-6 0,1-8 0,-4-7 0,3-8-1,1-6 0,-7-9 1,1-4-1,0-8-1,-8-6 0,8-1-3,-10-14-7,-6-1-29,8-5-2,4-9 1,-2-2-1,0-9 2</inkml:trace>
  <inkml:trace contextRef="#ctx0" brushRef="#br0" timeOffset="851">51 1424 13,'-9'-14'29,"13"14"1,-14-11 2,8-1-7,2 14-9,-4-2 0,10 12-4,-10 1-3,8 18 0,-8 5-1,10 19-1,-8 3-1,10 14 0,-4 1-2,1 3-1,-3-5-1,4-4 0,2-10-2,-3-5 1,1-12-1,-2-8-1,0-7 1,0-6-2,2-3-1,-6-13-2,5 5-5,-7-17-12,10-5-17,2 3 1,-3-14-1,5-2 2</inkml:trace>
  <inkml:trace contextRef="#ctx0" brushRef="#br0" timeOffset="1202">436 1437 12,'-4'-21'29,"14"13"2,-14-5 1,8 13 1,-1 10-17,-8 1-4,12 25 1,-9 3-4,8 22-1,-12 2-2,12 15 0,-4 0-2,10 5 0,1-9-2,2-7 0,-1-10-1,-1-9-1,1-10 0,-5-9 0,5-6-2,-14-10-3,6-3-4,-18-12-9,-1-6-19,5 4 0,-11-9-1,3 2 1,-12-10 2</inkml:trace>
  <inkml:trace contextRef="#ctx0" brushRef="#br0" timeOffset="1572">0 1886 18,'1'-6'30,"19"8"1,-9-9 2,20 7-1,11-2-20,4-10-1,8 6-3,-2-3-3,2 3-1,7-1-2,3-1 0,-7 4-3,-12-2-4,-9-1-19,-5 11-10,-21-10 1,1 10-2,-17-12 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01.31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215 54 25,'4'-16'36,"-5"-2"0,2 7 1,-1 9 0,-4-5-24,10 19-1,-5 2-4,3 15-2,-2 6-2,5 13 0,-4 4-1,3 8 1,3 0-2,-2 0 0,-3-3-1,3-7 1,-1-6-2,-4-8 0,1-7 0,-2-8-2,-1-3-3,-1-11-2,8 3-15,-9-10-19,-2-7 1,4-2-1,-4-8 2</inkml:trace>
  <inkml:trace contextRef="#ctx0" brushRef="#br0" timeOffset="290">46 385 3,'-20'3'35,"0"-6"1,14 7 2,7-8-1,15 2 1,18-2-30,5-6-1,15 3-4,12-5-1,7-4-1,0 3-3,2-4-1,-6 7-2,-13-6-3,4 13-10,-14-1-20,-21-2 2,-6 7-1,-16-4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03.985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51 130 5,'-7'-10'27,"10"11"1,-11-8 2,5 4-13,5 3-1,-4-3-3,5 3-2,-4-1-2,4 5-2,-8-5 2,7 5-3,-11 2 1,6 9-1,-9 4-2,7 11 0,-3 8-1,5 9 0,5 7-1,-1 6 0,7 0 0,-1-2-1,5-4 0,-1-6-1,1-7 1,-2-9-1,0-9 0,-4-5-1,2-6-1,-7-7-1,6 4-7,-7-7-20,-3-7-8,6 1 0,-11-6 0,10 2 1</inkml:trace>
  <inkml:trace contextRef="#ctx0" brushRef="#br0" timeOffset="361">60 504 17,'-5'-6'31,"-5"-7"2,22 8 0,-3-5 0,24-4-20,11 6-8,6-2 1,5-2-5,9 2-5,-9-3-3,2 3-10,-11 3-14,-16-9-3,-4 8 1,-17-9 0</inkml:trace>
  <inkml:trace contextRef="#ctx0" brushRef="#br0" timeOffset="541">529 152 16,'3'-17'35,"-8"-2"1,4 10 1,-5 15-4,-6-3-13,15 20-5,-6 5-5,8 13-3,-8 5-2,7 14-1,-1 0-2,1 0 1,7-2-2,-4-5-1,-1-8-1,0-10-2,2-3-3,-8-17-9,2-5-25,5-3 1,-7-10-1,3-1 1,-1-11 1</inkml:trace>
  <inkml:trace contextRef="#ctx0" brushRef="#br0" timeOffset="892">1173 174 8,'-3'-1'30,"5"8"2,-7-7 0,8 4 0,0-1-21,-3-7-1,0 2-2,-4-8-1,1 1-3,-3-7-1,-7-6 0,-3 3-1,-5-3 0,-9-1 0,3 4 0,-12 10 0,5 12 0,-10 9 1,-7 20-1,12 3 1,8 15 0,5 10 0,8 7 0,8-3 0,7-1-1,8-6 0,24-8 0,-7-9 0,16-7-1,4-14 0,6-9-2,6-8-1,-2-12-4,9 1-8,-6-6-24,-8-14-1,-1-3 0,-11-4 0,-3-1 2</inkml:trace>
  <inkml:trace contextRef="#ctx0" brushRef="#br0" timeOffset="1262">1452 46 1,'-3'-21'35,"-5"5"2,3 4 2,-2 15-1,5 15 2,5 12-26,-1 7-4,8 13-3,-1 6-2,1 12-1,-3 3 0,2-4-2,-2-5-1,2-7 1,-1-7-2,3-8 0,-5-10-1,6-11-4,2 3-10,-8-12-26,-1-8-1,-2-4 1,-6-6-1,-6-6 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21.88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16 17 0,'-14'-7'5,"12"1"1,2 6 0,4-3-1,1 3-1,5 0-2,-2 0-4,7 5-7,-5-7-7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25.60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303 76 17,'-17'-26'30,"0"12"2,0-5 1,1 2-10,16 28-10,-15 16 1,15 25-1,-11 10-5,11 21-2,0 7-1,0 13 0,0 3-2,0-6-1,0-12-1,0-12-2,0-9-2,0-17-3,0-1-6,-5-13-15,1-11-9,-1-4-1,-6-11 1,-1-4 1</inkml:trace>
  <inkml:trace contextRef="#ctx0" brushRef="#br0" timeOffset="240">11 862 12,'-12'-18'33,"12"13"0,0-4 3,10 8-2,8-2-16,4-9-8,10 1-3,9-7-5,4-5-4,9 3-7,-7-14-7,6 6-3,-12-14-2,-2 3 0,-10-11 0,-7 1 3,-9-7 3,-5-3 7,-7-1 7,-2 1 8,-4 6 3,4 10 3,-1 7 2,4 14 4,2 19-2,-1 16 1,9 25-1,-9 11-2,10 23-2,-9 4-4,8 14-1,-9-5-3,6-2 0,-5-11-3,3-7-1,2-16 0,0-11-1,-2-11-1,-1-8 0,1-13 0,-2-12-1,2-9 1,-1-12-1,4-12-1,0-10 1,9-9 1,3-1-1,6 3 1,0 8 0,4 11 1,-2 17 1,-2 17 0,-1 20 2,-8 18-1,0 11 1,-6 7 0,0 6-1,-6-1 0,2-5-1,-2-6-2,-2-11-2,3-5-4,-8-15-6,5-7-18,1-5-7,-6-12 1,3-3 0,-6-10 1</inkml:trace>
  <inkml:trace contextRef="#ctx0" brushRef="#br0" timeOffset="841">1018 720 21,'5'5'33,"7"5"2,-5-9 0,8 2-1,4-4-22,-4-14-1,7 2-6,-2-8-2,3-2-2,-1-6-2,-3-6 0,-1 1-1,-8-2 0,-4 2 0,-6 3 0,-4 6 0,-7 8 1,-3 14 0,-5 15 1,-3 14 1,3 12 1,1 11-1,7 9 1,3 1 0,8 2 0,6-9 1,10-9-1,5-14-1,5-9 0,3-13 0,0-13-2,4-8-1,-4-10-2,0-5 0,-6-12-2,4 1-1,-11-11 0,3 5 0,-9-3 2,-1 10 2,-3 5 2,-4 9 3,3 18 2,-5 10 1,4 20 3,-5 6 0,10 16 1,-7-4-2,6 11 0,-4-7-2,3-3-1,-1-11-1,2-5 0,-3-10-1,-2-8-1,0-11 0,0-9-1,2-8 0,0-9 0,3-7-1,3-9 0,6-5-1,6-5 1,5 6-1,2 3 1,4 10 0,3 10 0,-2 17 2,-2 21-1,-2 14 2,-5 17 0,-5 6 0,-4 9 1,-2-4-1,-2 3 1,-3-13-2,-1-8 0,0-8-3,-5-15-5,-4-7-31,3-5-2,-10-7 1,-2-4-2,-6-7 3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28.77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548 254 17,'-6'-9'27,"-18"-16"0,6 11 2,-9-5-18,-3-3 0,-2 6-3,-4 1-3,1 14 0,-7 10-2,1 15 0,-9 13 1,7 14 0,-6 9 0,9 7 0,5 4 0,10 3 0,10-8-1,17-4 0,12-12-1,18-6 0,14-12-1,13-8-1,11-9-3,3-15-4,6-3-7,-5-13-8,-4-13-12,-1-2-1,-15-11 2,-5 1 0</inkml:trace>
  <inkml:trace contextRef="#ctx0" brushRef="#br0" timeOffset="311">830 41 4,'0'-30'31,"5"19"2,-2 10 2,0 23 0,3 20-15,-6 8-5,6 19-3,-6 6-5,4 11-1,-4 0-2,0 0-2,0-9 0,0-12-3,10-11 0,-10-10-2,14-8-5,-14-15-11,0-11-19,0-6 1,0-13 0,0-2 1</inkml:trace>
  <inkml:trace contextRef="#ctx0" brushRef="#br0" timeOffset="741">1302 459 27,'-9'13'33,"3"-7"2,15 4-1,5-5 0,17-5-27,20 4-1,9-8-1,8-1-2,11-5-1,3 0-1,1-3 0,-5 0-1,-5 4-2,-9-6-5,-7 11-12,-4 0-15,-23-4-1,-1 8-1,-17-5 2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34.82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211 153 18,'-3'-7'21,"3"1"2,3-3 1,-3-4-2,6 5-1,-9-11-2,10 9-3,-8-8-3,8 10-5,-4-5-3,3 6-2,1 1-1,-3 6 0,5 3-2,-11 5 1,2 4 0,-7 2 0,-4 4 0,-5-2 0,-8-2 0,4-1 1,-5-4-1,6-5 0,0-5 0,9-5 1,0-6-2,8-4 1,5-1-1,3 1 1,7-3-1,0 2 0,3 1 0,0 5 0,5 3 0,-7 7 0,4 5 0,-7 6 1,-6 5-1,-8 6 1,-3 3-1,-10 3 1,-6-1-1,-3-1 1,-5-4-1,2-8 1,0-5-1,5-10 0,1-4 1,9-7-1,4-4 0,8-3 0,5-2 0,5 2 0,4 1 0,5 5 0,4 2-1,2 6 1,4 6 0,-6 6 0,0 3 0,-8 7 0,-9 4 1,-1 2-1,-10 2 1,-7-2-1,-9-3 1,2-3-1,-8-8 1,5-2-1,10-10 1,-3-5-1,6-7 0,7-4 0,4 0 1,6-1-2,9 4 1,-3-2-4,5 13-6,-5 2-30,-1 1 1,4 8 1,-8-1-2,10 0 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35.89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257 90 2,'12'-22'31,"-12"-6"2,1 13 2,-1-1 0,-12 7-17,20 25-2,-8 6-3,6 22-4,-6 4-3,1 14-2,5 5-1,-2 5 0,5-4-1,-2-4-1,-4-11-2,-1-11 0,2-4-2,-4-15-3,6-1-4,-15-15-7,5-3-12,-3-7-8,-10-8 0,4-1 1,-10-11 3</inkml:trace>
  <inkml:trace contextRef="#ctx0" brushRef="#br0" timeOffset="251">10 479 23,'-16'-9'32,"16"7"1,17-6 1,11-5-13,10 3-4,15-11-6,11 3-6,18-4-3,-2-4-7,1 1-19,-5 8-10,-13-3 0,-3 8 0,-22-5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36.50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442 265 8,'-3'-16'30,"-9"-7"1,-14 10 2,-6 0-1,-10 5-17,7 19-6,-9 7-1,-4 19-1,-6 8-2,3 14 0,12 2-1,8 7 1,11-4-1,15-1 0,14-9-1,19-8 0,10-11-2,14-9 0,-1-10-1,3-8-3,7-3-6,-7-13-14,-1-7-15,-2-4 1,-3-10-1,-5 0 1</inkml:trace>
  <inkml:trace contextRef="#ctx0" brushRef="#br0" timeOffset="281">749 153 31,'-4'-22'36,"-2"20"2,-1 10 0,2 18 2,8 21-26,-4 3-3,5 19-4,-1 2-2,2 5-1,2 0-1,-1-5-2,-2-7-1,-1-11-2,-3-9-3,-6-17-3,16 2-11,-8-16-22,-5-10 2,4-6-2,-2-11 3</inkml:trace>
  <inkml:trace contextRef="#ctx0" brushRef="#br0" timeOffset="1322">1109 503 19,'-1'-12'32,"12"5"3,6-8-1,7 5 1,13 3-23,-1-8-2,15 11-2,6-6-4,1 4-2,5 2-6,-12-5-10,3 2-22,-5 5 2,-8-8-3,-6 6 2</inkml:trace>
  <inkml:trace contextRef="#ctx0" brushRef="#br0" timeOffset="1552">2205 97 5,'-9'-26'32,"-10"2"1,-8 7 2,-10 1-2,-5 2-4,-6 30-23,-6 7-1,-3 13-4,3 15 1,2 8-1,15 12 0,7 5 1,17-5 0,19-2 0,7-8 0,20-5 1,2-11-1,10-8 0,3-14-2,5-7-3,4-5-3,-9-16-8,1-8-23,-8-2 1,-4-10 0,-8-2 0</inkml:trace>
  <inkml:trace contextRef="#ctx0" brushRef="#br0" timeOffset="1843">2467 23 1,'0'-23'35,"-1"20"3,-1 13 0,2 17 1,2 14 2,-6 10-29,8 14-2,-3 6-3,5 9-2,-1-8-3,-1-2-1,-3-8-2,2-11-1,0-5-6,-7-13-23,2-15-10,0-7 1,-4-9 0,1-4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39.366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18 355 6,'-7'-4'31,"5"8"1,-3-7 3,2 3-1,13 2-17,6-11-4,14 9 1,13-10-6,18 4-1,17-6-2,18 1 0,13-1-2,-1-2-1,10 2-1,-1 2 0,-12 1-1,-7 1 1,-24 2-1,-13 2-1,-20 1-1,-12 0-3,-18 9-6,-18-4-20,-6-3-6,-9 2-1,-11-8 0,-4 1 1</inkml:trace>
  <inkml:trace contextRef="#ctx0" brushRef="#br0" timeOffset="321">805 22 25,'-21'-13'32,"13"10"2,5-3 0,16 6 0,10 3-25,16 2-2,14 12-1,8-3-3,1 10-1,-3-1 0,-3 4 0,-12 2 0,-3 7 0,-25 4 1,-9 7 0,-20 4 1,-8 4 0,-19-1-1,-2 2 1,1-5-2,-4-2 1,7-7-2,3-9-2,9-8-2,0-11-4,24 1-18,-2-8-15,-2-6 2,6 1-2,0-8 2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49.942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513 967 22,'-6'-15'25,"5"3"-6,-1-4-2,2-4 2,-2 1-3,-13-7-3,2 7-2,-13-6-1,1 7-2,-9 0-2,-3 10-1,-7 2-1,2 10-2,-5 9 0,3 13 0,1 10 0,2 14 0,2 10 0,11 11 0,11 3-1,9 3 1,16-3 0,8-5-1,14-8 0,11-12 1,10-11-2,1-11 0,7-11 0,-3-11-2,3-4-4,-9-14-4,1-3-16,-3-3-10,-14-10 0,-1 5 0,-14-9 2</inkml:trace>
  <inkml:trace contextRef="#ctx0" brushRef="#br0" timeOffset="400">806 705 1,'-5'-16'32,"5"21"1,-5 9 2,6 18-1,-5 25-10,2 1-13,11 14 0,-9 5-4,6 4-2,-3-7-2,4-5-1,-6-8 0,4-9-2,6-11 0,-11-12-2,12-5-4,-12-11-10,0-6-20,0 1-1,0-11 0,0 0 1</inkml:trace>
  <inkml:trace contextRef="#ctx0" brushRef="#br0" timeOffset="681">1082 1148 8,'14'2'34,"-7"-8"0,10 9 2,4-7-1,9 4 1,5-3-34,13-4-2,0-2-3,12 2-8,-9-1-18,-4-6-5,-5 5-2,-18-5 1,0 9 1</inkml:trace>
  <inkml:trace contextRef="#ctx0" brushRef="#br0" timeOffset="1562">2284 827 21,'17'-1'26,"-17"-10"-1,6 1-5,-5-6-3,-7 0-4,-2 5-2,-11-9-3,0 8 0,-12-4-2,2 9 0,-10-5-1,1 12-1,-6 9 0,2 10-1,-6 10 1,7 11-2,-4 8 2,13 7-2,2 10 1,14 5 0,10-11 0,13 2-1,10-12 0,14-7 0,14-10-1,2-10 0,11-12 0,-3-10-1,6-6-2,-7-13-2,6 8-8,-10-5-25,-18-10 0,0 4-1,-19-6 1,3 7 1</inkml:trace>
  <inkml:trace contextRef="#ctx0" brushRef="#br0" timeOffset="1972">2527 953 24,'1'1'31,"17"4"3,-4-8-2,8 4 0,3-5-27,11-2 0,6 0-2,-2 1-3,-5-3-7,-2-2-18,-1 10-7,-6-7-1,-1 7 0,-19-7 1</inkml:trace>
  <inkml:trace contextRef="#ctx0" brushRef="#br0" timeOffset="2303">3538 617 13,'-7'0'31,"-19"-6"1,-3 14 0,-19-3 1,-2 10-22,-1 14 0,-8 1-2,-1 15-3,3 0 0,12 9-1,6-4 0,18 2-1,11-5 0,22-2 0,7-8-1,20-6-1,3-8-1,11-4 0,-1-5-1,1-7-1,-1-2-1,-7-10-4,5 1-5,-14-9-17,-1-6-10,-4-1 0,-7-9 0,-2 0 2</inkml:trace>
  <inkml:trace contextRef="#ctx0" brushRef="#br0" timeOffset="2623">3827 527 23,'1'-1'36,"2"15"1,-4 5 1,-1 19 1,7 11-25,-8 0-1,4 16-4,-2-2-2,1 3-2,3-5-2,-2 1-1,5-10-1,-2-8 0,2-6-2,0-12-2,4 1-4,-8-15-21,0-6-12,3-11 0,-8-9 0,6-7 0</inkml:trace>
  <inkml:trace contextRef="#ctx0" brushRef="#br0" timeOffset="3264">1937 509 8,'-4'1'27,"11"9"1,-13-11 2,5-1-14,2 5-1,-2-9-1,4 5-1,-8-6-3,8 4 0,-7-7-3,5 2-1,-5-8-1,4 2-1,-2-11-1,4-2 0,-4-11-1,4-5 0,-2-8 0,1 0-1,1-1 1,2 4-2,-4 7 1,0 6-1,3 10 1,-6 9-2,3 13-2,-7 3-6,-3 10-29,7 6 1,-2-1-2,7 7 2,-1-9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23.607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639 1764 7,'4'9'27,"-12"-13"3,14 8 2,-4-2-10,-2-2-2,4 6-2,-10-10-3,10 8-4,-6-10-2,6 6-1,-8-10-2,4 3-1,-6-12-1,2 2 0,-6-12-1,1-3-1,-3-12-1,1-4 0,-3-7 0,1-5-1,-1 1 1,5 4-1,-1 3 0,2 9 0,3 10 1,1 10-1,-2 6-1,4 9-1,4 8-2,-6-5-5,16 7-20,-5 3-10,-7-5 1,6 6-2,0-10 2</inkml:trace>
  <inkml:trace contextRef="#ctx0" brushRef="#br0" timeOffset="861">13 119 17,'-9'-16'27,"16"16"2,-12-13 2,1 4-15,8 9-1,-10-6-1,10 14-3,-6-7-1,9 17-2,-9-1 0,10 13-1,-8 3-1,6 14-1,2 3-1,9 9-1,-11-3-1,3 1 0,1-4 0,-2-1-1,1-6 0,3-6-1,-8-10 1,-2-3-1,1-4 1,1-2-1,-2-8 0,2-3 0,-2-5-1,-6-3-1,14 0-2,-10-9-3,4 5-8,-6-10-14,2-3-9,0 0 1,-6-8-1,6 6 2</inkml:trace>
  <inkml:trace contextRef="#ctx0" brushRef="#br0" timeOffset="1211">148 506 8,'13'4'25,"-7"-16"2,12 14 0,1-5-9,12-3-6,5 4-2,-3-6-5,5 1-1,1-1-5,-6 0-4,1-3-9,3 13-12,-24-15-2,8 11 0,-15-8 0</inkml:trace>
  <inkml:trace contextRef="#ctx0" brushRef="#br0" timeOffset="1512">496 52 14,'-7'-25'29,"16"19"1,-9-7 3,-2 5-11,8 18-4,-4-4-3,10 22-3,-7-3-3,7 21 0,-14-2-2,8 17 0,0-2-2,3 6 0,-7-4-2,2-6 0,-4 1-1,4-7-1,4-9 1,-5-3-2,-1-11 1,0-3-1,6-8-1,-10-1-3,10-5-6,-6-5-24,0-17-6,9-2 2,-7-3-2,-4 3 2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59.175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0 175 15,'12'-11'32,"5"-2"2,3 18 2,-15 4-1,-4 16-21,8 17-2,-2 7-2,6 15-4,-4 5-1,7 8-2,-6 0-2,4-8 1,-4-4-3,-4-11-2,4-9-3,-9-18-3,9-4-13,-5-11-15,-5-19 0,0-5 0,-10-15 2</inkml:trace>
  <inkml:trace contextRef="#ctx0" brushRef="#br0" timeOffset="250">12 556 23,'0'-1'34,"-5"-8"1,17 4 0,4-9 0,10-6-22,24 7-6,17-8-5,7-2-9,11-4-25,5 9-3,-13 0-1,-3 6 2,-14-4-2</inkml:trace>
  <inkml:trace contextRef="#ctx0" brushRef="#br0" timeOffset="551">1677 142 30,'15'-3'32,"-12"-7"3,5 3-1,-3-1-17,-5-6-3,4 2 0,-14-5-6,-2 7-3,-14-2-1,0 7-1,-15 2 0,-1 10-1,-15 7 0,-1 12 0,-2 8 0,2 11 0,8 7 0,6 6 0,17 1 0,9 3-1,18-1 1,13-3-1,16-7 0,12-8 0,10-10 0,10-8 0,1-8-1,0-12-1,-2-8-3,-5-18-4,7 6-13,-10-13-19,-8-7 1,-9-2-2,-8-7 3</inkml:trace>
  <inkml:trace contextRef="#ctx0" brushRef="#br0" timeOffset="891">1989 74 27,'0'-22'35,"1"16"3,-1 11 1,-1 16 1,11 20-23,-13 2-5,13 17-4,-11 3-2,10 10-2,-2-4-1,-4 1-2,9-8-1,-15-8-1,11-7-3,-8-15-4,12-3-16,-9-16-17,-4-11 1,3-12-1,-6-14 2</inkml:trace>
  <inkml:trace contextRef="#ctx0" brushRef="#br0" timeOffset="1382">2567 132 9,'-20'3'30,"7"-11"2,7 6 1,-7-10 0,1 2-20,9 3-1,5-8-4,7 5-2,-2-4-2,2 2 0,2-1-2,8 3 1,2 0-2,2 4 1,-6 2-1,5 2 0,-3 5 0,-1 4 0,-7 3 0,-2 3 1,-7 0 0,-7 3 0,-8-3 0,-6 2 1,-7-4 0,-2 0-1,-1-6 0,-3-3 0,3-4 0,10-1-1,6-7 0,8-1 0,4-2-1,11-3 1,3 0-1,6 1-1,0 4 1,5 2 0,0 5 0,3 4 0,-3 4-1,-5 5 1,-3 4 0,0 1 0,-7 2 0,-7 2 0,-14-2 0,-6-2 0,-2-4 1,-3-3-1,2-5 0,-5-4 1,6-3-1,5-7 0,9-2 0,8-2 0,2 0 0,5 1 0,2 4-1,3 0-1,6 7-1,-11-2-6,1 5-29,-4 10-2,-8-2 1,4 6-1,-7-3 2</inkml:trace>
  <inkml:trace contextRef="#ctx0" brushRef="#br0" timeOffset="3605">2521 106 11,'4'1'23,"-5"-9"-2,5 3-6,2-4 1,0-1-4,1 3-3,-3-2-2,4 2-1,0 0-1,-2 3-2,0-1 1,1 4-2,-1 2 0,2 4 1,-6 0-1,3 6 0,-4-1-1,-1 3 1,-1 0 0,-5 1 0,-1-4-1,-2 5 2,2-8-1,-5 2 2,-3-8-1,5 5 0,-3-6 1,6-1-1,-2-4 0,6-3-2,5 0 1,5-2-2,5 0 1,1-2-1,4 4 0,2-1 0,-1 6 0,-2 2-1,0 4 1,-5 2 0,-2 4 1,-5 1-1,-1 0 0,-4 2 1,-1-5-1,0 5 1,-7-8 0,1 0-1,-3-2-1,1-5-5,1-6-24,6 6-4,-7-5 0,5 0 0,-3-2-1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4:05.404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328 517 6,'9'0'26,"-12"-14"1,9 10 1,-10-8-14,2-4-2,-4 0-2,-2-4-4,-2 6-2,-6-1 0,-2 2-1,-7 6 1,2 3-2,-8 5 0,2 5 0,-3 7 0,3 3 0,2 3-1,0 5 0,5-1 0,5 5-1,8-2 1,3 4 0,11-4 0,4-2 0,8-3 0,3-4 0,7-4-1,2-6 1,0-5 0,1-8-1,-5-4 0,0-5 0,-3-8 0,-3-7 0,-3-5 0,-2-8-1,-4 0 1,-1-4-1,-3 0 1,-2-4-1,-8 6 1,-2 2-1,-1 4 1,1 7 0,-3 1 0,1 8 0,0 2 1,4 10 0,3 1 1,3 10 0,-2 4 2,2 9-1,-1 7 1,4 8 0,-1 5-1,-1 6 0,3 7 0,3 3-1,-4 3 0,6-1-1,-1-4 0,1-5 0,1-4-1,0-5 1,-4-10-1,-2-4-2,6-8-2,-12-6-4,9-2-14,-5-3-13,-8-11-1,5 6-1,-5-7 2</inkml:trace>
  <inkml:trace contextRef="#ctx0" brushRef="#br0" timeOffset="751">522 359 4,'12'2'28,"-14"-3"1,10 14 2,-7 1-9,3 4-4,1 11-4,-1-5-5,2 12-2,0-4-2,-2 3 0,2-6-3,0-2-2,3-4-3,-7-10-8,-2-6-21,9 5-1,-15-14-1,12 2 1</inkml:trace>
  <inkml:trace contextRef="#ctx0" brushRef="#br0" timeOffset="1001">548 182 27,'-14'-11'30,"8"14"0,-3-6-12,9 3-18,10 10-29,-4-11 1,15 14-2</inkml:trace>
  <inkml:trace contextRef="#ctx0" brushRef="#br0" timeOffset="1252">1063 383 25,'5'-9'28,"-13"-9"1,6 0-4,-10 7-9,-3 1-4,-2 8-3,-6 2-4,1 9-1,-6 5-1,6 8 0,-4 5 0,6 10-1,3-3 1,8 5 1,4-4-2,10 2 1,6-9-1,8-2 0,9-6 0,4-6-1,3-6 0,1-8-2,2-3-1,-2-12-2,-4 1-2,-1-16-4,-8 4-5,-5-12-5,-7-1-3,-1-4-2,1-1 3,-7 1 3,-4-3 4,-3 5 7,3-2 8,-9 3 8,9 8 7,-5 2 2,-3 7 3,2 5 1,6 10-1,0 12-2,0 6-3,9 19-2,-9 6-1,6 12-3,-6 7-3,6 8 0,-6-2-3,4 2 0,-4-8-1,0-5-1,0-12 0,0-9 0,7-12-1,-7-10 1,11-14-1,-3-8 0,4-8-1,3-9 0,4-5 0,-2-2-1,-1 1 0,4 1 0,-5 12 0,1 6 1,0 16 1,0 9 0,-4 17 0,1 8 0,-4 8 0,2 4 1,-1 1-2,-1-2-2,4-2-7,-6-6-26,-7-17 1,6-2-2,-9-12 2,6-4 0</inkml:trace>
  <inkml:trace contextRef="#ctx0" brushRef="#br0" timeOffset="1983">1574 120 1,'3'-5'29,"15"15"3,-7-2 1,11 15 1,2 9-17,-13 3 0,12 14-4,-14 0-3,4 10-3,-10-7-2,0 2-3,2-4-5,-10-9-10,8-8-24,3-1 1,-5-17-2,11-2 2,-3-10 0</inkml:trace>
  <inkml:trace contextRef="#ctx0" brushRef="#br0" timeOffset="2253">1982 333 18,'7'-2'32,"-11"-4"-1,4 16 2,-12-1-2,-1 16-22,7 9 0,-5 5-4,5 6 0,0 1-2,9 3 1,-3-11-1,12-1-1,4-12 0,4-6 0,6-15-1,3-7 0,-2-8 0,0-10-1,2-5-2,-2-7 1,-6-3-2,-6-6 1,-9 3-1,-11-1-1,-6 4 1,-12 4 0,-7 10-3,-10 5-5,-1 4-16,4 19-5,3-5-1,12 14 1</inkml:trace>
  <inkml:trace contextRef="#ctx0" brushRef="#br0" timeOffset="2594">2320 328 6,'14'7'33,"-2"12"2,-10 3 2,5 10-2,-1 5-11,-6-5-12,4 8-4,2-8-3,1 1-3,3-7-1,0-4 0,-4-6 0,3-6 0,-8-4 0,4-6-1,-7-7 1,-1-8-1,3-5-1,-7-9 1,9-6-2,-8-7 1,9-1-1,0-3 0,7 7 0,3 0-1,6 13-1,0 0-2,8 16-7,4 7-15,-3-1-6,2 11-1,-3-4 0,3 10 2</inkml:trace>
  <inkml:trace contextRef="#ctx0" brushRef="#br0" timeOffset="2924">2931 269 14,'-6'1'32,"-10"2"1,4 9 2,-12 4 0,2 8-22,4 14 0,2 1-7,6 3-1,4 0-2,8-3-1,5-2-1,9-8 1,2-9-1,6-5-1,4-10 1,3-6 0,-4-8-1,1-7-1,-5-5 0,0-10-1,-5 0-1,-6-11-1,-9 3 0,-11-4 0,-3 6 0,-16 1-2,4 13-4,-9 7-15,-3 3-7,6 18-1,1-5 2,15 11-1</inkml:trace>
  <inkml:trace contextRef="#ctx0" brushRef="#br0" timeOffset="3274">3228 311 17,'10'26'35,"-8"3"3,1 8-1,-6-2 0,4-6-15,3 11-12,-2-11-5,2 0-1,-4-7-2,5-4-1,-4-6-1,3-9 1,-2-7-1,2-11-1,-4-2-1,5-14-2,-1 1-2,-1-12-1,9 3-1,-5-4 0,10 7 0,-6 4 1,15 8 2,-10 9 4,8 9 2,-3 16 2,-2 8 2,1 11 2,-7 5 0,5 7-1,-14-4 0,8 2-1,-12-6 0,7-2-2,-10-10 0,5-8 0,-10-11 0,7-8-2,-2-8 0,3-9-2,7-11-1,2-5-1,10-1 0,-3-5-1,14 8 0,-6 5 1,8 7 1,0 15 3,-4 12 1,-1 14 2,-4 8 0,4 12 0,-10 3 1,5 6-1,-10-5-1,5-1-1,-7-3-3,-4-12-7,0-7-30,-5-6-1,-6-12 0,-6-2-1,0-19 1</inkml:trace>
  <inkml:trace contextRef="#ctx0" brushRef="#br0" timeOffset="4246">3943 435 14,'19'-4'27,"-9"-12"1,12 13 1,0-3-15,2 0-2,4 2-4,-6-2-2,6 3-3,-8-2 1,0-4-2,-5-3 2,-1-1-1,-6-2 1,-1 2-1,-4-3 1,-5 3 1,-5-2-2,-3 7 0,-6-3-1,-4 11 1,-4 2-2,-5 8 0,2 4 1,0 8-1,4 7 1,4 7 1,7 3-1,11 0 0,2 1 1,14-2-1,1-3 0,10-5-1,3-8 0,9-8-1,4-7-1,1-8-2,6-5-4,-10-10-4,12 0-10,-13-4-9,3-13-7,-11 4 0,-8-11 2</inkml:trace>
  <inkml:trace contextRef="#ctx0" brushRef="#br0" timeOffset="4616">4512 211 2,'-5'-49'27,"8"16"3,-7-7-1,1 14-5,10 10-4,-13 7-3,14 19-3,-13 7-2,13 15-4,-8 7-2,7 18-1,-1 0-2,0 4-3,8 2-3,-11-9-5,12 1-8,-8-11-15,-3-16-4,1-4-2,-13-21 1</inkml:trace>
  <inkml:trace contextRef="#ctx0" brushRef="#br0" timeOffset="4867">4346 357 2,'-9'-6'30,"21"9"2,0-14 0,18 6 0,-1 10-8,15-20-21,4 2-3,6-4-5,-3-5-2,2 1-2,-10-5 1,-6 1-1,-9-5 2,-7 1 4,-10-3 3,-4 0 4,-7 9 2,-5-3 2,-1 10 1,-3 0-1,2 16 1,-9 5 0,13 19-2,-9 5 0,15 16-1,0 6-1,6 11 0,-2 1-1,12 4 0,0-8-2,-2 0 0,2-13-1,-3-5 0,-3-17 0,-2-7-1,0-12 0,-2-15 0,-2-8 0,-1-15-2,10-2-1,-10-11 0,16 3-1,4-5 0,3 6 0,0 5 0,3 12 1,-1 11 0,-11 12 3,11 11-1,-15 16 2,-5 6-1,1 13 0,-5 1-2,8 5-5,-11-5-6,9-16-19,8 7-1,-4-22-1,5 1 1</inkml:trace>
  <inkml:trace contextRef="#ctx0" brushRef="#br0" timeOffset="5418">5644 256 12,'-7'-14'31,"-18"2"0,2 15 2,-18 1-1,-2 14-20,5 18-2,-4 3-5,10 10 0,2 0-3,14-2 0,3 0-1,19-10 1,10-8-1,9-13 0,8-9 0,2-10 0,5-7-1,-2-9 0,2-5-2,-8-6 1,-4-5-1,-8-3-1,-8 1 1,-8-1 0,-4 9 0,-5 6 1,-4 9 2,-1 11 1,-3 13 0,5 13 0,2 9 1,6 7-1,6 0 1,4 1-1,11-6 0,15-1-1,-2-16 0,1-5 0,-2-9-1,1-11 0,-1-5-1,1-7-1,-5-3 0,-19-9-1,10 3-1,-8-7 0,4 0-1,-7 0 1,-5 4 1,-4 5 1,-3 10 1,3 8 2,-7 13 2,5 16 1,0 11 2,0 14-1,2-1 1,3 10 0,-2-10 0,7 1-1,-4-13-1,3-6-1,-8-10 0,8-7-1,-5-8 0,3-7-1,3-8 0,-8-8-2,11-8 0,-6-6-2,12-3 0,-4-7-1,5 4 0,-2-2 0,-3 13 0,6 3 1,-2 18 1,4 10 2,-1 10 1,-1 12 1,2 4 1,0 11 0,-1-2 1,2 4-1,-7-7 0,1-2-1,-9-7-2,-1-7-3,-3 3-10,5-11-25,-6-9 1,1-2-2,-3-8 2,4 0 0</inkml:trace>
  <inkml:trace contextRef="#ctx0" brushRef="#br0" timeOffset="6239">6506 411 15,'7'13'33,"-1"-12"1,9 11 1,-5-12-1,-4-6-17,17 7-9,-3-11-3,2 0-3,3-7-2,-3-1-1,3-5-1,-8 0 0,3-1 0,-8 2 0,-2 0 0,-10 2 0,-4 4 0,-9 3 1,-6 7 2,-4 6 2,-7 8 1,3 9 1,-11 7 1,10 14 0,-7 2 0,16 8 0,-1 0-1,14 2-1,6-6-1,12-5 0,13-9-2,4-7 0,10-10 0,3-6-1,2-11 1,5-6-1,4-8-1,-2-3 0,-5-4-2,-2-2-1,1 4-1,-14-8-3,7 18-8,-12-1-23,-17 2 1,-5 10 0,-6-3 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55.229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4 131 12,'4'-18'24,"-10"-12"2,4 8-10,3 5 0,3 1-1,2 8-1,-12-2-1,12 17-2,-4 2-1,3 20 0,-5 3-1,6 15-2,-6 4-2,6 8 0,-3 2-1,0 2-1,-2-14-1,1 2-1,1-9 1,0-7-2,-2-7 1,1-6-1,-2-6 0,1-5-1,2 4-2,-5-14-1,5 4-6,-4-11-10,-1-9-17,5 2 0,-3-1 0,3-1 1</inkml:trace>
  <inkml:trace contextRef="#ctx0" brushRef="#br0" timeOffset="331">45 349 3,'-11'-10'29,"11"13"2,0-8 2,9 10-2,9-4-17,3-7-4,11 2-3,3-6-4,9 0-1,2-2-5,-3-7-3,0 6-7,-8-1-8,-13-5-8,4 10-4,-16-7 2</inkml:trace>
  <inkml:trace contextRef="#ctx0" brushRef="#br0" timeOffset="501">392 92 13,'-3'-19'28,"-9"-10"1,7 10-4,3 4-5,-2 5-3,10 22-3,-9 7-1,11 23-1,-8 4-3,8 18-1,-8 2-1,5 3-2,1 1-1,-1-1-1,-5-11-1,4-10-2,3-7-1,-7-14-6,8-2-20,-6-2-10,-6-13-1,4-2 0,-3-13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3:56.44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316 63 7,'3'-15'27,"-10"-5"1,10 7-5,-4 4-2,1 3-2,1 14-2,-5 0-3,8 21-2,-7-4-2,7 13-2,-9 1-2,8 9-1,-5 3-2,6 1-1,-4 0 0,6-5-2,-3 2-3,-3-11-3,6 7-9,-2-4-21,-8-12 0,3 0-2,-7-7 2</inkml:trace>
  <inkml:trace contextRef="#ctx0" brushRef="#br0" timeOffset="441">67 1064 15,'7'-13'34,"-8"0"0,5 14 2,-7 11 0,-1 11-21,5 27-1,-7 5-5,5 15-2,-5 5-3,3 5-1,-3 2-2,3-10 1,2-8-3,-2-12 0,5-14-1,-4-10-2,6-8-5,-5-11-6,4-9-22,4 1 0,-7-11 0,8-1 0</inkml:trace>
  <inkml:trace contextRef="#ctx0" brushRef="#br0" timeOffset="721">398 1007 25,'18'-5'34,"-18"12"2,10 18 0,-13 15 0,-1 13-23,9 15-3,-6 3-3,4 9-2,0-3-3,3-3 0,-2-7-1,0-13-1,2-8-2,-3-12 0,6-7-2,-8-8-3,5-4-9,-6-4-19,-11-9-1,2-1-2,-10-11 3</inkml:trace>
  <inkml:trace contextRef="#ctx0" brushRef="#br0" timeOffset="1001">10 1481 1,'-10'-3'32,"13"8"2,1-13 1,21 4 0,6-11 0,11 1-29,15 1-2,4 0-1,5 0-3,-1 4-2,-8-4-5,-6 13-11,-13 4-16,-17-2-1,-8 11 0,-20-7 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10-04-26T11:13:54.934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0-1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0:10.23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16 637 4,'-1'7'20,"-11"-11"2,9 7-11,-1-6 1,4 1-1,3-1 1,0-4-2,7 1 1,-3-7 0,8 0 0,4-11 0,7 1-2,8-11-2,10-1-1,7-8-1,11 1-3,7-5 0,6 1-1,-4 2 0,4 5-1,-11 5 0,-7 8 0,-15 5-2,-13 3-1,-10 11-4,-17 0-5,-7 7-10,-11 4-11,-10-4-2,-5 8 3,-9-8-1</inkml:trace>
  <inkml:trace contextRef="#ctx0" brushRef="#br0" timeOffset="401">40 0 23,'-5'-6'30,"13"11"2,-2 12-5,7-3-9,16 18-1,0-3-4,19 18-1,6-4-4,15 6-2,0 1-1,6 3-1,-3-5-2,0-4-1,-13-4 0,-5-6-1,-14-3-1,-14-8-4,-2 1-13,-13-7-19,-12-10 1,-1 2-2,-6-15 2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0:11.380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235 1392 9,'4'6'30,"-11"-13"1,5 4-4,-4-3-3,1-4-3,5 1-5,-9-11-4,7 1-4,-8-12-1,10-5-3,0-6-1,2-2-1,1-5-1,-1-2 0,3 0-1,1 4 0,0 6-1,-2 9 1,-1 6-2,-5 4-3,2 16-8,0 9-23,-3-3 0,6 6 0,-1-4 0</inkml:trace>
  <inkml:trace contextRef="#ctx0" brushRef="#br0" timeOffset="641">0 86 14,'5'4'26,"-8"-9"1,6 13-9,3 2-2,3 6-2,6 8-3,1-4-3,7 7-1,3-3-1,6 2-2,-5-7-1,3 1-1,4-6-1,0-3-2,-2-3-2,-18-5-3,13 0-5,-11-3-8,-3-9-11,3 8-2,-31-11 1</inkml:trace>
  <inkml:trace contextRef="#ctx0" brushRef="#br0" timeOffset="921">350 16 1,'18'-3'25,"-36"-10"1,36 15 0,-8-4-11,-16 5-4,2 7-1,-2 3-3,-7 11-1,4 3 0,9 14 0,-18 1 1,1 10-1,-5 2 1,-1 2 0,-2 1-1,7-2-2,-4-3-1,3-4-1,3-6 0,3-4-1,6-9-1,-1-3 1,3-5-1,2-5 0,-2-5 0,4-4 0,4 1-2,-6-7-2,6 6-7,-3 2-19,-5-13-5,4 7 0,-8-11 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9:39.054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1448 1007 19,'6'-3'27,"-7"-6"-8,-1-1 2,-1-3-2,-8-3-3,-2 3-1,-14-6-3,0 8-3,-14-1-1,-2 8-2,-6 5-2,-5 15 0,-2 12-1,3 17 1,0 13-1,9 13 0,3 8 0,14 5-1,6 2 0,16-5 0,10-7-1,16-10 0,11-17 0,16-9 0,9-13-1,10-12 1,6-12-2,1-8-1,2-3-2,-6-12-5,-4 5-8,-11-2-19,-11-10-1,-11 6-1,-9-5 2</inkml:trace>
  <inkml:trace contextRef="#ctx0" brushRef="#br0" timeOffset="430">2055 1105 7,'6'5'29,"-9"-10"1,14 8 2,0-8 0,9 2-24,17 3 0,5-5-2,12 4-2,1-3-1,9-1-2,-1 1-1,-2 0 0,-5 1-3,-8-3-3,-4 6-9,-6 4-13,-14-5-4,-2 7 1,-15-8 0</inkml:trace>
  <inkml:trace contextRef="#ctx0" brushRef="#br0" timeOffset="711">2357 1269 8,'-37'13'30,"17"9"1,-2-13 2,13 7 0,25-5-20,-4-9-5,20 3 0,6-10-1,16 3-2,4-6-2,6-3 0,2-2-2,1 2-1,-7 5-1,-12-1-4,-4 11-9,-9 5-18,-12-9-2,0 8-2,-8-9 2</inkml:trace>
  <inkml:trace contextRef="#ctx0" brushRef="#br0" timeOffset="1081">3716 866 20,'-31'0'29,"-14"-2"1,-5 15 2,-5 8-17,-12 8-1,3 18-2,-6 3-2,16 16-1,6-4-2,17 6 0,11-7-2,24-2 0,16-12-1,23-8-1,6-15-1,18-9-1,8-6-1,-2-11-1,4-5-1,-9-8-2,0 7-4,-19-13-11,-2 4-18,-6 5 0,-18-6 0,-3 5 1</inkml:trace>
  <inkml:trace contextRef="#ctx0" brushRef="#br0" timeOffset="2693">1027 694 5,'-3'3'28,"-12"-12"2,7 6 2,-8-5-12,-6-8-3,1 0-1,-9-10-5,-1-2-3,-7-11 0,2-4-4,-7-8 0,3 0-1,-4-1 0,4 4-1,1 5-1,3 8 0,2 7 1,5 10-2,6 12-2,-1 1-6,16 7-22,6 12-5,6-6-2,17 5 1,1-9 0</inkml:trace>
  <inkml:trace contextRef="#ctx0" brushRef="#br0" timeOffset="3294">3773 530 7,'13'0'26,"-9"-13"2,11 9 2,-4-6-13,10-12-5,9-3 1,10-12-3,14-2-3,4-11 0,9 3-2,3-9-2,2 6 0,-11-1 0,-1 9-3,-17 9-1,-12 7-5,-9 11-9,-6 9-18,-18 2 0,4 13 0,-12-2 0</inkml:trace>
  <inkml:trace contextRef="#ctx0" brushRef="#br0" timeOffset="3875">3870 1752 19,'8'7'29,"19"12"2,7 3-9,-1 8-3,17 5-1,3-1-4,12 13-3,-2-4-3,8 7-3,-12-3-1,-1 1-2,-6-4-1,-3-4 0,-10-1-1,-11-10-3,-1 0-5,-15-8-14,-5-14-12,-2-4-2,-17-16 1,0-3 1</inkml:trace>
  <inkml:trace contextRef="#ctx0" brushRef="#br0" timeOffset="4606">810 1837 10,'-12'-3'28,"2"15"2,-14-5 2,-3 11-15,-7 12 0,-14 2-3,-6 16-3,-16-1-2,-3 10 0,-6-2-4,7 0-1,-1-6-1,10-2 0,6-7-2,12-8 0,14-6-2,9-8-2,14-1-6,0-11-11,10-8-15,12 2-1,-2-13 0,8 5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9:50.891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370 0 2,'6'0'31,"-9"-1"2,2 11 2,-5 6 0,-6 10-17,5 20-4,-7 0-1,10 14-5,3 1-3,2 7-1,12-5-1,-7-5-1,9-9-1,2-8 0,5-7-3,-5-11 0,-1-2-4,-12-16-7,-5-5-25,5 1 2,-14-14-2,1-1 1</inkml:trace>
  <inkml:trace contextRef="#ctx0" brushRef="#br0" timeOffset="280">11 356 28,'-11'2'35,"2"-10"1,29 3-1,7-6 2,22 1-28,20 6-1,7-3-3,21 4-1,-9 2-3,-4-1-2,-9 5-5,-12-7-9,-13-1-22,-5 2 1,-20-4-1,-1 1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6T11:11:11.609"/>
    </inkml:context>
    <inkml:brush xml:id="br0">
      <inkml:brushProperty name="width" value="0.07938" units="cm"/>
      <inkml:brushProperty name="height" value="0.07938" units="cm"/>
      <inkml:brushProperty name="color" value="#333300"/>
      <inkml:brushProperty name="fitToCurve" value="1"/>
      <inkml:brushProperty name="ignorePressure" value="1"/>
    </inkml:brush>
  </inkml:definitions>
  <inkml:trace contextRef="#ctx0" brushRef="#br0">82 1606 3,'-17'9'24,"-16"-18"1,29 18 2,-3-9-10,-3 0-2,6 4-1,-5-8-2,11 6-2,3-6 0,15 10-1,-11-10 1,12 10-3,-3-12 0,18 6-1,-1-5-1,15 3-1,9-8 0,10 2-1,3-5 0,16 0 0,8-3-1,2 5 0,2-4-1,2 5 1,-8 1-1,-6 1-1,-7 2 1,-10 3-1,-19-1 0,-6 4 0,-11-2 0,-14 2-1,-8 0-1,-11-6-2,2 10-4,-21-14-11,11 8-20,-5-1 1,-1-5-1,12 6 1,-13-7 2</inkml:trace>
  <inkml:trace contextRef="#ctx0" brushRef="#br0" timeOffset="671">899 1179 3,'-13'-4'26,"7"11"1,-12-9 3,22 4-6,0 4-8,6-2-1,7 5-5,2-3-2,12 6-2,9-5 1,14 5-1,-2-5-2,6 9 0,3-7 0,-5 4-1,0-1-1,-2 1 0,-8-1 0,-6-1 0,-11-3-1,4 1 1,-20-3-1,4 0 0,-7-3 0,-4 1 0,-3 0 0,-3 2 0,6 0 0,-12 1-1,3 7 0,-3 1 1,-17 8-1,2 7 1,-10 6 0,6 6 0,-10 4 0,3 4 0,11-1 1,-6-3-1,19-4 0,-2-4 0,-1-5 0,1-9-1,-1-3 1,5-3-1,-4-5 0,1-4 1,-1 1-1,2-4 0,-1-1-1,5-7-1,8 4-3,-8-15-11,-2 2-23,10-3 1,0-7 0,9-2-1,-1-15 2</inkml:trace>
  <inkml:trace contextRef="#ctx0" brushRef="#br0" timeOffset="1773">3 292 9,'-3'-17'23,"14"7"2,-9-1-6,10 1 1,-7 4-3,-5-5-1,4 9-2,-10-9-1,8 11-2,-11-6-1,3 8-3,2-4-1,4 6-1,-8-2-1,10 7-1,-4 1-1,-1 7 0,10 2 0,-3 6 0,-8 1-1,6 11 1,8-1 0,-6 8 0,-10-2-1,8 5 1,0-1 0,3 2-1,9-4 0,-3-4 0,-11-2 0,8-6 0,8-7 0,-3-4 0,2-4-1,1-7 1,-12-5 0,3-1-1,11-4 1,-3-2-1,-2-1 0,7-1 0,-13-2 0,3-2 0,15 1 1,-4-5-2,-8-1 1,9-4 1,3-4-1,-6-4 0,4-7 0,0-7 0,-15-4 0,1-7 0,3-2 0,-8-1 0,-6-2 0,-2 1-1,-4 7 1,0 5 0,8 9-1,-1 9 1,-1 4 0,-2 7-1,4 7 1,4 3 0,-4 3 0,0 0-1,0 2 1,0 3 0,-4 1 0,8 3 0,3 9-1,-9 3 1,6 5 0,2 11 0,-8 6 0,2 7 1,10 3-1,-3 1 0,-7-1 0,4 1 0,12-9 0,-7-3 1,7-11-1,-5-8 0,1-4 0,-3-8 0,3-3 0,-1-6-1,-3-2-1,-2-6-3,3 8-7,1-2-25,-16-11-2,2-1 1,4-3-1,0 1 1</inkml:trace>
  <inkml:trace contextRef="#ctx0" brushRef="#br0" timeOffset="2845">624 194 3,'6'-3'23,"-10"-16"1,10 15 2,-8-6-9,2 1-4,4 3 0,-2-2-3,5 6-1,-10-3 0,6 5-1,-3-4-1,4 4-1,-6-2 0,4 0-2,-2-2-1,4 4 0,-4-2-2,0 0 1,2 1 0,2 1-1,-4-2 1,0 5 1,0 1 0,2 4 0,-2 1 0,4 7 1,-4 1-1,7 10 0,3 3 0,0 12 0,-5 4-1,1 5 0,17 1-1,4 3 1,-8-5-1,0-1 0,3-3 0,3-10 0,-2-7 0,0-6 0,-14-6 0,-1-6 0,2-3 0,-3-2-1,-3-6 1,2-2-1,-4-2 1,2-2-1,0-1 1,3-5-1,-7-1 0,0-4 0,2-6 1,2-2-1,-6-6 0,6-3-1,4-8 1,-5-4 0,9-1 0,9-9 0,-7 1-1,1 0 1,14 1 0,0 5-1,-6 3 1,-6 8-1,8 7 1,-12 10-1,3 6 1,-7 6-2,1 7 0,-10-2-3,6 14-4,-14-9-16,0 3-15,3 4 1,-7-6-1,14 3 2</inkml:trace>
  <inkml:trace contextRef="#ctx0" brushRef="#br0" timeOffset="6860">2202 1268 5,'-12'-11'23,"14"15"3,-7-8-6,5 4 1,3 0-3,-6-2-2,3 4-2,-2-4-2,9 6-2,-12-4-1,7 7-2,-2 1-1,1 7-1,-4 4 0,10 8-1,-3 7 0,0 10-1,0 2 0,4 11 0,-10-2-1,7 6 0,1-1 0,0-3-1,-8-4 0,4-5 0,2-2-1,2-6 1,-1-8-1,-7-5 1,6-6-1,-2-2 0,2-8 0,-4-1 0,0-5 0,0-5 0,4 0-1,-6-3 0,0-3-1,-4-6-2,6 5-4,-7-10-3,7 5-8,-14-3-13,4-6-5,12 6-1,-7-6 3,8 6 1</inkml:trace>
  <inkml:trace contextRef="#ctx0" brushRef="#br0" timeOffset="7531">2290 1735 10,'2'10'24,"-13"-20"1,20 20 3,-7-8-13,-4-2 1,8 6-3,-6-10-2,14 9 0,-7-10 0,14 9-1,4-12-1,18 6-1,-1-8-2,12 7-2,3-7 0,1 4-2,-4-1 0,-6 3-2,-12 2 1,-5 0-1,-10 2-1,-7-2 0,-8 4-1,-12-8-3,12 8-2,-16-15-7,0 5-13,1 3-8,-10-11-2,7 9 3,-5-9 0</inkml:trace>
  <inkml:trace contextRef="#ctx0" brushRef="#br0" timeOffset="7922">2759 1335 8,'-2'-21'26,"16"11"-3,-5-1 1,-5 5-1,-2 4-3,-2 0-3,4 10-4,-12 2-2,14 11-2,-6 3-2,12 14-1,-7 3-1,9 12 0,-3 4 0,3 10-1,5-6-1,2 6 0,-11-8-1,-2 0 0,1-8-1,-5-5 0,-2-10-1,4-5 0,-8-8 1,-2-6-1,10-6-1,-2-7-2,5-2-3,-5-13-6,0-1-21,0 1-5,1-4 2,1 1-3,-6-7 3</inkml:trace>
  <inkml:trace contextRef="#ctx0" brushRef="#br0" timeOffset="8363">3234 1751 20,'6'3'31,"15"-8"3,4 7 1,0-10 0,-10 0-19,24 10-3,-7-11-4,32 7-2,-16-8-2,4 3-2,11-1 0,4 2-1,-7 1-2,-2-1 0,-14 4-1,-17-6-4,7 16-5,-20 0-20,-14-12-7,-4 6 0,-11-10 0,9 4 1</inkml:trace>
  <inkml:trace contextRef="#ctx0" brushRef="#br0" timeOffset="9144">4848 1337 10,'-17'-14'25,"21"14"2,-16-15 0,-1 8-11,-2-1-2,-1-2-3,5 3-4,-9-3 0,7 5-1,-6-5-1,0 8 1,-5-2 0,9 8 0,-14 0 0,6 9-1,-9 4-1,3 10 0,-6 6 0,4 10 0,4 11-1,4 11 0,6 5-1,8 5 1,7-1-2,13 2 1,8-7-1,8-6 1,4-14-1,9-9 0,3-15 1,5-8-1,0-13 0,-4-11-1,4-5-1,-4-13-2,6 4-5,-21-15-11,-6 4-19,4 7 0,-8-4-1,2 8 1,-19-3 2</inkml:trace>
  <inkml:trace contextRef="#ctx0" brushRef="#br0" timeOffset="9624">5279 1663 3,'6'-8'33,"5"8"2,-3-5 1,13 6-1,-2-8 2,2-3-28,16 12-1,-4-9-3,5 3-2,0 2-3,-5-6-3,13 6-3,-19-9-6,12 5-17,-5 6-6,-5-7-2,-2 7 1,-10-10 2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9:52.48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459 61 8,'4'-18'28,"11"10"1,-16-8 3,-2 4-16,6 8-1,-9 1-1,3 14-4,-15 0-1,4 18-2,-17 6 1,2 11-3,-12 4 1,5 6-2,-14 1-1,14 0 0,-5-2-2,2-11 0,4-5-1,10-8-2,4-4-3,2-15-6,6-6-17,2-5-8,2-14-1,9-3 1,0-13 0</inkml:trace>
  <inkml:trace contextRef="#ctx0" brushRef="#br0" timeOffset="290">79 65 19,'14'-1'32,"-17"-1"3,18 10-1,-15 6 1,4 5-24,21 15 1,1 2-5,25 8-2,-10 2-1,12 5-2,2 1 0,-1-4-1,-7-4-1,-10-5-1,1-2-3,-16-13-3,0 3-10,-9-8-20,-5-14 1,2-3-1,0-12 2</inkml:trace>
  <inkml:trace contextRef="#ctx0" brushRef="#br0" timeOffset="621">853 375 29,'1'2'34,"8"2"3,1-7-3,6 3 3,18 0-28,-5-6-5,16 5 1,2-4-3,11 1-1,2 1-3,0-4-2,-1 7-6,-12-3-14,-6-3-11,-8 5-1,-9-7 0,-4 6 2</inkml:trace>
  <inkml:trace contextRef="#ctx0" brushRef="#br0" timeOffset="1142">1675 35 16,'-1'-8'31,"-10"-6"1,13 8 1,-4 3-14,1-1-2,10 10-3,-6 1-3,8 12-3,-2 1-2,13 9-1,0 0-1,5 6-1,6-1 0,4-1-1,3-2 0,-4-2-1,-1-6 0,-4-2-2,-3-3-1,-7-6-1,0 3-4,-12-12-5,4 4-12,0-4-13,-10-9 0,8 2 0,-9-10 2</inkml:trace>
  <inkml:trace contextRef="#ctx0" brushRef="#br0" timeOffset="1462">2128 41 7,'8'-8'29,"-10"-6"1,8 9 2,0 1-11,-7 1-5,3 5-3,-3 0-4,0 10-2,-2-2 1,4 18-2,-10 1 1,1 15-1,-7 5 1,2 11-1,-6 4-1,6 7-1,-5 0 0,2-1-1,3-7-2,6-6 1,-15-8-2,18-8 1,-2-9-1,6-9 0,0-8-1,3-8-1,1-3-1,0-8-3,26 4-13,-25-7-21,1-9 1,-4 0-1,-5-6 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9:55.507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48 1148 16,'-31'-3'25,"22"9"2,1-5-12,11-1 2,19 2 0,8-5-4,18 3-3,7-4-1,25 2 0,8-4-3,17 4 0,7-1-2,7 3-1,-1 1-1,1 2-1,-2 3 0,-7 0 0,-14 1-1,-5-3 0,-17 0 0,-7-2 0,-15-2 0,-7-3 0,-13-1-1,-8-4 1,-4 4-1,-10-3-1,-4 3-2,-9-4-5,4 7-9,-1 2-15,-8-6-2,2 6 2,-7-7 0</inkml:trace>
  <inkml:trace contextRef="#ctx0" brushRef="#br0" timeOffset="551">1295 906 16,'-1'5'28,"-7"-7"2,17-1-1,4 11-13,5-1-1,14 6-2,1-4-4,12 8-2,5-1 0,5 7-4,-1-3 0,3 5-2,-4-3 1,-2 1-1,-8 1 1,-10 1-1,-13-3 1,-6 1 1,-22 1 0,-15 2 0,-15-1 0,-13 3 0,-6-1 0,1 1-1,-1-5 0,3 0-1,12-4-1,13-5 0,8 1-3,8-10-3,15 10-9,8-8-23,-10-8 1,13 4-2,-11-8 2</inkml:trace>
  <inkml:trace contextRef="#ctx0" brushRef="#br0" timeOffset="11347">3765 901 16,'13'-6'27,"-12"-9"-6,4 5 2,-7-3-4,-4 0-4,-4 2-3,-6-2-3,-7 4-2,-5-1-3,-4 4 0,-4 5-2,0 5 0,-7 7 0,4 11 1,-6 3 1,10 14-1,-4 7 0,11 11 0,2-1 1,14 5-1,6-3 1,17-5-2,9-1-1,16-11 1,12-11-1,11-5 0,5-11 0,3-6-2,0-7-2,-8-7-3,-1 2-9,-8-5-22,-20-7 1,-3 8-1,-16-8 1</inkml:trace>
  <inkml:trace contextRef="#ctx0" brushRef="#br0" timeOffset="12048">4183 1070 9,'-11'-9'28,"17"12"1,-4-13 2,6 4-15,29 6-4,-1-6 0,22 6-3,5-5-3,13 5-3,4-3-1,6 3 0,-1 0-1,-3 0-1,-5-2 0,-9 2-1,-12-1-1,-14-2-4,-4 0-8,-8 3-18,-17-9 0,3 9 0,-16-8 1</inkml:trace>
  <inkml:trace contextRef="#ctx0" brushRef="#br0" timeOffset="12458">5907 791 16,'-10'-24'25,"14"17"0,-18-10 1,5 10-20,-5 7 0,-7 5 2,-4 13 0,-10 4 0,-2 15 1,-13 4 1,5 11 0,-2-2-1,13 8 1,12-7-3,12 1-2,10-9 0,23-2-3,12-12 0,16-6 0,5-7-1,7-9-1,-2-5 0,5-7-1,1-2-2,-11-9-5,-3 0-22,-8 6-6,-13-4-1,-9 6 0,-16-3 1</inkml:trace>
  <inkml:trace contextRef="#ctx0" brushRef="#br0" timeOffset="13269">3531 526 14,'-2'4'31,"-11"-13"0,7 4 2,-8-3-10,3-15-10,10 0-1,-2-15-5,7 1-1,-1-11-3,9-3 0,1-2-2,0 1 0,0 3-1,-4 5 1,0 8-2,-6 7-2,1 15-5,-11 3-8,-8 10-17,12 11 0,-8-4-2,9 7 2</inkml:trace>
  <inkml:trace contextRef="#ctx0" brushRef="#br0" timeOffset="18467">3058 1151 26,'-12'-4'28,"10"7"3,-6-2-13,-7 0 0,-2 7-1,-12-5-4,-3 7-1,-15-4-2,-3 4-2,-15-5-1,4 4-2,-5-5 0,13-1-2,0-3-1,11 0 0,6-3-1,14 2-1,4-2 1,8 0-2,3 3-2,0-4-5,8 8-13,2 1-16,0-5 0,7 5-1,2-5 1</inkml:trace>
  <inkml:trace contextRef="#ctx0" brushRef="#br0" timeOffset="18988">3605 1653 13,'-2'20'31,"-12"2"2,11 16 0,-4-2 1,-1 6-25,17 13 1,-6-6-1,10 5-4,-4-9-1,1-3-2,2-8 0,-2-3-1,-3-7-2,-7-9-10,0-5-24,0 0 1,-6-14-2,8 2 1</inkml:trace>
  <inkml:trace contextRef="#ctx0" brushRef="#br0" timeOffset="19608">6187 1060 0,'14'4'24,"-8"-13"3,17 2-5,9 7-4,6-4 0,12 10-1,-2-9-1,11 7-4,4-5-2,10 6-1,-8-5-3,1 6-3,-8-6-1,0 0-1,-7 0-1,0-4-1,-13 5-3,-12-6-4,-3 5-15,-13 4-11,-12-6-2,-12 11 2,-15-7 0</inkml:trace>
  <inkml:trace contextRef="#ctx0" brushRef="#br0" timeOffset="20069">5914 1523 17,'-2'-3'31,"2"15"1,0-2 3,0 7-16,4 18 0,3-2-4,-2 19-2,-5-4-3,2 10-3,10-3-1,1 4-1,2-8-2,-15-2 0,8-5-1,7-7-1,0-4 0,1-5 0,-12-8-1,2-4 0,-22-6 0,16-1-1,1-6-1,-7-9-6,8-3-22,-6-1-10,-11-9 1,-4 1-1,19-8 2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19:45.36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18 458 0,'0'-5'27,"-6"-9"0,6 17 2,-1 4-11,1 6-2,1 13-1,-1 2-5,1 11-3,-2 0-1,2 9-1,-1-3-1,2-2-2,-2-4 0,4-2-2,6-7 3,6-4-3,2-7 0,4-5 1,2-9-1,1-7 0,8-9 1,1-11-1,-1-10 0,-1-8-1,0-8 1,-3-4-1,-3-3 0,-7-1 1,-3 6-2,-7 6 1,-6 8 1,-3 11-1,-3 14 2,-1 14-1,1 13 0,1 10 1,4 9 1,2 5-2,3 4 1,2-2 0,6 0 0,-1-3-1,7-7 0,-3-5 0,3-5 0,-2-6 0,0-6-1,1-3 0,-1-10-2,1-8 1,1-7-1,-3-9 0,1-5 0,-1-10 0,1-2-1,-5-3 1,-1 3 0,-5 2 1,-1 10 1,0 9 2,-4 10 1,0 17 2,-3 11 0,3 17 2,-6 4-1,7 7 2,-4 1-1,5 5-2,-3-8-1,4-2 0,0-12-1,1-3-1,-1-11 1,1-3-1,-2-20 0,-1 1 0,-1-8-1,0-5 1,-2-7-1,2-6 1,3-4-2,0-5 0,4 11 1,2-6-1,2 7 0,2 5-1,2 11 2,1 8-1,0 16 1,-2 10 0,-1 13 0,0 7 1,-2 2 0,1 5-1,-2 0 1,-1-4 0,-2-5 0,-3-7-2,0-6 0,-4-10-4,6 3-8,-5-2-21,-4-14-2,2 2 0,-5-12 0</inkml:trace>
  <inkml:trace contextRef="#ctx0" brushRef="#br0" timeOffset="951">1548 325 12,'3'-16'30,"-22"-5"1,0 17 1,-16 0-1,-2 8-24,2 12 0,-6 4-3,8 11-2,2 2-1,11 2 0,9-3-1,13-3 0,15-6 0,10-3 0,10-5 0,5-4 0,5-1 0,-1 2 1,-3-1 0,-4 4 0,-14 1 2,-8 6 0,-18-2 1,-10 0-1,-15 2 1,-7-6-2,-9-3-1,-5-3-3,5-1-2,-3-8-7,14-5-8,10 4-15,-1-13-2,16 10 2,2-14 1</inkml:trace>
  <inkml:trace contextRef="#ctx0" brushRef="#br0" timeOffset="1332">2116 381 29,'-14'-7'30,"-23"-3"3,1 15-3,-12 14-10,5-4-15,3 8 0,4 4-3,7 7 0,7-2-1,8 2 0,8-5 0,10-2 1,6-7 0,8-4 0,-7-10 0,8-4-1,9-6 2,2-6-3,-1-7 1,-1-2-1,0-4 0,-5-4-1,6 1 1,-4-1 0,-12 4-1,-3 2 1,-6 11 0,-2 7-2,-5 11 4,-2 9-2,0 8 1,2 8 0,1 2 1,5 2 1,6-6-1,8-2 1,7-10-1,3-9 0,10-9-1,0-9-1,4-8-1,-3-10-2,0-5 0,-9-9 0,0-5-1,-7-10 1,-8-3-1,-7-6 1,-1 0 2,-7 2 1,-1 2 1,2 11 0,-1 6 1,1 15 0,1 11 3,5 20-2,-3 12 1,7 23 1,-5 11-1,3 12 0,-3 7-1,2 8 0,-3-2 0,3 0-2,-2-9-1,-1-14-2,5-8-4,-5-17-6,6-7-16,-1-8-9,-6-16-1,1-5 1,-6-14 1</inkml:trace>
  <inkml:trace contextRef="#ctx0" brushRef="#br0" timeOffset="1962">2350 390 10,'-26'0'33,"14"7"1,5-8 2,20 1-1,5 2-15,9-13-12,18-2-5,2-3-3,5-4-2,2 5 0,-6 2-1,-4 9-1,-11 5 2,-8 12 2,-8 10 2,-8 6 2,-3 13-1,-6 0 0,1 5 2,-2-5-2,4 1 1,-2-8-2,8-6 0,1-9-1,6-5 0,1-11-1,4-5-1,0-8 0,3-4 0,-2-7 0,-2-6-1,-3-5-1,-7-7 1,-4-1-1,-3-4 1,-4 5 0,-2-1 0,1 10 0,-2 6 1,1 13 2,5 14 1,-1 12 0,5 13 2,-2 3 0,5 10 0,-2-1 1,3 2-1,3-5-1,2-6-1,2-6 0,4-9-1,5-7-1,2-5 0,3-10 0,3-8-1,1-3 1,-5-7-2,-2-6 0,-6-6-1,-9-1 1,-4-2-1,-9 5 1,-3 1 0,-6 9 0,2 6 1,-2 14 2,3 11 1,2 10 0,4 11 1,3 4 0,2 6 1,3-1-1,3 2 1,0-6-1,-4-5-1,2-6 0,-2-4 0,-4-8-1,1-6 0,-5-8 1,-2-6-2,-2-7 1,2-6-2,2-8 0,-2-5 0,5-4-1,0-1 0,11 3-1,2 1 0,7 7 0,3 4 0,7 12 0,2 3-1,3 10 1,-4-1-3,5 10-2,-6-5-1,3 9-2,-6-7-1,-6 5 1,0-8 1,5 3 2,-11-5 4,4-2 3,-2-2 2,-6-3 5,-10 0 2,7-4 0,-10 6 1,-13-3 0,10 10-1,-18 0 0,4 11-1,-6 2-1,10 10-1,-9 3-1,10 4 0,4-1-2,2 2 1,7-7-1,5-4-1,4-5 0,3-8 0,-1-9-1,8-4 1,1-5 0,-1-7-1,-1-5-1,-2-5 1,-1-4-1,-1-1 0,-1 1 0,-9 1-1,-2 7 1,-3 2 0,-15 12 0,9 11 2,0 9 0,3 12 0,1 4 0,3 4 1,3 2 0,5-2 0,14-5 0,-2-8-1,1-9 0,2-5 0,5-9-1,-1-8-1,0-10 0,-2-8-2,4-7 1,-8-12-3,6-7 0,-15-13-1,3 2 0,-13-7 0,2 9 1,-5 5 2,-1 11-1,-6 13 4,-2 18 3,9 20 1,-2 13 0,8 16 2,-1 10-1,5 11 0,-3 4-1,9 8 0,-3-3-1,-4-2-1,1-5-1,-1-6 0,1-8-2,-1-12-2,5-2-5,-8-17-13,1-4-17,6-6 0,-16-14 0,6-5 0</inkml:trace>
  <inkml:trace contextRef="#ctx0" brushRef="#br0" timeOffset="3405">4026 332 30,'-16'1'37,"10"-2"2,9 4 0,12-8 0,-1-5-25,27 7-7,4-4-5,4-6-7,12 1-22,-8 5-12,-5-3 1,-3 7-1,-8-1 1</inkml:trace>
  <inkml:trace contextRef="#ctx0" brushRef="#br0" timeOffset="3595">4571 453 6,'-25'15'36,"11"-1"2,-2-5 1,11 0-2,7 4 1,8-17-30,18 1-3,-1-7-4,4-6-2,5-2-3,-4-9-2,4 5-2,-11-10 0,1 6 0,-19-7 0,1 9 2,-13 1 3,-6 9 2,-8 7 3,-10 8 2,3 16 3,-11 5 1,10 19 0,-4-4 0,14 14-1,1-3-1,14 3-2,7-9 0,9-2-2,8-6-2,6-11-1,9-4-2,0-14-3,9 1-5,-5-17-9,-2-7-17,5-1-2,-5-10 1,-1-1 1</inkml:trace>
  <inkml:trace contextRef="#ctx0" brushRef="#br0" timeOffset="3955">4998 361 30,'-35'7'33,"5"13"2,-7 3 0,5 5-14,11 13-5,-3-8-6,13 6-4,6-7-3,11-2 0,9-6-2,5-9 0,6-6 0,8-7 0,1-8-1,7-9-1,0-6 0,-3-11-2,-1-6-2,-9-16-1,0-1-1,-16-11-1,-3-1 3,-17-4 0,-6 6 3,-2 7 2,-2 7 2,5 21 3,-11 9 2,14 24 2,-2 15-1,15 27 0,-1 7-1,7 17-1,-7 2 0,9 9-1,1-5-1,0-1-2,-3-10-1,-1-15 0,7-11-2,-9-8-2,9-2-9,-15-15-29,1-9 2,-5-7-1,-1-8 0,2-4 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0:23.808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533 396 16,'-3'2'28,"-12"-14"0,5-1 2,-7 3-15,-7-3 0,0 6-5,-14-4-1,1 7-3,-14 1 1,3 9-1,-5 3-1,3 4-1,-2 3-1,9 3-1,8-1-1,12 1 0,13 0-1,16-4 0,17 1 0,16 1 0,20 0 0,10 4 1,9-1-1,3 3 0,-2 2 0,-12 2 1,-13 2-1,-21 3 1,-24 0 0,-19 2 0,-25-2 0,-13 1 1,-16-8-1,-5-1 0,-1-8 0,3-6-2,11-7-1,9-10-3,18-2-4,8-12-10,17-6-16,16 9-1,4-10 0,17 6 1</inkml:trace>
  <inkml:trace contextRef="#ctx0" brushRef="#br0" timeOffset="541">907 448 11,'-10'-11'25,"-17"-9"1,14 18 2,-8 2-17,-1 6 1,1 14-1,-9 5-2,5 11-1,-6-1 0,10 7-1,-4-4 0,10 5-2,2-6-1,10-4-1,9-8-1,7-5-1,9-7-1,1-6 1,5-8 0,0-8-1,2-8 1,-4-7-1,2-8 1,-6-4-1,-2-6 0,-5-1 0,-5 2 0,-4 5 0,-3 8 0,-6 9 0,-4 14 0,-2 10 0,0 13 0,0 8 0,5 6 0,4 1 1,4 0-1,9-1 0,6-4 1,9-6-1,3-6 0,5-8 1,2-5-1,-2-7 0,1-6 0,-4-6-1,-2-7 1,-7-11 0,-3-3 0,-4-10-1,-7-4 1,1-1 0,-10-3 0,1 1 0,-4 4 0,-1 6 0,-1 6 0,-1 9 1,0 10 1,5 9-1,-5 12 1,8 11 1,-7 10 0,8 15 1,-1 8-2,7 8 1,-1 2-1,4 5 0,3-3-1,-3-3 0,6-7-2,-4-10-1,-1-6-4,-6-15-7,-7-4-24,2-1-1,-10-11 0,2-2 1,-11-9 1</inkml:trace>
  <inkml:trace contextRef="#ctx0" brushRef="#br0" timeOffset="1222">1102 530 17,'-10'-2'32,"0"-6"2,14 5 0,2-10 0,-3-3-20,30 5-6,5-6-4,11 3-2,1-4 0,-1 2-2,-2 3 0,-3 3 0,-8 4 0,-5 2 0,-8 8 0,-7 2 0,-4 8 0,-5 4 1,0 1 0,-2 7 0,-1 0 1,5 4 0,-4-1 0,9 6 0,-7-6 0,4 3 0,-3-4 0,2-2-1,3-6 0,-9-4-1,8-7 1,3-6-1,5-8-1,0-6 0,7-10 0,-4-5-2,-1-4 1,2-6 0,-6-2 0,-11-1-1,0 4 2,-4 2-1,-1 5 2,-1 5-1,-5 7 1,2 11 0,1 10 0,1 12 2,1 5-1,1 10 1,1 3 0,3 5 0,4 1 0,1-3 0,4-6-1,7-6 0,6-7-1,2-11 1,6-6-1,1-10 1,-1-5-1,2-3 0,-3-5 0,-4-5 0,-12-2 0,-5-1-1,-7-1 0,-8 1 1,-3 2-1,-8 3 0,3 5 0,-1 9 1,0 10 0,7 11 0,-4 13 1,11 9 0,0 6 0,4 5 0,0-1 1,4 2 0,1-9-1,-1-4 1,-2-8-1,3-7 0,-7-10 1,7-7-1,-10-9 0,0-6 0,-3-10 0,0-4-1,0-6 0,-2-6-1,5-2 0,2-1 0,3 5 0,8 3-1,6 8 0,4 5 0,9 9 0,0 5 0,7 12-1,-4 0-2,9 10-3,-11-10-3,5 14-7,-7-13-2,-2 7-3,-5-7 0,-2-3 0,-5-3 6,1-4 6,-7-2 7,-1-3 8,-1-1 7,-5 1 3,-5-2 3,-5 1 2,-6 6-3,-10 0-1,-1 14-3,-8-3-1,-2 20-2,-4-3 0,6 16-2,2-4-1,9 8-1,5-2-2,9 2 1,6-9-2,9-4 0,4-7-1,6-8 0,-1-5 0,7-9-1,-5-4 1,4-11-2,-4-2 1,-3-8-1,1-4-1,-7-6 1,-1 0-1,-7-2 0,0 3 0,-3 2 1,-6 11 0,-1 6 0,-2 14 1,1 12 1,4 10 0,-3 11 1,6 1-1,0 9 1,8-6 0,3 2 0,8-10-1,5-5 0,0-9-1,7-6 1,-2-8-1,7-11 0,-8-3-1,2-11 0,-5-7 0,-1-13-1,-4-4 0,-9-9-1,1 0 1,-14-2-1,5 4 1,-10 7 1,2 5-1,-5 15 1,2 12 2,2 12 0,-2 13 1,13 13 1,-3 14 0,7 10 1,-6 9-1,8 7 1,-1 1-2,0 2 0,2-6 0,-1-4-2,-1-9 0,0-11-1,2-6-2,-8-15-6,7-4-19,0-8-10,-11-12 1,-5-7-2,-9-15 2</inkml:trace>
  <inkml:trace contextRef="#ctx0" brushRef="#br0" timeOffset="2764">2952 390 2,'-19'2'35,"10"-6"1,6 2 1,17-5 0,6 1 0,19-1-29,5-3-3,7-2-6,9 5-4,-11-6-11,5 1-22,-5 8 2,-5-4-2,-8 8 2</inkml:trace>
  <inkml:trace contextRef="#ctx0" brushRef="#br0" timeOffset="3094">3475 473 1,'17'9'32,"-15"-9"1,24 4 1,-6-10-1,11-5-17,2 6-2,-1-11-5,6 3-3,-4-7-4,6 3 0,-14-2-1,-2 1 0,-8 4 0,-8-2 0,-3 3-1,-10 3 0,-6 0 0,-7 4 0,-6 3 0,-19 6 0,10 3 0,-6 10 1,5 4 2,1 12 0,-1 4 0,9 9 1,2-1-1,35 0 1,-6 0 0,15-3-2,1-5 0,12-6-1,7-6-2,2-10-1,11-1-1,-16-11-5,14 2-9,1-8-22,-15-11 1,-2 1-1,-7-10 2</inkml:trace>
  <inkml:trace contextRef="#ctx0" brushRef="#br0" timeOffset="3555">4430 372 15,'-17'-27'23,"12"19"0,-17-4-12,-3 3 3,-4 11-1,-5 1 0,0 14 1,-6 2-1,7 13 0,-7 0-1,16 10-1,-4-4-3,14 4-2,5-6-2,13-1-1,9-8-1,8-3-1,6-13-1,8-5 1,3-9-1,3-8-1,-3-8 0,1-10-2,-4-11 0,-5-12-2,0-3 0,-14-12-1,-2 4 1,-15-6-2,-5 6 4,-7 3 1,-5 8 1,1 13 3,-6 7 0,9 14 3,6 8 2,2 17 0,-3 9 0,9 16 0,-1 10-1,4 13 0,-2 8 0,3 9-2,-8-2-1,10 3 0,6-8-2,1-4 0,-2-9-1,-2-10-2,11-7-3,-14-18-11,4-5-24,1-5 0,-13-14 0,-2-2 0,-1-15 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5:10.740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244 1497 14,'6'13'31,"-10"-14"2,7 1 2,-3-6-13,-3-17-3,4 2-3,-7-19-7,6-2-3,-4-14-2,3-4-2,-1-3-2,2 2-1,0 3-1,0 5-2,7 12-5,-7 4-12,2 6-14,4 15-1,-6 0 2,5 14-1</inkml:trace>
  <inkml:trace contextRef="#ctx0" brushRef="#br0" timeOffset="511">55 90 12,'-4'-13'26,"-10"-6"2,13 8-1,0 14-12,1 11-1,5 15-2,0 9-4,3 12-1,0 10-1,2 6-1,-1 5-2,-1-3-3,3-3-3,-6-13-4,7-4-7,-3-14-9,-6-18-10,7-4 1,-13-24 1</inkml:trace>
  <inkml:trace contextRef="#ctx0" brushRef="#br0" timeOffset="762">30 217 5,'-16'-28'29,"10"9"0,-4-9 1,13 8-1,4-5-17,8-2-7,10 2-1,8 2-3,5 7 0,4 12-1,1 4 0,-4 10 1,-7 10-1,-12 12 0,-15 9 1,-14 2 0,-9 6 0,-15-1 1,-2 0 0,-7-8 1,5-5-1,2-9 0,13-10 0,9-10-1,13-8 0,13-8-1,8-6 0,9-3 0,5 0 0,6 4 0,3 3 0,0 5 0,-4 7 0,-3 7 0,-8 9-1,-7 6 1,-11 8 0,-9 9 0,-14 4 0,-10 7-1,-8-3-1,-8 2 0,-3-8-3,3-5-3,3-17-9,3-19-11,19-5-5,-1-23 3,18-4 0</inkml:trace>
  <inkml:trace contextRef="#ctx0" brushRef="#br0" timeOffset="1212">498 267 9,'20'2'31,"3"20"1,-12 0 1,0 4-2,-2 13-16,-5 3-4,2 4-3,-7-4-4,1-1-1,-3-5-2,0-6 0,1-10 0,2-10-1,-1-14 0,2-13 0,4-14 1,2-6-1,2-8 0,3-6 0,1-1 0,3 3 0,1 6-1,2 5 1,0 9 0,3 6-2,0 7-2,-3 3-5,-2 7-13,1 8-11,-7-6-2,2 9 2,-7-8 0</inkml:trace>
  <inkml:trace contextRef="#ctx0" brushRef="#br0" timeOffset="1853">705 1822 3,'7'6'31,"-10"-9"0,7 8 2,-7-8 0,3 1-19,9 7-2,-3-7-3,10 5-3,-4-9-2,5 2-1,12-5-1,5 1-2,-1-1-3,-2-6-4,-1 7-14,-3 2-13,-4-4-1,0 10 1,-20-6 0</inkml:trace>
  <inkml:trace contextRef="#ctx0" brushRef="#br0" timeOffset="2094">1027 1546 23,'0'-10'32,"-6"3"3,3 20-1,-3 9 1,0 12-24,8 21-2,-5 5-3,1 9-2,-1 3-2,2 1-3,2-3-3,-1-10-2,8-5-4,-8-15-5,8-4-5,0-11-9,-4-19-6,6-2 2,-7-20 2</inkml:trace>
  <inkml:trace contextRef="#ctx0" brushRef="#br0" timeOffset="2334">1051 1906 22,'0'6'31,"-3"-7"3,11 6-1,-3-7 0,6-1-24,11 1-6,2-1-3,2-5-4,8 0-7,-5-6-9,2-3-5,-1-1-4,-6-5 0,0 3 2</inkml:trace>
  <inkml:trace contextRef="#ctx0" brushRef="#br0" timeOffset="2494">1367 1650 11,'6'-13'22,"-12"-5"1,8 12-1,-2 9 1,-3 10-4,7 23-2,-8 1-2,7 21-2,-9 3-2,12 11-2,-9-1-4,9 0-2,2-3-6,-5-15-14,5-6-19,5-5 0,-7-18-1,2-1 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1:38.796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1803 950 31,'-1'-6'33,"-14"-10"2,4 6 1,-5-2-16,-12-11-1,3 9-7,-16-12-2,5 2-4,-5-6 0,3 1-2,-1-1-1,4-1-1,-1 1-1,2 2 0,8 5-2,-3 4-2,11 12-3,-6-3-17,10 3-17,7 8 2,4-1-1,16 0-1</inkml:trace>
  <inkml:trace contextRef="#ctx0" brushRef="#br0" timeOffset="621">441 19 18,'24'-7'31,"-21"-5"1,4 11 3,-1 2-17,-3-1 0,5 15-5,-3 3-3,2 16-3,0 2-2,1 10 0,0 3-2,0 8-1,-3-4 0,0 0-1,1-9 0,-1-4-1,4-7-1,-2-7-1,-1 0-3,-1-12-4,5 4-10,2-8-13,-11-10-3,12 1-3,-14-11 3</inkml:trace>
  <inkml:trace contextRef="#ctx0" brushRef="#br0" timeOffset="911">784 65 3,'10'-24'32,"-9"-1"1,5 16 2,-1 5 0,-11 13-16,16 20-4,-10 3-6,4 14-4,2 4-1,-2 10-1,10 1-1,-7-3-1,5-5-3,-11-11-2,11-7-5,-12-9-11,-8-7-15,13-3-1,-14-12-1,5-1 2</inkml:trace>
  <inkml:trace contextRef="#ctx0" brushRef="#br0" timeOffset="1171">559 426 33,'-8'4'34,"2"-8"2,16 2-1,6-8 1,20-1-31,11-4-7,11-7-28,14 12-4,-13-6-2,10 8 1,-20-4 0</inkml:trace>
  <inkml:trace contextRef="#ctx0" brushRef="#br0" timeOffset="1712">1548 1675 25,'2'3'34,"-12"-5"1,-1 10 1,-16 6-11,-8-4-8,0 12-4,-15-3-6,1 8-1,-12 2-2,5 3-2,-3 0-1,8 0 0,0-2-2,5-7-2,9 3-5,-3-11-12,15-8-18,11-1 1,7-10 0,7-2 0</inkml:trace>
  <inkml:trace contextRef="#ctx0" brushRef="#br0" timeOffset="2283">0 2219 26,'6'-4'32,"-5"1"1,9 13 0,8 9-15,-9 1-2,11 13-3,-10 2-4,14 10-3,-14 0-2,3 4 0,-7-3-2,-3-4-1,0-4-1,-5-5-3,5-5-2,-13-12-7,7-9-22,0 2-1,-1-14-2,4 0 2,-2-10 0</inkml:trace>
  <inkml:trace contextRef="#ctx0" brushRef="#br0" timeOffset="2553">335 2124 12,'13'-16'31,"-13"1"2,15 18 1,-15 3 0,1 8-21,11 20 0,-25-1-5,13 12-2,-13 1 0,27 8-2,-12-4-1,17 1-1,-17-7 0,7-4-2,12-5-1,-1-6-2,0-3-2,-20-12-5,6 2-14,-9-7-12,-1-9-1,-16 0 1,-1-12 1</inkml:trace>
  <inkml:trace contextRef="#ctx0" brushRef="#br0" timeOffset="2864">160 2441 30,'3'7'33,"-4"-9"3,14 8-1,0-12 1,3 4-29,10 2 0,19-8-4,6 5 0,-1-4-2,4-1-2,-2 2-4,-8-3-7,-3-1-23,4 8-1,-26-3 1,-5 6-1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1:50.713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  <inkml:brush xml:id="br1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891 4294 16,'-9'-5'24,"9"5"-3,-1-9-3,1-3 0,1 1-4,-1-14-1,4 6-1,-4-13-1,5 4-1,-4-16-2,4-1 0,-2-10-3,2-4-1,0-15-1,-1-5 0,3-17-2,-2-7 0,1-7 0,-1-2-1,4-3 1,-1 1-1,-1 5 0,0 7 0,-3 8 1,5 11-1,-6 9 0,1 6 1,-2 6 0,-1 6-1,-1 6 0,5 7 0,-5 5 1,3 8-1,-2 4 0,1 9 0,-1 2 0,1 7 0,-1 5 0,-2 1 0,3 2 0,-4 3 0,4 0-1,-3 1 1,4 4-1,-9-1-1,5 4-1,-7-1-3,5 12-7,-7-3-13,-1 0-9,0 5-1,-5-3 1,9 2 1</inkml:trace>
  <inkml:trace contextRef="#ctx0" brushRef="#br0" timeOffset="641">566 2659 19,'0'18'26,"-15"-8"-3,12-2-4,3-2-1,0-4-3,11-1-3,0-11-1,14-2-3,-5-11 0,14-7-2,-3-14 2,12-2-3,0-9-1,2 2-1,-7-4 0,4 4-1,-7 5-1,4 10 0,-13 8 0,2 8 0,-9 6-1,1 5 1,-4 4-1,0 4 0,1 3 1,-7 3 0,6 2 0,-2 5 0,2 6 0,-3 8 0,6 7 0,-4 11 1,4 6-1,1 8 0,4 1 0,-5 1 0,4 0 0,-1-6 0,4-6-1,0-8 0,-4-8 0,-1-7 0,-3-5-1,-3-7-2,4 1-9,3-8-26,-22-5 1,6-1-2,-12-8 2,9 0 0</inkml:trace>
  <inkml:trace contextRef="#ctx0" brushRef="#br1" timeOffset="114374">508 159 9,'11'-3'28,"-22"-11"1,3 4 3,-2-4-17,-9-6 0,0 4-3,-6-7-4,-2 4-2,-4-1 0,5 7-2,-8 4-1,1 11 0,-7 11-1,-3 10 0,-4 10 0,12 14 0,-3 5 0,8 8-1,6 3 1,4-1 0,21-3-1,-1-1 1,22-7-1,4-6 0,7-8 0,3-6-1,3-8 1,1-6-1,-13-8-1,17-8-2,-10-2-4,-10-17-10,4-2-18,7 1-1,-6-8-1,5 5 1</inkml:trace>
  <inkml:trace contextRef="#ctx0" brushRef="#br1" timeOffset="114765">752 325 30,'-7'8'35,"-3"-4"2,3 3-1,5-4 1,7-3-31,16 2 0,4-7-3,1 1-3,12-2-1,-3-4-5,9 6-10,-5-1-20,-11-3 0,-5 8-1,-5-5 1</inkml:trace>
  <inkml:trace contextRef="#ctx0" brushRef="#br1" timeOffset="115206">1813 72 23,'-22'-19'29,"4"11"1,-15-8 1,0 6-21,-2 8 0,-6 2-4,-3 10 0,2 0-2,-2 15 0,4 7 0,3 10-1,14 4 0,4 5-1,16 2 1,12-1 0,14-1 0,15-8-1,9-9-1,11-8 1,2-12-1,1-8-1,4-7 0,-3-8-5,-3-1-8,-5-2-22,-22-7 1,0 8-2,-14-7 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50.475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314 1 28,'-5'-6'31,"5"15"1,-11 0 1,2 11-20,5 13-1,-2 1-4,2 10-3,1 3-1,3 3-2,0-2-3,3-4-5,1-4-14,0-2-13,-1-13-1,0-1 0,-9-14 0</inkml:trace>
  <inkml:trace contextRef="#ctx0" brushRef="#br0" timeOffset="441">57 818 29,'-2'-15'32,"4"11"2,1 4-10,-9 3-6,6 14-1,-6 5-7,3 11-1,-6 4-3,4 9-2,-4 0-1,0 3-1,5-1-1,-1-7-3,4-2-2,-2-13-6,6-3-12,3-8-13,0-15-1,5-3 1,-3-16 1</inkml:trace>
  <inkml:trace contextRef="#ctx0" brushRef="#br0" timeOffset="681">254 774 12,'25'-17'31,"10"20"0,-28 8 3,-3 13-16,5 13-2,-12 5-5,3 10-3,-7 1-3,-2-1-5,2-2-4,-3-8-9,1-11-16,2 2-3,0-15-2,2-1 1</inkml:trace>
  <inkml:trace contextRef="#ctx0" brushRef="#br0" timeOffset="921">76 1060 23,'-9'0'31,"9"0"1,4-3-2,17 1-1,6-11-30,11-11-17,14 6-11,-11-15-3,11 13 1,-11-8-1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3:51.827"/>
    </inkml:context>
    <inkml:brush xml:id="br0">
      <inkml:brushProperty name="width" value="0.03528" units="cm"/>
      <inkml:brushProperty name="height" value="0.03528" units="cm"/>
      <inkml:brushProperty name="color" value="#009900"/>
      <inkml:brushProperty name="fitToCurve" value="1"/>
      <inkml:brushProperty name="ignorePressure" value="1"/>
    </inkml:brush>
  </inkml:definitions>
  <inkml:trace contextRef="#ctx0" brushRef="#br0">253 25 1,'-19'-12'32,"19"9"0,-12-4 2,11 4-1,2 10-19,-7 2-1,15 16-2,-11 1-4,10 10-2,-10 4 1,4 8-3,1 2 0,1-3-2,0 1-2,-5-7-3,7-1-10,-2-5-23,-2-12 0,4 1-1,-11-11 1</inkml:trace>
  <inkml:trace contextRef="#ctx0" brushRef="#br0" timeOffset="371">37 864 31,'2'1'34,"-10"-1"2,19 15 0,-12 12-11,-2-5-14,6 13-2,-10 0-3,5 5-2,-4 1-1,3-1-1,-1-2-1,-3-5-3,8-1-1,-5-9-5,8 2-12,-2 0-15,-8-14-2,4 1 0,-5-9 1</inkml:trace>
  <inkml:trace contextRef="#ctx0" brushRef="#br0" timeOffset="631">283 829 0,'19'-10'33,"-11"5"2,-1 21 0,-7 9 0,6 0-10,-3 22-17,-2-2-2,4 6-4,-1-3-1,2-3-3,3-3-1,-9-10-4,1 0-4,-7-11-10,2-5-12,-1 2-1,-6-14 1,3 5 2</inkml:trace>
  <inkml:trace contextRef="#ctx0" brushRef="#br0" timeOffset="871">64 1141 14,'-1'1'32,"-1"-7"1,17 8 0,1-11 1,-1 2-25,31-2-8,0 0-12,3 2-20,-5-9-2,0 9 0,-15-9 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0" units="in"/>
          <inkml:channel name="Y" type="integer" max="21760" units="in"/>
          <inkml:channel name="F" type="integer" max="255" units="dev"/>
        </inkml:traceFormat>
        <inkml:channelProperties>
          <inkml:channelProperty channel="X" name="resolution" value="3490.90918" units="1/in"/>
          <inkml:channelProperty channel="Y" name="resolution" value="3516.4834" units="1/in"/>
          <inkml:channelProperty channel="F" name="resolution" value="INF" units="1/dev"/>
        </inkml:channelProperties>
      </inkml:inkSource>
      <inkml:timestamp xml:id="ts0" timeString="2010-04-27T16:22:33.044"/>
    </inkml:context>
    <inkml:brush xml:id="br0">
      <inkml:brushProperty name="width" value="0.03528" units="cm"/>
      <inkml:brushProperty name="height" value="0.03528" units="cm"/>
      <inkml:brushProperty name="color" value="#663300"/>
      <inkml:brushProperty name="fitToCurve" value="1"/>
      <inkml:brushProperty name="ignorePressure" value="1"/>
    </inkml:brush>
  </inkml:definitions>
  <inkml:trace contextRef="#ctx0" brushRef="#br0">81 47 29,'-15'-15'31,"15"8"4,-10 7-5,9-9-11,2 15 0,-5-1-4,5 15-4,-11 2-2,7 13-2,-9 4-1,9 10-2,-11 2-1,7 4-1,5-3 0,2-1-1,7-7-1,7-5 1,-6-9-1,1-5 0,3-5 0,-4-7 0,0-2 0,2-6-1,-10-2-1,-5-3 0,10 2-3,-15-9-3,15 8-9,-2-5-18,-11-8-3,2 0-2,6-5 3,9 2 0</inkml:trace>
  <inkml:trace contextRef="#ctx0" brushRef="#br0" timeOffset="320">87 363 11,'-2'2'31,"-10"-8"2,14 10 1,-2-9 0,13-3-21,18 8-2,2-8-4,8 0-4,5-2-3,2-4-5,3 4-11,-3-1-13,-14-8-4,-4 9-2,-12-9 1</inkml:trace>
  <inkml:trace contextRef="#ctx0" brushRef="#br0" timeOffset="510">465 40 21,'-15'-21'33,"10"11"2,-1 1 1,0 7-8,12 19-9,-9 3-4,9 18-5,-6 6-3,8 11-1,-8 4-2,6 5-1,-4-3-1,1-3-1,-2-8-1,2-8 0,0-9-2,-2-11-2,2-2-5,-7-11-19,2-11-11,2-2 0,-3-10-1,3-1 2</inkml:trace>
  <inkml:trace contextRef="#ctx0" brushRef="#br0" timeOffset="921">548 484 1,'0'-3'32,"0"7"0,0-9 2,0 6-1,10-1-15,6-9-5,7 3-5,2-5-4,0 2-2,10-1 0,-2 4-1,8 0-1,-15 5 1,-8 5 0,-8 8 0,-9 5 1,-7 9-1,-8 2 1,-5 4 0,-10 3 0,1 0 0,-5-3 0,2-3 0,5-6 0,7-3 0,-1-7-1,14-3 1,-6-5 0,20-4 0,18-1-1,3-1 0,6-1-1,7-2 1,3 3 0,2-2-1,6 0 0,-12-2-1,3 5-2,-11-7-7,-15 4-29,7 6 1,-12-6-1,-6 8 1,3-7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A5F19BA-01C7-4C60-A19E-9EEFBEDED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54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2AD436D-9D6D-46CB-AAAA-257C32790805}" type="slidenum">
              <a:rPr lang="en-US" smtClean="0">
                <a:latin typeface="Arial" pitchFamily="34" charset="0"/>
              </a:rPr>
              <a:pPr eaLnBrk="1" hangingPunct="1"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0994B8A-7BA7-4CA7-9D95-9CB05827A24A}" type="slidenum">
              <a:rPr lang="en-US" smtClean="0">
                <a:latin typeface="Arial" pitchFamily="34" charset="0"/>
              </a:rPr>
              <a:pPr eaLnBrk="1" hangingPunct="1"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0644D69-760B-4F7A-82E4-91958496DC95}" type="slidenum">
              <a:rPr lang="en-US" smtClean="0">
                <a:latin typeface="Arial" pitchFamily="34" charset="0"/>
              </a:rPr>
              <a:pPr eaLnBrk="1" hangingPunct="1"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4FB0665-CEB3-4CDB-904F-DDE74B7A5255}" type="slidenum">
              <a:rPr lang="en-US" smtClean="0">
                <a:latin typeface="Arial" pitchFamily="34" charset="0"/>
              </a:rPr>
              <a:pPr eaLnBrk="1" hangingPunct="1"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3AC6527-EFF4-4E32-9C10-3CA438437111}" type="slidenum">
              <a:rPr lang="en-US" smtClean="0">
                <a:latin typeface="Arial" pitchFamily="34" charset="0"/>
              </a:rPr>
              <a:pPr eaLnBrk="1" hangingPunct="1"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8C5FEBB-2C25-43AD-9D31-3A657EC55F14}" type="slidenum">
              <a:rPr lang="en-US" smtClean="0">
                <a:latin typeface="Arial" pitchFamily="34" charset="0"/>
              </a:rPr>
              <a:pPr eaLnBrk="1" hangingPunct="1"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10D2C87-3FC8-4F42-B301-D6D6121E31AC}" type="slidenum">
              <a:rPr lang="en-US" smtClean="0">
                <a:latin typeface="Arial" pitchFamily="34" charset="0"/>
              </a:rPr>
              <a:pPr eaLnBrk="1" hangingPunct="1"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C50F817-5279-4734-A787-6741A7ABF75A}" type="slidenum">
              <a:rPr lang="en-US" smtClean="0">
                <a:latin typeface="Arial" pitchFamily="34" charset="0"/>
              </a:rPr>
              <a:pPr eaLnBrk="1" hangingPunct="1"/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A65F49D-78BC-4085-8072-7AB006AB0FDC}" type="slidenum">
              <a:rPr lang="en-US" smtClean="0">
                <a:latin typeface="Arial" pitchFamily="34" charset="0"/>
              </a:rPr>
              <a:pPr eaLnBrk="1" hangingPunct="1"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3B57795-C62D-4303-8947-6C5281F272CF}" type="slidenum">
              <a:rPr lang="en-US" smtClean="0">
                <a:latin typeface="Arial" pitchFamily="34" charset="0"/>
              </a:rPr>
              <a:pPr eaLnBrk="1" hangingPunct="1"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397ADBF-FF22-40F9-ABF4-438A2DB75CAF}" type="slidenum">
              <a:rPr lang="en-US" smtClean="0">
                <a:latin typeface="Arial" pitchFamily="34" charset="0"/>
              </a:rPr>
              <a:pPr eaLnBrk="1" hangingPunct="1"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06ACC08-786E-498C-B6B5-02A2CBC50847}" type="slidenum">
              <a:rPr lang="en-US" smtClean="0">
                <a:latin typeface="Arial" pitchFamily="34" charset="0"/>
              </a:rPr>
              <a:pPr eaLnBrk="1" hangingPunct="1"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697FA02-BA4F-4A7D-A338-6C041ABE8E27}" type="slidenum">
              <a:rPr lang="en-US" smtClean="0">
                <a:latin typeface="Arial" pitchFamily="34" charset="0"/>
              </a:rPr>
              <a:pPr eaLnBrk="1" hangingPunct="1"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E7A61C3-2CCD-4935-B621-88117E1798E8}" type="slidenum">
              <a:rPr lang="en-US" smtClean="0">
                <a:latin typeface="Arial" pitchFamily="34" charset="0"/>
              </a:rPr>
              <a:pPr eaLnBrk="1" hangingPunct="1"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346D589-B58C-488E-B3CF-97EFA227B49B}" type="slidenum">
              <a:rPr lang="en-US" smtClean="0">
                <a:latin typeface="Arial" pitchFamily="34" charset="0"/>
              </a:rPr>
              <a:pPr eaLnBrk="1" hangingPunct="1"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E001C5F-A8D7-4EBF-82E7-7132AD14B054}" type="slidenum">
              <a:rPr lang="en-US" smtClean="0">
                <a:latin typeface="Arial" pitchFamily="34" charset="0"/>
              </a:rPr>
              <a:pPr eaLnBrk="1" hangingPunct="1"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AB75111-DE2B-40F4-A90B-932CA984A055}" type="slidenum">
              <a:rPr lang="en-US" smtClean="0">
                <a:latin typeface="Arial" pitchFamily="34" charset="0"/>
              </a:rPr>
              <a:pPr eaLnBrk="1" hangingPunct="1"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650C41E-0970-4E89-8B0F-CFC8BD0F74A0}" type="slidenum">
              <a:rPr lang="en-US" smtClean="0">
                <a:latin typeface="Arial" pitchFamily="34" charset="0"/>
              </a:rPr>
              <a:pPr eaLnBrk="1" hangingPunct="1"/>
              <a:t>25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77DA323-E3F3-46ED-AA61-71189B9247DB}" type="slidenum">
              <a:rPr lang="en-US" smtClean="0">
                <a:latin typeface="Arial" pitchFamily="34" charset="0"/>
              </a:rPr>
              <a:pPr eaLnBrk="1" hangingPunct="1"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3387DAF-803E-433B-B7AA-FD3D3BFD4C20}" type="slidenum">
              <a:rPr lang="en-US" smtClean="0">
                <a:latin typeface="Arial" pitchFamily="34" charset="0"/>
              </a:rPr>
              <a:pPr eaLnBrk="1" hangingPunct="1"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33D3CBB-7E7D-449D-A628-66E02AE59EF2}" type="slidenum">
              <a:rPr lang="en-US" smtClean="0">
                <a:latin typeface="Arial" pitchFamily="34" charset="0"/>
              </a:rPr>
              <a:pPr eaLnBrk="1" hangingPunct="1"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A8FE1A8-BD1C-419C-BA9D-91E27C77984D}" type="slidenum">
              <a:rPr lang="en-US" smtClean="0">
                <a:latin typeface="Arial" pitchFamily="34" charset="0"/>
              </a:rPr>
              <a:pPr eaLnBrk="1" hangingPunct="1"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A6032D8-AEC4-4641-963D-F6902C61FF95}" type="slidenum">
              <a:rPr lang="en-US" smtClean="0">
                <a:latin typeface="Arial" pitchFamily="34" charset="0"/>
              </a:rPr>
              <a:pPr eaLnBrk="1" hangingPunct="1"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9F4F306-7607-4577-8609-2EBC2ED7D496}" type="slidenum">
              <a:rPr lang="en-US" smtClean="0">
                <a:latin typeface="Arial" pitchFamily="34" charset="0"/>
              </a:rPr>
              <a:pPr eaLnBrk="1" hangingPunct="1"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E5AC44C-54B0-48F5-BC4E-A91A22259A39}" type="slidenum">
              <a:rPr lang="en-US" smtClean="0">
                <a:latin typeface="Arial" pitchFamily="34" charset="0"/>
              </a:rPr>
              <a:pPr eaLnBrk="1" hangingPunct="1"/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17F2-97C2-4380-84DE-3A3624699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5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DFE81-F2D1-4F8F-86E3-0DDA5388B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70525-A51B-4E30-BACA-C48E9FE46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55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7815-0A34-444B-B34F-FCB480F4D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9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2788-A4B9-451A-A3FE-37F8544A3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8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FA9C-5937-4F3C-B3DC-BBE544E7A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3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88319-843A-48D9-8C5D-E31746689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304C9-B33A-4DF9-BEBF-F0E7187B5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0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0A9B8-4800-44A8-89A8-FC445E8E0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4DC9-D8E6-4F79-92AA-4756ADE5B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3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CB82C-1F1E-40DD-8168-D2F022D2A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3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57E5C-075B-4396-9CF5-58DE1ACBD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3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DB21DDAB-04AC-4887-A4CB-6E86D6578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13" Type="http://schemas.openxmlformats.org/officeDocument/2006/relationships/customXml" Target="../ink/ink32.xml"/><Relationship Id="rId18" Type="http://schemas.openxmlformats.org/officeDocument/2006/relationships/image" Target="../media/image32.emf"/><Relationship Id="rId3" Type="http://schemas.openxmlformats.org/officeDocument/2006/relationships/customXml" Target="../ink/ink27.xml"/><Relationship Id="rId7" Type="http://schemas.openxmlformats.org/officeDocument/2006/relationships/customXml" Target="../ink/ink29.xml"/><Relationship Id="rId12" Type="http://schemas.openxmlformats.org/officeDocument/2006/relationships/image" Target="../media/image29.emf"/><Relationship Id="rId17" Type="http://schemas.openxmlformats.org/officeDocument/2006/relationships/customXml" Target="../ink/ink34.xml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emf"/><Relationship Id="rId11" Type="http://schemas.openxmlformats.org/officeDocument/2006/relationships/customXml" Target="../ink/ink31.xml"/><Relationship Id="rId5" Type="http://schemas.openxmlformats.org/officeDocument/2006/relationships/customXml" Target="../ink/ink28.xml"/><Relationship Id="rId15" Type="http://schemas.openxmlformats.org/officeDocument/2006/relationships/customXml" Target="../ink/ink33.xml"/><Relationship Id="rId10" Type="http://schemas.openxmlformats.org/officeDocument/2006/relationships/image" Target="../media/image28.emf"/><Relationship Id="rId4" Type="http://schemas.openxmlformats.org/officeDocument/2006/relationships/image" Target="../media/image20.emf"/><Relationship Id="rId9" Type="http://schemas.openxmlformats.org/officeDocument/2006/relationships/customXml" Target="../ink/ink30.xml"/><Relationship Id="rId14" Type="http://schemas.openxmlformats.org/officeDocument/2006/relationships/image" Target="../media/image30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customXml" Target="../ink/ink40.xml"/><Relationship Id="rId18" Type="http://schemas.openxmlformats.org/officeDocument/2006/relationships/image" Target="../media/image39.emf"/><Relationship Id="rId3" Type="http://schemas.openxmlformats.org/officeDocument/2006/relationships/customXml" Target="../ink/ink35.xml"/><Relationship Id="rId21" Type="http://schemas.openxmlformats.org/officeDocument/2006/relationships/customXml" Target="../ink/ink44.xml"/><Relationship Id="rId7" Type="http://schemas.openxmlformats.org/officeDocument/2006/relationships/customXml" Target="../ink/ink37.xml"/><Relationship Id="rId12" Type="http://schemas.openxmlformats.org/officeDocument/2006/relationships/image" Target="../media/image36.emf"/><Relationship Id="rId17" Type="http://schemas.openxmlformats.org/officeDocument/2006/relationships/customXml" Target="../ink/ink42.xml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38.emf"/><Relationship Id="rId20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emf"/><Relationship Id="rId11" Type="http://schemas.openxmlformats.org/officeDocument/2006/relationships/customXml" Target="../ink/ink39.xml"/><Relationship Id="rId24" Type="http://schemas.openxmlformats.org/officeDocument/2006/relationships/image" Target="../media/image42.emf"/><Relationship Id="rId5" Type="http://schemas.openxmlformats.org/officeDocument/2006/relationships/customXml" Target="../ink/ink36.xml"/><Relationship Id="rId15" Type="http://schemas.openxmlformats.org/officeDocument/2006/relationships/customXml" Target="../ink/ink41.xml"/><Relationship Id="rId23" Type="http://schemas.openxmlformats.org/officeDocument/2006/relationships/customXml" Target="../ink/ink45.xml"/><Relationship Id="rId10" Type="http://schemas.openxmlformats.org/officeDocument/2006/relationships/image" Target="../media/image35.emf"/><Relationship Id="rId19" Type="http://schemas.openxmlformats.org/officeDocument/2006/relationships/customXml" Target="../ink/ink43.xml"/><Relationship Id="rId4" Type="http://schemas.openxmlformats.org/officeDocument/2006/relationships/image" Target="../media/image20.emf"/><Relationship Id="rId9" Type="http://schemas.openxmlformats.org/officeDocument/2006/relationships/customXml" Target="../ink/ink38.xml"/><Relationship Id="rId14" Type="http://schemas.openxmlformats.org/officeDocument/2006/relationships/image" Target="../media/image37.emf"/><Relationship Id="rId22" Type="http://schemas.openxmlformats.org/officeDocument/2006/relationships/image" Target="../media/image4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13" Type="http://schemas.openxmlformats.org/officeDocument/2006/relationships/customXml" Target="../ink/ink51.xml"/><Relationship Id="rId18" Type="http://schemas.openxmlformats.org/officeDocument/2006/relationships/image" Target="../media/image49.emf"/><Relationship Id="rId26" Type="http://schemas.openxmlformats.org/officeDocument/2006/relationships/image" Target="../media/image53.emf"/><Relationship Id="rId3" Type="http://schemas.openxmlformats.org/officeDocument/2006/relationships/customXml" Target="../ink/ink46.xml"/><Relationship Id="rId21" Type="http://schemas.openxmlformats.org/officeDocument/2006/relationships/customXml" Target="../ink/ink55.xml"/><Relationship Id="rId7" Type="http://schemas.openxmlformats.org/officeDocument/2006/relationships/customXml" Target="../ink/ink48.xml"/><Relationship Id="rId12" Type="http://schemas.openxmlformats.org/officeDocument/2006/relationships/image" Target="../media/image46.emf"/><Relationship Id="rId17" Type="http://schemas.openxmlformats.org/officeDocument/2006/relationships/customXml" Target="../ink/ink53.xml"/><Relationship Id="rId25" Type="http://schemas.openxmlformats.org/officeDocument/2006/relationships/customXml" Target="../ink/ink57.xml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48.emf"/><Relationship Id="rId20" Type="http://schemas.openxmlformats.org/officeDocument/2006/relationships/image" Target="../media/image5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emf"/><Relationship Id="rId11" Type="http://schemas.openxmlformats.org/officeDocument/2006/relationships/customXml" Target="../ink/ink50.xml"/><Relationship Id="rId24" Type="http://schemas.openxmlformats.org/officeDocument/2006/relationships/image" Target="../media/image52.emf"/><Relationship Id="rId5" Type="http://schemas.openxmlformats.org/officeDocument/2006/relationships/customXml" Target="../ink/ink47.xml"/><Relationship Id="rId15" Type="http://schemas.openxmlformats.org/officeDocument/2006/relationships/customXml" Target="../ink/ink52.xml"/><Relationship Id="rId23" Type="http://schemas.openxmlformats.org/officeDocument/2006/relationships/customXml" Target="../ink/ink56.xml"/><Relationship Id="rId28" Type="http://schemas.openxmlformats.org/officeDocument/2006/relationships/image" Target="../media/image54.emf"/><Relationship Id="rId10" Type="http://schemas.openxmlformats.org/officeDocument/2006/relationships/image" Target="../media/image45.emf"/><Relationship Id="rId19" Type="http://schemas.openxmlformats.org/officeDocument/2006/relationships/customXml" Target="../ink/ink54.xml"/><Relationship Id="rId4" Type="http://schemas.openxmlformats.org/officeDocument/2006/relationships/image" Target="../media/image20.emf"/><Relationship Id="rId9" Type="http://schemas.openxmlformats.org/officeDocument/2006/relationships/customXml" Target="../ink/ink49.xml"/><Relationship Id="rId14" Type="http://schemas.openxmlformats.org/officeDocument/2006/relationships/image" Target="../media/image47.emf"/><Relationship Id="rId22" Type="http://schemas.openxmlformats.org/officeDocument/2006/relationships/image" Target="../media/image51.emf"/><Relationship Id="rId27" Type="http://schemas.openxmlformats.org/officeDocument/2006/relationships/customXml" Target="../ink/ink5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4.xml"/><Relationship Id="rId18" Type="http://schemas.openxmlformats.org/officeDocument/2006/relationships/image" Target="../media/image61.emf"/><Relationship Id="rId26" Type="http://schemas.openxmlformats.org/officeDocument/2006/relationships/image" Target="../media/image65.emf"/><Relationship Id="rId39" Type="http://schemas.openxmlformats.org/officeDocument/2006/relationships/customXml" Target="../ink/ink77.xml"/><Relationship Id="rId3" Type="http://schemas.openxmlformats.org/officeDocument/2006/relationships/customXml" Target="../ink/ink59.xml"/><Relationship Id="rId21" Type="http://schemas.openxmlformats.org/officeDocument/2006/relationships/customXml" Target="../ink/ink68.xml"/><Relationship Id="rId34" Type="http://schemas.openxmlformats.org/officeDocument/2006/relationships/image" Target="../media/image69.emf"/><Relationship Id="rId42" Type="http://schemas.openxmlformats.org/officeDocument/2006/relationships/image" Target="../media/image73.emf"/><Relationship Id="rId47" Type="http://schemas.openxmlformats.org/officeDocument/2006/relationships/customXml" Target="../ink/ink81.xml"/><Relationship Id="rId50" Type="http://schemas.openxmlformats.org/officeDocument/2006/relationships/image" Target="../media/image77.emf"/><Relationship Id="rId7" Type="http://schemas.openxmlformats.org/officeDocument/2006/relationships/customXml" Target="../ink/ink61.xml"/><Relationship Id="rId12" Type="http://schemas.openxmlformats.org/officeDocument/2006/relationships/image" Target="../media/image58.emf"/><Relationship Id="rId17" Type="http://schemas.openxmlformats.org/officeDocument/2006/relationships/customXml" Target="../ink/ink66.xml"/><Relationship Id="rId25" Type="http://schemas.openxmlformats.org/officeDocument/2006/relationships/customXml" Target="../ink/ink70.xml"/><Relationship Id="rId33" Type="http://schemas.openxmlformats.org/officeDocument/2006/relationships/customXml" Target="../ink/ink74.xml"/><Relationship Id="rId38" Type="http://schemas.openxmlformats.org/officeDocument/2006/relationships/image" Target="../media/image71.emf"/><Relationship Id="rId46" Type="http://schemas.openxmlformats.org/officeDocument/2006/relationships/image" Target="../media/image75.emf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60.emf"/><Relationship Id="rId20" Type="http://schemas.openxmlformats.org/officeDocument/2006/relationships/image" Target="../media/image62.emf"/><Relationship Id="rId29" Type="http://schemas.openxmlformats.org/officeDocument/2006/relationships/customXml" Target="../ink/ink72.xml"/><Relationship Id="rId41" Type="http://schemas.openxmlformats.org/officeDocument/2006/relationships/customXml" Target="../ink/ink7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emf"/><Relationship Id="rId11" Type="http://schemas.openxmlformats.org/officeDocument/2006/relationships/customXml" Target="../ink/ink63.xml"/><Relationship Id="rId24" Type="http://schemas.openxmlformats.org/officeDocument/2006/relationships/image" Target="../media/image64.emf"/><Relationship Id="rId32" Type="http://schemas.openxmlformats.org/officeDocument/2006/relationships/image" Target="../media/image68.emf"/><Relationship Id="rId37" Type="http://schemas.openxmlformats.org/officeDocument/2006/relationships/customXml" Target="../ink/ink76.xml"/><Relationship Id="rId40" Type="http://schemas.openxmlformats.org/officeDocument/2006/relationships/image" Target="../media/image72.emf"/><Relationship Id="rId45" Type="http://schemas.openxmlformats.org/officeDocument/2006/relationships/customXml" Target="../ink/ink80.xml"/><Relationship Id="rId5" Type="http://schemas.openxmlformats.org/officeDocument/2006/relationships/customXml" Target="../ink/ink60.xml"/><Relationship Id="rId15" Type="http://schemas.openxmlformats.org/officeDocument/2006/relationships/customXml" Target="../ink/ink65.xml"/><Relationship Id="rId23" Type="http://schemas.openxmlformats.org/officeDocument/2006/relationships/customXml" Target="../ink/ink69.xml"/><Relationship Id="rId28" Type="http://schemas.openxmlformats.org/officeDocument/2006/relationships/image" Target="../media/image66.emf"/><Relationship Id="rId36" Type="http://schemas.openxmlformats.org/officeDocument/2006/relationships/image" Target="../media/image70.emf"/><Relationship Id="rId49" Type="http://schemas.openxmlformats.org/officeDocument/2006/relationships/customXml" Target="../ink/ink82.xml"/><Relationship Id="rId10" Type="http://schemas.openxmlformats.org/officeDocument/2006/relationships/image" Target="../media/image57.emf"/><Relationship Id="rId19" Type="http://schemas.openxmlformats.org/officeDocument/2006/relationships/customXml" Target="../ink/ink67.xml"/><Relationship Id="rId31" Type="http://schemas.openxmlformats.org/officeDocument/2006/relationships/customXml" Target="../ink/ink73.xml"/><Relationship Id="rId44" Type="http://schemas.openxmlformats.org/officeDocument/2006/relationships/image" Target="../media/image74.emf"/><Relationship Id="rId52" Type="http://schemas.openxmlformats.org/officeDocument/2006/relationships/image" Target="../media/image78.emf"/><Relationship Id="rId4" Type="http://schemas.openxmlformats.org/officeDocument/2006/relationships/image" Target="../media/image20.emf"/><Relationship Id="rId9" Type="http://schemas.openxmlformats.org/officeDocument/2006/relationships/customXml" Target="../ink/ink62.xml"/><Relationship Id="rId14" Type="http://schemas.openxmlformats.org/officeDocument/2006/relationships/image" Target="../media/image59.emf"/><Relationship Id="rId22" Type="http://schemas.openxmlformats.org/officeDocument/2006/relationships/image" Target="../media/image63.emf"/><Relationship Id="rId27" Type="http://schemas.openxmlformats.org/officeDocument/2006/relationships/customXml" Target="../ink/ink71.xml"/><Relationship Id="rId30" Type="http://schemas.openxmlformats.org/officeDocument/2006/relationships/image" Target="../media/image67.emf"/><Relationship Id="rId35" Type="http://schemas.openxmlformats.org/officeDocument/2006/relationships/customXml" Target="../ink/ink75.xml"/><Relationship Id="rId43" Type="http://schemas.openxmlformats.org/officeDocument/2006/relationships/customXml" Target="../ink/ink79.xml"/><Relationship Id="rId48" Type="http://schemas.openxmlformats.org/officeDocument/2006/relationships/image" Target="../media/image76.emf"/><Relationship Id="rId8" Type="http://schemas.openxmlformats.org/officeDocument/2006/relationships/image" Target="../media/image56.emf"/><Relationship Id="rId51" Type="http://schemas.openxmlformats.org/officeDocument/2006/relationships/customXml" Target="../ink/ink8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8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8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0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emf"/><Relationship Id="rId13" Type="http://schemas.openxmlformats.org/officeDocument/2006/relationships/customXml" Target="../ink/ink91.xml"/><Relationship Id="rId18" Type="http://schemas.openxmlformats.org/officeDocument/2006/relationships/image" Target="../media/image88.emf"/><Relationship Id="rId3" Type="http://schemas.openxmlformats.org/officeDocument/2006/relationships/customXml" Target="../ink/ink86.xml"/><Relationship Id="rId7" Type="http://schemas.openxmlformats.org/officeDocument/2006/relationships/customXml" Target="../ink/ink88.xml"/><Relationship Id="rId12" Type="http://schemas.openxmlformats.org/officeDocument/2006/relationships/image" Target="../media/image85.emf"/><Relationship Id="rId17" Type="http://schemas.openxmlformats.org/officeDocument/2006/relationships/customXml" Target="../ink/ink93.xml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8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emf"/><Relationship Id="rId11" Type="http://schemas.openxmlformats.org/officeDocument/2006/relationships/customXml" Target="../ink/ink90.xml"/><Relationship Id="rId5" Type="http://schemas.openxmlformats.org/officeDocument/2006/relationships/customXml" Target="../ink/ink87.xml"/><Relationship Id="rId15" Type="http://schemas.openxmlformats.org/officeDocument/2006/relationships/customXml" Target="../ink/ink92.xml"/><Relationship Id="rId10" Type="http://schemas.openxmlformats.org/officeDocument/2006/relationships/image" Target="../media/image84.emf"/><Relationship Id="rId4" Type="http://schemas.openxmlformats.org/officeDocument/2006/relationships/image" Target="../media/image81.emf"/><Relationship Id="rId9" Type="http://schemas.openxmlformats.org/officeDocument/2006/relationships/customXml" Target="../ink/ink89.xml"/><Relationship Id="rId14" Type="http://schemas.openxmlformats.org/officeDocument/2006/relationships/image" Target="../media/image86.emf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99.xml"/><Relationship Id="rId18" Type="http://schemas.openxmlformats.org/officeDocument/2006/relationships/image" Target="../media/image96.emf"/><Relationship Id="rId26" Type="http://schemas.openxmlformats.org/officeDocument/2006/relationships/image" Target="../media/image100.emf"/><Relationship Id="rId39" Type="http://schemas.openxmlformats.org/officeDocument/2006/relationships/customXml" Target="../ink/ink112.xml"/><Relationship Id="rId21" Type="http://schemas.openxmlformats.org/officeDocument/2006/relationships/customXml" Target="../ink/ink103.xml"/><Relationship Id="rId34" Type="http://schemas.openxmlformats.org/officeDocument/2006/relationships/image" Target="../media/image104.emf"/><Relationship Id="rId42" Type="http://schemas.openxmlformats.org/officeDocument/2006/relationships/image" Target="../media/image108.emf"/><Relationship Id="rId47" Type="http://schemas.openxmlformats.org/officeDocument/2006/relationships/customXml" Target="../ink/ink116.xml"/><Relationship Id="rId50" Type="http://schemas.openxmlformats.org/officeDocument/2006/relationships/image" Target="../media/image112.emf"/><Relationship Id="rId55" Type="http://schemas.openxmlformats.org/officeDocument/2006/relationships/customXml" Target="../ink/ink120.xml"/><Relationship Id="rId63" Type="http://schemas.openxmlformats.org/officeDocument/2006/relationships/customXml" Target="../ink/ink124.xml"/><Relationship Id="rId68" Type="http://schemas.openxmlformats.org/officeDocument/2006/relationships/image" Target="../media/image121.emf"/><Relationship Id="rId7" Type="http://schemas.openxmlformats.org/officeDocument/2006/relationships/customXml" Target="../ink/ink96.xml"/><Relationship Id="rId71" Type="http://schemas.openxmlformats.org/officeDocument/2006/relationships/customXml" Target="../ink/ink128.xml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95.emf"/><Relationship Id="rId29" Type="http://schemas.openxmlformats.org/officeDocument/2006/relationships/customXml" Target="../ink/ink107.xml"/><Relationship Id="rId11" Type="http://schemas.openxmlformats.org/officeDocument/2006/relationships/customXml" Target="../ink/ink98.xml"/><Relationship Id="rId24" Type="http://schemas.openxmlformats.org/officeDocument/2006/relationships/image" Target="../media/image99.emf"/><Relationship Id="rId32" Type="http://schemas.openxmlformats.org/officeDocument/2006/relationships/image" Target="../media/image103.emf"/><Relationship Id="rId37" Type="http://schemas.openxmlformats.org/officeDocument/2006/relationships/customXml" Target="../ink/ink111.xml"/><Relationship Id="rId40" Type="http://schemas.openxmlformats.org/officeDocument/2006/relationships/image" Target="../media/image107.emf"/><Relationship Id="rId45" Type="http://schemas.openxmlformats.org/officeDocument/2006/relationships/customXml" Target="../ink/ink115.xml"/><Relationship Id="rId53" Type="http://schemas.openxmlformats.org/officeDocument/2006/relationships/customXml" Target="../ink/ink119.xml"/><Relationship Id="rId58" Type="http://schemas.openxmlformats.org/officeDocument/2006/relationships/image" Target="../media/image116.emf"/><Relationship Id="rId66" Type="http://schemas.openxmlformats.org/officeDocument/2006/relationships/image" Target="../media/image120.emf"/><Relationship Id="rId74" Type="http://schemas.openxmlformats.org/officeDocument/2006/relationships/image" Target="../media/image124.emf"/><Relationship Id="rId5" Type="http://schemas.openxmlformats.org/officeDocument/2006/relationships/customXml" Target="../ink/ink95.xml"/><Relationship Id="rId15" Type="http://schemas.openxmlformats.org/officeDocument/2006/relationships/customXml" Target="../ink/ink100.xml"/><Relationship Id="rId23" Type="http://schemas.openxmlformats.org/officeDocument/2006/relationships/customXml" Target="../ink/ink104.xml"/><Relationship Id="rId28" Type="http://schemas.openxmlformats.org/officeDocument/2006/relationships/image" Target="../media/image101.emf"/><Relationship Id="rId36" Type="http://schemas.openxmlformats.org/officeDocument/2006/relationships/image" Target="../media/image105.emf"/><Relationship Id="rId49" Type="http://schemas.openxmlformats.org/officeDocument/2006/relationships/customXml" Target="../ink/ink117.xml"/><Relationship Id="rId57" Type="http://schemas.openxmlformats.org/officeDocument/2006/relationships/customXml" Target="../ink/ink121.xml"/><Relationship Id="rId61" Type="http://schemas.openxmlformats.org/officeDocument/2006/relationships/customXml" Target="../ink/ink123.xml"/><Relationship Id="rId10" Type="http://schemas.openxmlformats.org/officeDocument/2006/relationships/image" Target="../media/image92.emf"/><Relationship Id="rId19" Type="http://schemas.openxmlformats.org/officeDocument/2006/relationships/customXml" Target="../ink/ink102.xml"/><Relationship Id="rId31" Type="http://schemas.openxmlformats.org/officeDocument/2006/relationships/customXml" Target="../ink/ink108.xml"/><Relationship Id="rId44" Type="http://schemas.openxmlformats.org/officeDocument/2006/relationships/image" Target="../media/image109.emf"/><Relationship Id="rId52" Type="http://schemas.openxmlformats.org/officeDocument/2006/relationships/image" Target="../media/image113.emf"/><Relationship Id="rId60" Type="http://schemas.openxmlformats.org/officeDocument/2006/relationships/image" Target="../media/image117.emf"/><Relationship Id="rId65" Type="http://schemas.openxmlformats.org/officeDocument/2006/relationships/customXml" Target="../ink/ink125.xml"/><Relationship Id="rId73" Type="http://schemas.openxmlformats.org/officeDocument/2006/relationships/customXml" Target="../ink/ink129.xml"/><Relationship Id="rId4" Type="http://schemas.openxmlformats.org/officeDocument/2006/relationships/image" Target="../media/image89.emf"/><Relationship Id="rId9" Type="http://schemas.openxmlformats.org/officeDocument/2006/relationships/customXml" Target="../ink/ink97.xml"/><Relationship Id="rId14" Type="http://schemas.openxmlformats.org/officeDocument/2006/relationships/image" Target="../media/image94.emf"/><Relationship Id="rId22" Type="http://schemas.openxmlformats.org/officeDocument/2006/relationships/image" Target="../media/image98.emf"/><Relationship Id="rId27" Type="http://schemas.openxmlformats.org/officeDocument/2006/relationships/customXml" Target="../ink/ink106.xml"/><Relationship Id="rId30" Type="http://schemas.openxmlformats.org/officeDocument/2006/relationships/image" Target="../media/image102.emf"/><Relationship Id="rId35" Type="http://schemas.openxmlformats.org/officeDocument/2006/relationships/customXml" Target="../ink/ink110.xml"/><Relationship Id="rId43" Type="http://schemas.openxmlformats.org/officeDocument/2006/relationships/customXml" Target="../ink/ink114.xml"/><Relationship Id="rId48" Type="http://schemas.openxmlformats.org/officeDocument/2006/relationships/image" Target="../media/image111.emf"/><Relationship Id="rId56" Type="http://schemas.openxmlformats.org/officeDocument/2006/relationships/image" Target="../media/image115.emf"/><Relationship Id="rId64" Type="http://schemas.openxmlformats.org/officeDocument/2006/relationships/image" Target="../media/image119.emf"/><Relationship Id="rId69" Type="http://schemas.openxmlformats.org/officeDocument/2006/relationships/customXml" Target="../ink/ink127.xml"/><Relationship Id="rId8" Type="http://schemas.openxmlformats.org/officeDocument/2006/relationships/image" Target="../media/image91.emf"/><Relationship Id="rId51" Type="http://schemas.openxmlformats.org/officeDocument/2006/relationships/customXml" Target="../ink/ink118.xml"/><Relationship Id="rId72" Type="http://schemas.openxmlformats.org/officeDocument/2006/relationships/image" Target="../media/image123.emf"/><Relationship Id="rId3" Type="http://schemas.openxmlformats.org/officeDocument/2006/relationships/customXml" Target="../ink/ink94.xml"/><Relationship Id="rId12" Type="http://schemas.openxmlformats.org/officeDocument/2006/relationships/image" Target="../media/image93.emf"/><Relationship Id="rId17" Type="http://schemas.openxmlformats.org/officeDocument/2006/relationships/customXml" Target="../ink/ink101.xml"/><Relationship Id="rId25" Type="http://schemas.openxmlformats.org/officeDocument/2006/relationships/customXml" Target="../ink/ink105.xml"/><Relationship Id="rId33" Type="http://schemas.openxmlformats.org/officeDocument/2006/relationships/customXml" Target="../ink/ink109.xml"/><Relationship Id="rId38" Type="http://schemas.openxmlformats.org/officeDocument/2006/relationships/image" Target="../media/image106.emf"/><Relationship Id="rId46" Type="http://schemas.openxmlformats.org/officeDocument/2006/relationships/image" Target="../media/image110.emf"/><Relationship Id="rId59" Type="http://schemas.openxmlformats.org/officeDocument/2006/relationships/customXml" Target="../ink/ink122.xml"/><Relationship Id="rId67" Type="http://schemas.openxmlformats.org/officeDocument/2006/relationships/customXml" Target="../ink/ink126.xml"/><Relationship Id="rId20" Type="http://schemas.openxmlformats.org/officeDocument/2006/relationships/image" Target="../media/image97.emf"/><Relationship Id="rId41" Type="http://schemas.openxmlformats.org/officeDocument/2006/relationships/customXml" Target="../ink/ink113.xml"/><Relationship Id="rId54" Type="http://schemas.openxmlformats.org/officeDocument/2006/relationships/image" Target="../media/image114.emf"/><Relationship Id="rId62" Type="http://schemas.openxmlformats.org/officeDocument/2006/relationships/image" Target="../media/image118.emf"/><Relationship Id="rId70" Type="http://schemas.openxmlformats.org/officeDocument/2006/relationships/image" Target="../media/image1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emf"/><Relationship Id="rId13" Type="http://schemas.openxmlformats.org/officeDocument/2006/relationships/customXml" Target="../ink/ink135.xml"/><Relationship Id="rId3" Type="http://schemas.openxmlformats.org/officeDocument/2006/relationships/customXml" Target="../ink/ink130.xml"/><Relationship Id="rId7" Type="http://schemas.openxmlformats.org/officeDocument/2006/relationships/customXml" Target="../ink/ink132.xml"/><Relationship Id="rId12" Type="http://schemas.openxmlformats.org/officeDocument/2006/relationships/image" Target="../media/image133.emf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13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emf"/><Relationship Id="rId11" Type="http://schemas.openxmlformats.org/officeDocument/2006/relationships/customXml" Target="../ink/ink134.xml"/><Relationship Id="rId5" Type="http://schemas.openxmlformats.org/officeDocument/2006/relationships/customXml" Target="../ink/ink131.xml"/><Relationship Id="rId15" Type="http://schemas.openxmlformats.org/officeDocument/2006/relationships/customXml" Target="../ink/ink136.xml"/><Relationship Id="rId10" Type="http://schemas.openxmlformats.org/officeDocument/2006/relationships/image" Target="../media/image132.emf"/><Relationship Id="rId4" Type="http://schemas.openxmlformats.org/officeDocument/2006/relationships/image" Target="../media/image129.emf"/><Relationship Id="rId9" Type="http://schemas.openxmlformats.org/officeDocument/2006/relationships/customXml" Target="../ink/ink133.xml"/><Relationship Id="rId14" Type="http://schemas.openxmlformats.org/officeDocument/2006/relationships/image" Target="../media/image134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9.xml"/><Relationship Id="rId13" Type="http://schemas.openxmlformats.org/officeDocument/2006/relationships/image" Target="../media/image141.emf"/><Relationship Id="rId3" Type="http://schemas.openxmlformats.org/officeDocument/2006/relationships/image" Target="../media/image9.jpeg"/><Relationship Id="rId7" Type="http://schemas.openxmlformats.org/officeDocument/2006/relationships/image" Target="../media/image138.emf"/><Relationship Id="rId12" Type="http://schemas.openxmlformats.org/officeDocument/2006/relationships/customXml" Target="../ink/ink141.xml"/><Relationship Id="rId17" Type="http://schemas.openxmlformats.org/officeDocument/2006/relationships/image" Target="../media/image143.emf"/><Relationship Id="rId2" Type="http://schemas.openxmlformats.org/officeDocument/2006/relationships/notesSlide" Target="../notesSlides/notesSlide24.xml"/><Relationship Id="rId16" Type="http://schemas.openxmlformats.org/officeDocument/2006/relationships/customXml" Target="../ink/ink14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8.xml"/><Relationship Id="rId11" Type="http://schemas.openxmlformats.org/officeDocument/2006/relationships/image" Target="../media/image140.emf"/><Relationship Id="rId5" Type="http://schemas.openxmlformats.org/officeDocument/2006/relationships/image" Target="../media/image137.emf"/><Relationship Id="rId15" Type="http://schemas.openxmlformats.org/officeDocument/2006/relationships/image" Target="../media/image142.emf"/><Relationship Id="rId10" Type="http://schemas.openxmlformats.org/officeDocument/2006/relationships/customXml" Target="../ink/ink140.xml"/><Relationship Id="rId4" Type="http://schemas.openxmlformats.org/officeDocument/2006/relationships/customXml" Target="../ink/ink137.xml"/><Relationship Id="rId9" Type="http://schemas.openxmlformats.org/officeDocument/2006/relationships/image" Target="../media/image139.emf"/><Relationship Id="rId14" Type="http://schemas.openxmlformats.org/officeDocument/2006/relationships/customXml" Target="../ink/ink14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6.xml"/><Relationship Id="rId13" Type="http://schemas.openxmlformats.org/officeDocument/2006/relationships/image" Target="../media/image149.emf"/><Relationship Id="rId18" Type="http://schemas.openxmlformats.org/officeDocument/2006/relationships/customXml" Target="../ink/ink151.xml"/><Relationship Id="rId26" Type="http://schemas.openxmlformats.org/officeDocument/2006/relationships/customXml" Target="../ink/ink155.xml"/><Relationship Id="rId3" Type="http://schemas.openxmlformats.org/officeDocument/2006/relationships/image" Target="../media/image10.jpeg"/><Relationship Id="rId21" Type="http://schemas.openxmlformats.org/officeDocument/2006/relationships/image" Target="../media/image153.emf"/><Relationship Id="rId7" Type="http://schemas.openxmlformats.org/officeDocument/2006/relationships/image" Target="../media/image146.emf"/><Relationship Id="rId12" Type="http://schemas.openxmlformats.org/officeDocument/2006/relationships/customXml" Target="../ink/ink148.xml"/><Relationship Id="rId17" Type="http://schemas.openxmlformats.org/officeDocument/2006/relationships/image" Target="../media/image151.emf"/><Relationship Id="rId25" Type="http://schemas.openxmlformats.org/officeDocument/2006/relationships/image" Target="../media/image155.emf"/><Relationship Id="rId2" Type="http://schemas.openxmlformats.org/officeDocument/2006/relationships/notesSlide" Target="../notesSlides/notesSlide25.xml"/><Relationship Id="rId16" Type="http://schemas.openxmlformats.org/officeDocument/2006/relationships/customXml" Target="../ink/ink150.xml"/><Relationship Id="rId20" Type="http://schemas.openxmlformats.org/officeDocument/2006/relationships/customXml" Target="../ink/ink152.xml"/><Relationship Id="rId29" Type="http://schemas.openxmlformats.org/officeDocument/2006/relationships/image" Target="../media/image157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45.xml"/><Relationship Id="rId11" Type="http://schemas.openxmlformats.org/officeDocument/2006/relationships/image" Target="../media/image148.emf"/><Relationship Id="rId24" Type="http://schemas.openxmlformats.org/officeDocument/2006/relationships/customXml" Target="../ink/ink154.xml"/><Relationship Id="rId5" Type="http://schemas.openxmlformats.org/officeDocument/2006/relationships/image" Target="../media/image145.emf"/><Relationship Id="rId15" Type="http://schemas.openxmlformats.org/officeDocument/2006/relationships/image" Target="../media/image150.emf"/><Relationship Id="rId23" Type="http://schemas.openxmlformats.org/officeDocument/2006/relationships/image" Target="../media/image154.emf"/><Relationship Id="rId28" Type="http://schemas.openxmlformats.org/officeDocument/2006/relationships/customXml" Target="../ink/ink156.xml"/><Relationship Id="rId10" Type="http://schemas.openxmlformats.org/officeDocument/2006/relationships/customXml" Target="../ink/ink147.xml"/><Relationship Id="rId19" Type="http://schemas.openxmlformats.org/officeDocument/2006/relationships/image" Target="../media/image152.emf"/><Relationship Id="rId4" Type="http://schemas.openxmlformats.org/officeDocument/2006/relationships/customXml" Target="../ink/ink144.xml"/><Relationship Id="rId9" Type="http://schemas.openxmlformats.org/officeDocument/2006/relationships/image" Target="../media/image147.emf"/><Relationship Id="rId14" Type="http://schemas.openxmlformats.org/officeDocument/2006/relationships/customXml" Target="../ink/ink149.xml"/><Relationship Id="rId22" Type="http://schemas.openxmlformats.org/officeDocument/2006/relationships/customXml" Target="../ink/ink153.xml"/><Relationship Id="rId27" Type="http://schemas.openxmlformats.org/officeDocument/2006/relationships/image" Target="../media/image15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6.emf"/><Relationship Id="rId4" Type="http://schemas.openxmlformats.org/officeDocument/2006/relationships/image" Target="../media/image3.emf"/><Relationship Id="rId9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customXml" Target="../ink/ink11.xml"/><Relationship Id="rId18" Type="http://schemas.openxmlformats.org/officeDocument/2006/relationships/image" Target="../media/image6.emf"/><Relationship Id="rId26" Type="http://schemas.openxmlformats.org/officeDocument/2006/relationships/image" Target="../media/image17.emf"/><Relationship Id="rId3" Type="http://schemas.openxmlformats.org/officeDocument/2006/relationships/customXml" Target="../ink/ink6.xml"/><Relationship Id="rId21" Type="http://schemas.openxmlformats.org/officeDocument/2006/relationships/customXml" Target="../ink/ink15.xml"/><Relationship Id="rId7" Type="http://schemas.openxmlformats.org/officeDocument/2006/relationships/customXml" Target="../ink/ink8.xml"/><Relationship Id="rId12" Type="http://schemas.openxmlformats.org/officeDocument/2006/relationships/image" Target="../media/image11.emf"/><Relationship Id="rId17" Type="http://schemas.openxmlformats.org/officeDocument/2006/relationships/customXml" Target="../ink/ink13.xml"/><Relationship Id="rId25" Type="http://schemas.openxmlformats.org/officeDocument/2006/relationships/customXml" Target="../ink/ink17.xml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3.emf"/><Relationship Id="rId20" Type="http://schemas.openxmlformats.org/officeDocument/2006/relationships/image" Target="../media/image14.emf"/><Relationship Id="rId29" Type="http://schemas.openxmlformats.org/officeDocument/2006/relationships/customXml" Target="../ink/ink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11" Type="http://schemas.openxmlformats.org/officeDocument/2006/relationships/customXml" Target="../ink/ink10.xml"/><Relationship Id="rId24" Type="http://schemas.openxmlformats.org/officeDocument/2006/relationships/image" Target="../media/image16.emf"/><Relationship Id="rId5" Type="http://schemas.openxmlformats.org/officeDocument/2006/relationships/customXml" Target="../ink/ink7.xml"/><Relationship Id="rId15" Type="http://schemas.openxmlformats.org/officeDocument/2006/relationships/customXml" Target="../ink/ink12.xml"/><Relationship Id="rId23" Type="http://schemas.openxmlformats.org/officeDocument/2006/relationships/customXml" Target="../ink/ink16.xml"/><Relationship Id="rId28" Type="http://schemas.openxmlformats.org/officeDocument/2006/relationships/image" Target="../media/image18.emf"/><Relationship Id="rId10" Type="http://schemas.openxmlformats.org/officeDocument/2006/relationships/image" Target="../media/image10.emf"/><Relationship Id="rId19" Type="http://schemas.openxmlformats.org/officeDocument/2006/relationships/customXml" Target="../ink/ink14.xml"/><Relationship Id="rId4" Type="http://schemas.openxmlformats.org/officeDocument/2006/relationships/image" Target="../media/image3.emf"/><Relationship Id="rId9" Type="http://schemas.openxmlformats.org/officeDocument/2006/relationships/customXml" Target="../ink/ink9.xml"/><Relationship Id="rId14" Type="http://schemas.openxmlformats.org/officeDocument/2006/relationships/image" Target="../media/image12.emf"/><Relationship Id="rId22" Type="http://schemas.openxmlformats.org/officeDocument/2006/relationships/image" Target="../media/image15.emf"/><Relationship Id="rId27" Type="http://schemas.openxmlformats.org/officeDocument/2006/relationships/customXml" Target="../ink/ink18.xml"/><Relationship Id="rId30" Type="http://schemas.openxmlformats.org/officeDocument/2006/relationships/image" Target="../media/image1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13" Type="http://schemas.openxmlformats.org/officeDocument/2006/relationships/customXml" Target="../ink/ink26.xml"/><Relationship Id="rId3" Type="http://schemas.openxmlformats.org/officeDocument/2006/relationships/customXml" Target="../ink/ink21.xml"/><Relationship Id="rId7" Type="http://schemas.openxmlformats.org/officeDocument/2006/relationships/customXml" Target="../ink/ink23.xml"/><Relationship Id="rId12" Type="http://schemas.openxmlformats.org/officeDocument/2006/relationships/image" Target="../media/image2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11" Type="http://schemas.openxmlformats.org/officeDocument/2006/relationships/customXml" Target="../ink/ink25.xml"/><Relationship Id="rId5" Type="http://schemas.openxmlformats.org/officeDocument/2006/relationships/customXml" Target="../ink/ink22.xml"/><Relationship Id="rId10" Type="http://schemas.openxmlformats.org/officeDocument/2006/relationships/image" Target="../media/image23.emf"/><Relationship Id="rId4" Type="http://schemas.openxmlformats.org/officeDocument/2006/relationships/image" Target="../media/image20.emf"/><Relationship Id="rId9" Type="http://schemas.openxmlformats.org/officeDocument/2006/relationships/customXml" Target="../ink/ink24.xml"/><Relationship Id="rId1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Organic Chemistry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114800"/>
            <a:ext cx="4648200" cy="1371600"/>
          </a:xfrm>
        </p:spPr>
        <p:txBody>
          <a:bodyPr/>
          <a:lstStyle/>
          <a:p>
            <a:pPr eaLnBrk="1" hangingPunct="1"/>
            <a:r>
              <a:rPr lang="en-US" sz="4800" dirty="0" smtClean="0">
                <a:latin typeface="Pristina" pitchFamily="66" charset="0"/>
              </a:rPr>
              <a:t>Part 3: Reactions of </a:t>
            </a:r>
          </a:p>
          <a:p>
            <a:pPr eaLnBrk="1" hangingPunct="1"/>
            <a:r>
              <a:rPr lang="en-US" sz="4800" dirty="0" smtClean="0">
                <a:latin typeface="Pristina" pitchFamily="66" charset="0"/>
              </a:rPr>
              <a:t>Alkanes &amp; Alkenes</a:t>
            </a:r>
          </a:p>
        </p:txBody>
      </p:sp>
      <p:pic>
        <p:nvPicPr>
          <p:cNvPr id="3076" name="Picture 5" descr="350802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429000"/>
            <a:ext cx="2924175" cy="288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Free radicals contain an unpaired electron and are highly reactive.  </a:t>
            </a:r>
          </a:p>
          <a:p>
            <a:pPr eaLnBrk="1" hangingPunct="1"/>
            <a:r>
              <a:rPr lang="en-US" smtClean="0"/>
              <a:t>When a chlorine free radicals come into contact with a methane molecule they combine with a hydrogen atom to produce hydrogen chloride and a methyl radical.</a:t>
            </a:r>
          </a:p>
          <a:p>
            <a:pPr eaLnBrk="1" hangingPunct="1"/>
            <a:r>
              <a:rPr lang="en-US" smtClean="0"/>
              <a:t>Since a new radical is produced, this stage of the mechanism is called </a:t>
            </a:r>
            <a:r>
              <a:rPr lang="en-US" b="1" smtClean="0"/>
              <a:t>propagation</a:t>
            </a:r>
            <a:r>
              <a:rPr lang="en-US" smtClean="0"/>
              <a:t>:</a:t>
            </a:r>
            <a:endParaRPr lang="en-US" b="1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854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0854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855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52513" y="5086350"/>
              <a:ext cx="1447800" cy="1524000"/>
            </p14:xfrm>
          </p:contentPart>
        </mc:Choice>
        <mc:Fallback xmlns="">
          <p:pic>
            <p:nvPicPr>
              <p:cNvPr id="10855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6034" y="5079869"/>
                <a:ext cx="1460759" cy="15369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855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40038" y="5570538"/>
              <a:ext cx="2027237" cy="342900"/>
            </p14:xfrm>
          </p:contentPart>
        </mc:Choice>
        <mc:Fallback xmlns="">
          <p:pic>
            <p:nvPicPr>
              <p:cNvPr id="10855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33558" y="5564061"/>
                <a:ext cx="2040197" cy="355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8552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00638" y="5060950"/>
              <a:ext cx="1238250" cy="1504950"/>
            </p14:xfrm>
          </p:contentPart>
        </mc:Choice>
        <mc:Fallback xmlns="">
          <p:pic>
            <p:nvPicPr>
              <p:cNvPr id="108552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094159" y="5054469"/>
                <a:ext cx="1251208" cy="15179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855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773863" y="5551488"/>
              <a:ext cx="239712" cy="277812"/>
            </p14:xfrm>
          </p:contentPart>
        </mc:Choice>
        <mc:Fallback xmlns="">
          <p:pic>
            <p:nvPicPr>
              <p:cNvPr id="10855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767384" y="5545011"/>
                <a:ext cx="252669" cy="29076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08554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92988" y="5473700"/>
              <a:ext cx="623887" cy="392113"/>
            </p14:xfrm>
          </p:contentPart>
        </mc:Choice>
        <mc:Fallback xmlns="">
          <p:pic>
            <p:nvPicPr>
              <p:cNvPr id="108554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386508" y="5467219"/>
                <a:ext cx="636847" cy="4050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08555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645650" y="4143375"/>
              <a:ext cx="144463" cy="25400"/>
            </p14:xfrm>
          </p:contentPart>
        </mc:Choice>
        <mc:Fallback xmlns="">
          <p:pic>
            <p:nvPicPr>
              <p:cNvPr id="108555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9639165" y="4136936"/>
                <a:ext cx="157432" cy="38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08556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858500" y="5875338"/>
              <a:ext cx="1588" cy="1587"/>
            </p14:xfrm>
          </p:contentPart>
        </mc:Choice>
        <mc:Fallback xmlns="">
          <p:pic>
            <p:nvPicPr>
              <p:cNvPr id="108556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829916" y="5846772"/>
                <a:ext cx="58756" cy="5871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The methyl free radical is also extrememly reactive and reacts with a chlorine molecule to form the product and regenerate another chlorine radical.</a:t>
            </a:r>
          </a:p>
          <a:p>
            <a:pPr eaLnBrk="1" hangingPunct="1"/>
            <a:r>
              <a:rPr lang="en-US" smtClean="0"/>
              <a:t>Another </a:t>
            </a:r>
            <a:r>
              <a:rPr lang="en-US" b="1" smtClean="0"/>
              <a:t>propagation</a:t>
            </a:r>
            <a:r>
              <a:rPr lang="en-US" smtClean="0"/>
              <a:t> step:</a:t>
            </a:r>
            <a:endParaRPr lang="en-US" b="1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0596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10596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059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212850" y="3875088"/>
              <a:ext cx="228600" cy="1027112"/>
            </p14:xfrm>
          </p:contentPart>
        </mc:Choice>
        <mc:Fallback xmlns="">
          <p:pic>
            <p:nvPicPr>
              <p:cNvPr id="11059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06370" y="3868608"/>
                <a:ext cx="241560" cy="10400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0599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5938" y="4614863"/>
              <a:ext cx="814387" cy="1203325"/>
            </p14:xfrm>
          </p:contentPart>
        </mc:Choice>
        <mc:Fallback xmlns="">
          <p:pic>
            <p:nvPicPr>
              <p:cNvPr id="110599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09457" y="4608384"/>
                <a:ext cx="827348" cy="12162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0600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604963" y="4660900"/>
              <a:ext cx="98425" cy="90488"/>
            </p14:xfrm>
          </p:contentPart>
        </mc:Choice>
        <mc:Fallback xmlns="">
          <p:pic>
            <p:nvPicPr>
              <p:cNvPr id="110600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598473" y="4654411"/>
                <a:ext cx="111404" cy="1034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0601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38363" y="4594225"/>
              <a:ext cx="223837" cy="298450"/>
            </p14:xfrm>
          </p:contentPart>
        </mc:Choice>
        <mc:Fallback xmlns="">
          <p:pic>
            <p:nvPicPr>
              <p:cNvPr id="110601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131885" y="4587745"/>
                <a:ext cx="236792" cy="3114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0602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62238" y="4519613"/>
              <a:ext cx="1071562" cy="334962"/>
            </p14:xfrm>
          </p:contentPart>
        </mc:Choice>
        <mc:Fallback xmlns="">
          <p:pic>
            <p:nvPicPr>
              <p:cNvPr id="110602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655759" y="4513130"/>
                <a:ext cx="1084520" cy="3479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10603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29075" y="4410075"/>
              <a:ext cx="2395538" cy="404813"/>
            </p14:xfrm>
          </p:contentPart>
        </mc:Choice>
        <mc:Fallback xmlns="">
          <p:pic>
            <p:nvPicPr>
              <p:cNvPr id="110603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022595" y="4403592"/>
                <a:ext cx="2408499" cy="4177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10604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27838" y="4367213"/>
              <a:ext cx="246062" cy="306387"/>
            </p14:xfrm>
          </p:contentPart>
        </mc:Choice>
        <mc:Fallback xmlns="">
          <p:pic>
            <p:nvPicPr>
              <p:cNvPr id="110604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821363" y="4360732"/>
                <a:ext cx="259013" cy="3193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10605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53300" y="4321175"/>
              <a:ext cx="584200" cy="344488"/>
            </p14:xfrm>
          </p:contentPart>
        </mc:Choice>
        <mc:Fallback xmlns="">
          <p:pic>
            <p:nvPicPr>
              <p:cNvPr id="110605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346821" y="4314696"/>
                <a:ext cx="597158" cy="3574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10606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99100" y="3811588"/>
              <a:ext cx="187325" cy="495300"/>
            </p14:xfrm>
          </p:contentPart>
        </mc:Choice>
        <mc:Fallback xmlns="">
          <p:pic>
            <p:nvPicPr>
              <p:cNvPr id="110606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492616" y="3805109"/>
                <a:ext cx="200294" cy="5082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10607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68925" y="4872038"/>
              <a:ext cx="171450" cy="703262"/>
            </p14:xfrm>
          </p:contentPart>
        </mc:Choice>
        <mc:Fallback xmlns="">
          <p:pic>
            <p:nvPicPr>
              <p:cNvPr id="110607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362442" y="4865560"/>
                <a:ext cx="184417" cy="71621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In theory a single chlorine radical may cause up to 10,000 molecules of chloromethane to be formed.  </a:t>
            </a:r>
          </a:p>
          <a:p>
            <a:pPr eaLnBrk="1" hangingPunct="1"/>
            <a:r>
              <a:rPr lang="en-US" smtClean="0"/>
              <a:t>When two radicals react together, </a:t>
            </a:r>
            <a:r>
              <a:rPr lang="en-US" b="1" smtClean="0"/>
              <a:t>termination</a:t>
            </a:r>
            <a:r>
              <a:rPr lang="en-US" smtClean="0"/>
              <a:t> occurs:</a:t>
            </a:r>
            <a:endParaRPr lang="en-US" b="1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264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1264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2646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70025" y="3995738"/>
              <a:ext cx="1093788" cy="396875"/>
            </p14:xfrm>
          </p:contentPart>
        </mc:Choice>
        <mc:Fallback xmlns="">
          <p:pic>
            <p:nvPicPr>
              <p:cNvPr id="112646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63544" y="3989255"/>
                <a:ext cx="1106749" cy="40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264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59088" y="4000500"/>
              <a:ext cx="684212" cy="320675"/>
            </p14:xfrm>
          </p:contentPart>
        </mc:Choice>
        <mc:Fallback xmlns="">
          <p:pic>
            <p:nvPicPr>
              <p:cNvPr id="11264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52609" y="3994022"/>
                <a:ext cx="697169" cy="3336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264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38575" y="4092575"/>
              <a:ext cx="587375" cy="212725"/>
            </p14:xfrm>
          </p:contentPart>
        </mc:Choice>
        <mc:Fallback xmlns="">
          <p:pic>
            <p:nvPicPr>
              <p:cNvPr id="11264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832097" y="4086096"/>
                <a:ext cx="600332" cy="2256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2649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89488" y="3990975"/>
              <a:ext cx="766762" cy="409575"/>
            </p14:xfrm>
          </p:contentPart>
        </mc:Choice>
        <mc:Fallback xmlns="">
          <p:pic>
            <p:nvPicPr>
              <p:cNvPr id="112649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783008" y="3984497"/>
                <a:ext cx="779721" cy="4225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2650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214438" y="4752975"/>
              <a:ext cx="985837" cy="469900"/>
            </p14:xfrm>
          </p:contentPart>
        </mc:Choice>
        <mc:Fallback xmlns="">
          <p:pic>
            <p:nvPicPr>
              <p:cNvPr id="112650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207959" y="4746494"/>
                <a:ext cx="998794" cy="4828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12651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17775" y="4676775"/>
              <a:ext cx="1041400" cy="361950"/>
            </p14:xfrm>
          </p:contentPart>
        </mc:Choice>
        <mc:Fallback xmlns="">
          <p:pic>
            <p:nvPicPr>
              <p:cNvPr id="112651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511295" y="4670299"/>
                <a:ext cx="1054359" cy="3749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12652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90963" y="4713288"/>
              <a:ext cx="555625" cy="231775"/>
            </p14:xfrm>
          </p:contentPart>
        </mc:Choice>
        <mc:Fallback xmlns="">
          <p:pic>
            <p:nvPicPr>
              <p:cNvPr id="112652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884481" y="4706810"/>
                <a:ext cx="568588" cy="24473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12653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27575" y="4552950"/>
              <a:ext cx="1196975" cy="466725"/>
            </p14:xfrm>
          </p:contentPart>
        </mc:Choice>
        <mc:Fallback xmlns="">
          <p:pic>
            <p:nvPicPr>
              <p:cNvPr id="112653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721095" y="4546468"/>
                <a:ext cx="1209935" cy="4796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1265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38238" y="5545138"/>
              <a:ext cx="1303337" cy="549275"/>
            </p14:xfrm>
          </p:contentPart>
        </mc:Choice>
        <mc:Fallback xmlns="">
          <p:pic>
            <p:nvPicPr>
              <p:cNvPr id="11265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131757" y="5538655"/>
                <a:ext cx="1316298" cy="5622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12655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78113" y="5462588"/>
              <a:ext cx="957262" cy="439737"/>
            </p14:xfrm>
          </p:contentPart>
        </mc:Choice>
        <mc:Fallback xmlns="">
          <p:pic>
            <p:nvPicPr>
              <p:cNvPr id="112655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671633" y="5456105"/>
                <a:ext cx="970222" cy="4527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12656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71925" y="5481638"/>
              <a:ext cx="1687513" cy="436562"/>
            </p14:xfrm>
          </p:contentPart>
        </mc:Choice>
        <mc:Fallback xmlns="">
          <p:pic>
            <p:nvPicPr>
              <p:cNvPr id="112656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965446" y="5475160"/>
                <a:ext cx="1700472" cy="4495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1265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22963" y="4008438"/>
              <a:ext cx="2701925" cy="2101850"/>
            </p14:xfrm>
          </p:contentPart>
        </mc:Choice>
        <mc:Fallback xmlns="">
          <p:pic>
            <p:nvPicPr>
              <p:cNvPr id="11265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916484" y="4001959"/>
                <a:ext cx="2714884" cy="211480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Further substitution can occur when chlorine radicals react with the substituted products.  </a:t>
            </a:r>
          </a:p>
          <a:p>
            <a:pPr eaLnBrk="1" hangingPunct="1"/>
            <a:r>
              <a:rPr lang="en-US" smtClean="0"/>
              <a:t>For example:</a:t>
            </a:r>
            <a:endParaRPr lang="en-US" b="1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4692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14692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4694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75375" y="2913063"/>
              <a:ext cx="307975" cy="1471612"/>
            </p14:xfrm>
          </p:contentPart>
        </mc:Choice>
        <mc:Fallback xmlns="">
          <p:pic>
            <p:nvPicPr>
              <p:cNvPr id="114694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168891" y="2906583"/>
                <a:ext cx="320942" cy="14845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4695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28850" y="3284538"/>
              <a:ext cx="212725" cy="1155700"/>
            </p14:xfrm>
          </p:contentPart>
        </mc:Choice>
        <mc:Fallback xmlns="">
          <p:pic>
            <p:nvPicPr>
              <p:cNvPr id="114695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222371" y="3278059"/>
                <a:ext cx="225683" cy="11686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4696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366963" y="4918075"/>
              <a:ext cx="279400" cy="1597025"/>
            </p14:xfrm>
          </p:contentPart>
        </mc:Choice>
        <mc:Fallback xmlns="">
          <p:pic>
            <p:nvPicPr>
              <p:cNvPr id="114696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360482" y="4911595"/>
                <a:ext cx="292362" cy="16099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4697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65263" y="3695700"/>
              <a:ext cx="604837" cy="274638"/>
            </p14:xfrm>
          </p:contentPart>
        </mc:Choice>
        <mc:Fallback xmlns="">
          <p:pic>
            <p:nvPicPr>
              <p:cNvPr id="114697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458783" y="3689221"/>
                <a:ext cx="617798" cy="2875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4698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35238" y="3659188"/>
              <a:ext cx="479425" cy="204787"/>
            </p14:xfrm>
          </p:contentPart>
        </mc:Choice>
        <mc:Fallback xmlns="">
          <p:pic>
            <p:nvPicPr>
              <p:cNvPr id="114698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528759" y="3652710"/>
                <a:ext cx="492382" cy="2177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14699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59150" y="3608388"/>
              <a:ext cx="233363" cy="277812"/>
            </p14:xfrm>
          </p:contentPart>
        </mc:Choice>
        <mc:Fallback xmlns="">
          <p:pic>
            <p:nvPicPr>
              <p:cNvPr id="114699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352668" y="3601911"/>
                <a:ext cx="246328" cy="29076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14700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46513" y="3597275"/>
              <a:ext cx="587375" cy="255588"/>
            </p14:xfrm>
          </p:contentPart>
        </mc:Choice>
        <mc:Fallback xmlns="">
          <p:pic>
            <p:nvPicPr>
              <p:cNvPr id="114700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840035" y="3590795"/>
                <a:ext cx="600332" cy="2685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14701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00588" y="3679825"/>
              <a:ext cx="515937" cy="200025"/>
            </p14:xfrm>
          </p:contentPart>
        </mc:Choice>
        <mc:Fallback xmlns="">
          <p:pic>
            <p:nvPicPr>
              <p:cNvPr id="114701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694107" y="3673349"/>
                <a:ext cx="528898" cy="21297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14702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16563" y="3579813"/>
              <a:ext cx="573087" cy="238125"/>
            </p14:xfrm>
          </p:contentPart>
        </mc:Choice>
        <mc:Fallback xmlns="">
          <p:pic>
            <p:nvPicPr>
              <p:cNvPr id="114702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510079" y="3573329"/>
                <a:ext cx="586054" cy="2510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14703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551613" y="3563938"/>
              <a:ext cx="134937" cy="66675"/>
            </p14:xfrm>
          </p:contentPart>
        </mc:Choice>
        <mc:Fallback xmlns="">
          <p:pic>
            <p:nvPicPr>
              <p:cNvPr id="114703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545136" y="3557451"/>
                <a:ext cx="147891" cy="796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14704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016750" y="3516313"/>
              <a:ext cx="255588" cy="231775"/>
            </p14:xfrm>
          </p:contentPart>
        </mc:Choice>
        <mc:Fallback xmlns="">
          <p:pic>
            <p:nvPicPr>
              <p:cNvPr id="114704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7010270" y="3509835"/>
                <a:ext cx="268547" cy="24473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14705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585075" y="3460750"/>
              <a:ext cx="560388" cy="268288"/>
            </p14:xfrm>
          </p:contentPart>
        </mc:Choice>
        <mc:Fallback xmlns="">
          <p:pic>
            <p:nvPicPr>
              <p:cNvPr id="114705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578597" y="3454268"/>
                <a:ext cx="573345" cy="2812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14706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218738" y="5826125"/>
              <a:ext cx="19050" cy="6350"/>
            </p14:xfrm>
          </p:contentPart>
        </mc:Choice>
        <mc:Fallback xmlns="">
          <p:pic>
            <p:nvPicPr>
              <p:cNvPr id="114706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212268" y="5819775"/>
                <a:ext cx="31990" cy="190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14707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3538" y="5448300"/>
              <a:ext cx="692150" cy="382588"/>
            </p14:xfrm>
          </p:contentPart>
        </mc:Choice>
        <mc:Fallback xmlns="">
          <p:pic>
            <p:nvPicPr>
              <p:cNvPr id="114707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57059" y="5441822"/>
                <a:ext cx="705108" cy="3955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14708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73200" y="5573713"/>
              <a:ext cx="777875" cy="296862"/>
            </p14:xfrm>
          </p:contentPart>
        </mc:Choice>
        <mc:Fallback xmlns="">
          <p:pic>
            <p:nvPicPr>
              <p:cNvPr id="114708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466721" y="5567236"/>
                <a:ext cx="790834" cy="3098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14709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741613" y="5559425"/>
              <a:ext cx="92075" cy="76200"/>
            </p14:xfrm>
          </p:contentPart>
        </mc:Choice>
        <mc:Fallback xmlns="">
          <p:pic>
            <p:nvPicPr>
              <p:cNvPr id="114709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2735139" y="5552955"/>
                <a:ext cx="105023" cy="891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14710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127375" y="5559425"/>
              <a:ext cx="242888" cy="234950"/>
            </p14:xfrm>
          </p:contentPart>
        </mc:Choice>
        <mc:Fallback xmlns="">
          <p:pic>
            <p:nvPicPr>
              <p:cNvPr id="114710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120898" y="5552949"/>
                <a:ext cx="255842" cy="2479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114711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49663" y="5465763"/>
              <a:ext cx="896937" cy="307975"/>
            </p14:xfrm>
          </p:contentPart>
        </mc:Choice>
        <mc:Fallback xmlns="">
          <p:pic>
            <p:nvPicPr>
              <p:cNvPr id="114711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3643182" y="5459279"/>
                <a:ext cx="909900" cy="3209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114712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95838" y="5478463"/>
              <a:ext cx="449262" cy="258762"/>
            </p14:xfrm>
          </p:contentPart>
        </mc:Choice>
        <mc:Fallback xmlns="">
          <p:pic>
            <p:nvPicPr>
              <p:cNvPr id="114712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4789358" y="5471985"/>
                <a:ext cx="462221" cy="2717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114713" name="Ink 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13388" y="5208588"/>
              <a:ext cx="1395412" cy="546100"/>
            </p14:xfrm>
          </p:contentPart>
        </mc:Choice>
        <mc:Fallback xmlns="">
          <p:pic>
            <p:nvPicPr>
              <p:cNvPr id="114713" name="Ink 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5506908" y="5202108"/>
                <a:ext cx="1408372" cy="5590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114714" name="Ink 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91375" y="5399088"/>
              <a:ext cx="973138" cy="311150"/>
            </p14:xfrm>
          </p:contentPart>
        </mc:Choice>
        <mc:Fallback xmlns="">
          <p:pic>
            <p:nvPicPr>
              <p:cNvPr id="114714" name="Ink 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7184895" y="5392606"/>
                <a:ext cx="986099" cy="3241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114715" name="Ink 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72100" y="6473825"/>
              <a:ext cx="2544763" cy="254000"/>
            </p14:xfrm>
          </p:contentPart>
        </mc:Choice>
        <mc:Fallback xmlns="">
          <p:pic>
            <p:nvPicPr>
              <p:cNvPr id="114715" name="Ink 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5365620" y="6467349"/>
                <a:ext cx="2557723" cy="2669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114716" name="Ink 2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19813" y="4932363"/>
              <a:ext cx="152400" cy="250825"/>
            </p14:xfrm>
          </p:contentPart>
        </mc:Choice>
        <mc:Fallback xmlns="">
          <p:pic>
            <p:nvPicPr>
              <p:cNvPr id="114716" name="Ink 2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6113328" y="4925885"/>
                <a:ext cx="165370" cy="2637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114717" name="Ink 2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46800" y="5815013"/>
              <a:ext cx="192088" cy="636587"/>
            </p14:xfrm>
          </p:contentPart>
        </mc:Choice>
        <mc:Fallback xmlns="">
          <p:pic>
            <p:nvPicPr>
              <p:cNvPr id="114717" name="Ink 2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6140325" y="5808532"/>
                <a:ext cx="205038" cy="64954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The substitution can continue even further to produce trichloromethane and then tetrachloromethane.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overall mechanism is called </a:t>
            </a:r>
            <a:r>
              <a:rPr lang="en-US" b="1" smtClean="0"/>
              <a:t>free radical substitution.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Note that in this mechanism hydrogen radicals, H•, are not formed.</a:t>
            </a:r>
            <a:endParaRPr lang="en-US" b="1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6740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16740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Ozone thinning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998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6998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  <p:pic>
        <p:nvPicPr>
          <p:cNvPr id="17412" name="Picture 7" descr="ozone_hole_eskes_2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828800"/>
            <a:ext cx="299085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9" descr="How%20Ozone%20is%20Destroy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2800350"/>
            <a:ext cx="42862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Reactions of Alkenes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 reactions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Bond enthalpies:</a:t>
            </a:r>
          </a:p>
          <a:p>
            <a:pPr lvl="1" eaLnBrk="1" hangingPunct="1"/>
            <a:r>
              <a:rPr lang="en-US" smtClean="0"/>
              <a:t>C-C	348 kJ mol</a:t>
            </a:r>
            <a:r>
              <a:rPr lang="en-US" baseline="30000" smtClean="0"/>
              <a:t>-1</a:t>
            </a:r>
          </a:p>
          <a:p>
            <a:pPr lvl="1" eaLnBrk="1" hangingPunct="1"/>
            <a:r>
              <a:rPr lang="en-US" smtClean="0"/>
              <a:t>C=C	612 kJ mol</a:t>
            </a:r>
            <a:r>
              <a:rPr lang="en-US" baseline="30000" smtClean="0"/>
              <a:t>-1</a:t>
            </a:r>
            <a:r>
              <a:rPr lang="en-US" sz="2000" smtClean="0"/>
              <a:t> (less than twice C-C enthalpy)</a:t>
            </a:r>
            <a:br>
              <a:rPr lang="en-US" sz="2000" smtClean="0"/>
            </a:br>
            <a:endParaRPr lang="en-US" sz="2000" smtClean="0"/>
          </a:p>
          <a:p>
            <a:pPr eaLnBrk="1" hangingPunct="1"/>
            <a:r>
              <a:rPr lang="en-US" sz="2400" smtClean="0"/>
              <a:t>Thus the C=C bond makes the molecule reactive.</a:t>
            </a:r>
          </a:p>
          <a:p>
            <a:pPr eaLnBrk="1" hangingPunct="1"/>
            <a:r>
              <a:rPr lang="en-US" sz="2400" smtClean="0"/>
              <a:t>The most important reactions of alkenes are addition reactions, where an unsaturated reactant becomes saturated.</a:t>
            </a:r>
          </a:p>
          <a:p>
            <a:pPr lvl="1" eaLnBrk="1" hangingPunct="1"/>
            <a:endParaRPr lang="en-US" baseline="3000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8133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64263" y="4813300"/>
              <a:ext cx="285750" cy="231775"/>
            </p14:xfrm>
          </p:contentPart>
        </mc:Choice>
        <mc:Fallback xmlns="">
          <p:pic>
            <p:nvPicPr>
              <p:cNvPr id="48133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57785" y="4806822"/>
                <a:ext cx="298706" cy="24473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8134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056438" y="4741863"/>
              <a:ext cx="136525" cy="501650"/>
            </p14:xfrm>
          </p:contentPart>
        </mc:Choice>
        <mc:Fallback xmlns="">
          <p:pic>
            <p:nvPicPr>
              <p:cNvPr id="48134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049954" y="4735381"/>
                <a:ext cx="149493" cy="5146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8135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84275" y="5168900"/>
              <a:ext cx="1658938" cy="873125"/>
            </p14:xfrm>
          </p:contentPart>
        </mc:Choice>
        <mc:Fallback xmlns="">
          <p:pic>
            <p:nvPicPr>
              <p:cNvPr id="48135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77795" y="5162419"/>
                <a:ext cx="1671898" cy="8860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8136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170238" y="5432425"/>
              <a:ext cx="282575" cy="227013"/>
            </p14:xfrm>
          </p:contentPart>
        </mc:Choice>
        <mc:Fallback xmlns="">
          <p:pic>
            <p:nvPicPr>
              <p:cNvPr id="48136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163759" y="5425949"/>
                <a:ext cx="295534" cy="2399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48137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95713" y="5416550"/>
              <a:ext cx="773112" cy="290513"/>
            </p14:xfrm>
          </p:contentPart>
        </mc:Choice>
        <mc:Fallback xmlns="">
          <p:pic>
            <p:nvPicPr>
              <p:cNvPr id="48137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789231" y="5410070"/>
                <a:ext cx="786075" cy="3034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48138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018088" y="5095875"/>
              <a:ext cx="2535237" cy="792163"/>
            </p14:xfrm>
          </p:contentPart>
        </mc:Choice>
        <mc:Fallback xmlns="">
          <p:pic>
            <p:nvPicPr>
              <p:cNvPr id="48138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011608" y="5089394"/>
                <a:ext cx="2548198" cy="8051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48139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03313" y="6199188"/>
              <a:ext cx="1870075" cy="323850"/>
            </p14:xfrm>
          </p:contentPart>
        </mc:Choice>
        <mc:Fallback xmlns="">
          <p:pic>
            <p:nvPicPr>
              <p:cNvPr id="48139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96833" y="6192711"/>
                <a:ext cx="1883034" cy="3368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48140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897563" y="6129338"/>
              <a:ext cx="1604962" cy="322262"/>
            </p14:xfrm>
          </p:contentPart>
        </mc:Choice>
        <mc:Fallback xmlns="">
          <p:pic>
            <p:nvPicPr>
              <p:cNvPr id="48140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891083" y="6122864"/>
                <a:ext cx="1617923" cy="33521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686800" cy="1139825"/>
          </a:xfrm>
        </p:spPr>
        <p:txBody>
          <a:bodyPr/>
          <a:lstStyle/>
          <a:p>
            <a:pPr eaLnBrk="1" hangingPunct="1"/>
            <a:r>
              <a:rPr lang="en-US" sz="2600" smtClean="0">
                <a:solidFill>
                  <a:schemeClr val="tx1"/>
                </a:solidFill>
                <a:latin typeface="Verdana" pitchFamily="34" charset="0"/>
              </a:rPr>
              <a:t>Addition reactions include the addition of hydrogen, bromine, hydrogen halides and water.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288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82725" y="3094038"/>
              <a:ext cx="511175" cy="825500"/>
            </p14:xfrm>
          </p:contentPart>
        </mc:Choice>
        <mc:Fallback xmlns="">
          <p:pic>
            <p:nvPicPr>
              <p:cNvPr id="12288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76241" y="3087558"/>
                <a:ext cx="524143" cy="8384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2886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13075" y="3255963"/>
              <a:ext cx="649288" cy="966787"/>
            </p14:xfrm>
          </p:contentPart>
        </mc:Choice>
        <mc:Fallback xmlns="">
          <p:pic>
            <p:nvPicPr>
              <p:cNvPr id="122886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06597" y="3249484"/>
                <a:ext cx="662245" cy="9797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288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00475" y="1743075"/>
              <a:ext cx="719138" cy="1546225"/>
            </p14:xfrm>
          </p:contentPart>
        </mc:Choice>
        <mc:Fallback xmlns="">
          <p:pic>
            <p:nvPicPr>
              <p:cNvPr id="12288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93996" y="1736595"/>
                <a:ext cx="732095" cy="15591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288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6025" y="2085975"/>
              <a:ext cx="123825" cy="449263"/>
            </p14:xfrm>
          </p:contentPart>
        </mc:Choice>
        <mc:Fallback xmlns="">
          <p:pic>
            <p:nvPicPr>
              <p:cNvPr id="12288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749546" y="2079495"/>
                <a:ext cx="136783" cy="4622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2889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19588" y="2039938"/>
              <a:ext cx="131762" cy="476250"/>
            </p14:xfrm>
          </p:contentPart>
        </mc:Choice>
        <mc:Fallback xmlns="">
          <p:pic>
            <p:nvPicPr>
              <p:cNvPr id="122889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313108" y="2033458"/>
                <a:ext cx="144722" cy="4892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22890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8788" y="2828925"/>
              <a:ext cx="376237" cy="268288"/>
            </p14:xfrm>
          </p:contentPart>
        </mc:Choice>
        <mc:Fallback xmlns="">
          <p:pic>
            <p:nvPicPr>
              <p:cNvPr id="122890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262307" y="2822443"/>
                <a:ext cx="389198" cy="2812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22891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21325" y="3144838"/>
              <a:ext cx="604838" cy="293687"/>
            </p14:xfrm>
          </p:contentPart>
        </mc:Choice>
        <mc:Fallback xmlns="">
          <p:pic>
            <p:nvPicPr>
              <p:cNvPr id="122891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514845" y="3138360"/>
                <a:ext cx="617799" cy="3066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22892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991350" y="2935288"/>
              <a:ext cx="338138" cy="490537"/>
            </p14:xfrm>
          </p:contentPart>
        </mc:Choice>
        <mc:Fallback xmlns="">
          <p:pic>
            <p:nvPicPr>
              <p:cNvPr id="122892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984868" y="2928805"/>
                <a:ext cx="351102" cy="5035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22893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713663" y="2894013"/>
              <a:ext cx="396875" cy="527050"/>
            </p14:xfrm>
          </p:contentPart>
        </mc:Choice>
        <mc:Fallback xmlns="">
          <p:pic>
            <p:nvPicPr>
              <p:cNvPr id="122893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707180" y="2887533"/>
                <a:ext cx="409840" cy="5400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2289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30613" y="3130550"/>
              <a:ext cx="1355725" cy="700088"/>
            </p14:xfrm>
          </p:contentPart>
        </mc:Choice>
        <mc:Fallback xmlns="">
          <p:pic>
            <p:nvPicPr>
              <p:cNvPr id="12289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624133" y="3124068"/>
                <a:ext cx="1368685" cy="7130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22895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32238" y="3433763"/>
              <a:ext cx="2336800" cy="1390650"/>
            </p14:xfrm>
          </p:contentPart>
        </mc:Choice>
        <mc:Fallback xmlns="">
          <p:pic>
            <p:nvPicPr>
              <p:cNvPr id="122895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925758" y="3427283"/>
                <a:ext cx="2349760" cy="14036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22896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29375" y="3467100"/>
              <a:ext cx="752475" cy="258763"/>
            </p14:xfrm>
          </p:contentPart>
        </mc:Choice>
        <mc:Fallback xmlns="">
          <p:pic>
            <p:nvPicPr>
              <p:cNvPr id="122896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422894" y="3460622"/>
                <a:ext cx="765436" cy="2717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2289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77113" y="3392488"/>
              <a:ext cx="1143000" cy="250825"/>
            </p14:xfrm>
          </p:contentPart>
        </mc:Choice>
        <mc:Fallback xmlns="">
          <p:pic>
            <p:nvPicPr>
              <p:cNvPr id="12289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370635" y="3386001"/>
                <a:ext cx="1155956" cy="2637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22898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996113" y="3767138"/>
              <a:ext cx="204787" cy="482600"/>
            </p14:xfrm>
          </p:contentPart>
        </mc:Choice>
        <mc:Fallback xmlns="">
          <p:pic>
            <p:nvPicPr>
              <p:cNvPr id="122898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989635" y="3760660"/>
                <a:ext cx="217744" cy="4955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22899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35875" y="3754438"/>
              <a:ext cx="176213" cy="422275"/>
            </p14:xfrm>
          </p:contentPart>
        </mc:Choice>
        <mc:Fallback xmlns="">
          <p:pic>
            <p:nvPicPr>
              <p:cNvPr id="122899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629389" y="3747958"/>
                <a:ext cx="189186" cy="43523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22900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46588" y="4521200"/>
              <a:ext cx="885825" cy="285750"/>
            </p14:xfrm>
          </p:contentPart>
        </mc:Choice>
        <mc:Fallback xmlns="">
          <p:pic>
            <p:nvPicPr>
              <p:cNvPr id="122900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4440109" y="4514722"/>
                <a:ext cx="898783" cy="298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22901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24500" y="4352925"/>
              <a:ext cx="1147763" cy="431800"/>
            </p14:xfrm>
          </p:contentPart>
        </mc:Choice>
        <mc:Fallback xmlns="">
          <p:pic>
            <p:nvPicPr>
              <p:cNvPr id="122901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5518020" y="4346443"/>
                <a:ext cx="1160724" cy="4447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22902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86613" y="4178300"/>
              <a:ext cx="1779587" cy="477838"/>
            </p14:xfrm>
          </p:contentPart>
        </mc:Choice>
        <mc:Fallback xmlns="">
          <p:pic>
            <p:nvPicPr>
              <p:cNvPr id="122902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180133" y="4171818"/>
                <a:ext cx="1792548" cy="4908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122903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90575" y="3638550"/>
              <a:ext cx="854075" cy="282575"/>
            </p14:xfrm>
          </p:contentPart>
        </mc:Choice>
        <mc:Fallback xmlns="">
          <p:pic>
            <p:nvPicPr>
              <p:cNvPr id="122903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784097" y="3632062"/>
                <a:ext cx="867032" cy="2955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122904" name="Ink 2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16138" y="3451225"/>
              <a:ext cx="950912" cy="512763"/>
            </p14:xfrm>
          </p:contentPart>
        </mc:Choice>
        <mc:Fallback xmlns="">
          <p:pic>
            <p:nvPicPr>
              <p:cNvPr id="122904" name="Ink 2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2109657" y="3444743"/>
                <a:ext cx="963874" cy="5257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122905" name="Ink 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83088" y="1398588"/>
              <a:ext cx="673100" cy="552450"/>
            </p14:xfrm>
          </p:contentPart>
        </mc:Choice>
        <mc:Fallback xmlns="">
          <p:pic>
            <p:nvPicPr>
              <p:cNvPr id="122905" name="Ink 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4376609" y="1392110"/>
                <a:ext cx="686058" cy="5654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122906" name="Ink 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35588" y="1612900"/>
              <a:ext cx="1133475" cy="398463"/>
            </p14:xfrm>
          </p:contentPart>
        </mc:Choice>
        <mc:Fallback xmlns="">
          <p:pic>
            <p:nvPicPr>
              <p:cNvPr id="122906" name="Ink 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5329109" y="1606421"/>
                <a:ext cx="1146433" cy="4114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122907" name="Ink 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35513" y="2744788"/>
              <a:ext cx="398462" cy="239712"/>
            </p14:xfrm>
          </p:contentPart>
        </mc:Choice>
        <mc:Fallback xmlns="">
          <p:pic>
            <p:nvPicPr>
              <p:cNvPr id="122907" name="Ink 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4729034" y="2738309"/>
                <a:ext cx="411420" cy="2526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122908" name="Ink 2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07013" y="2589213"/>
              <a:ext cx="1185862" cy="349250"/>
            </p14:xfrm>
          </p:contentPart>
        </mc:Choice>
        <mc:Fallback xmlns="">
          <p:pic>
            <p:nvPicPr>
              <p:cNvPr id="122908" name="Ink 2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5300533" y="2582732"/>
                <a:ext cx="1198822" cy="3622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122909" name="Ink 2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87775" y="1397000"/>
              <a:ext cx="184150" cy="322263"/>
            </p14:xfrm>
          </p:contentPart>
        </mc:Choice>
        <mc:Fallback xmlns="">
          <p:pic>
            <p:nvPicPr>
              <p:cNvPr id="122909" name="Ink 2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3781288" y="1390519"/>
                <a:ext cx="197123" cy="3352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122910" name="Ink 3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24213" y="1809750"/>
              <a:ext cx="441325" cy="212725"/>
            </p14:xfrm>
          </p:contentPart>
        </mc:Choice>
        <mc:Fallback xmlns="">
          <p:pic>
            <p:nvPicPr>
              <p:cNvPr id="122910" name="Ink 3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3217734" y="1803260"/>
                <a:ext cx="454284" cy="2257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122911" name="Ink 3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1788" y="3705225"/>
              <a:ext cx="381000" cy="269875"/>
            </p14:xfrm>
          </p:contentPart>
        </mc:Choice>
        <mc:Fallback xmlns="">
          <p:pic>
            <p:nvPicPr>
              <p:cNvPr id="122911" name="Ink 3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325306" y="3698739"/>
                <a:ext cx="393964" cy="2828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122912" name="Ink 3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0100" y="3127375"/>
              <a:ext cx="133350" cy="533400"/>
            </p14:xfrm>
          </p:contentPart>
        </mc:Choice>
        <mc:Fallback xmlns="">
          <p:pic>
            <p:nvPicPr>
              <p:cNvPr id="122912" name="Ink 3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793613" y="3120896"/>
                <a:ext cx="146325" cy="5463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122913" name="Ink 3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16050" y="3963988"/>
              <a:ext cx="147638" cy="611187"/>
            </p14:xfrm>
          </p:contentPart>
        </mc:Choice>
        <mc:Fallback xmlns="">
          <p:pic>
            <p:nvPicPr>
              <p:cNvPr id="122913" name="Ink 3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1409568" y="3957509"/>
                <a:ext cx="160601" cy="6241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1">
            <p14:nvContentPartPr>
              <p14:cNvPr id="122914" name="Ink 3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93750" y="4051300"/>
              <a:ext cx="207963" cy="639763"/>
            </p14:xfrm>
          </p:contentPart>
        </mc:Choice>
        <mc:Fallback xmlns="">
          <p:pic>
            <p:nvPicPr>
              <p:cNvPr id="122914" name="Ink 3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787274" y="4044820"/>
                <a:ext cx="220916" cy="6527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122915" name="Ink 3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7188" y="4733925"/>
              <a:ext cx="80962" cy="252413"/>
            </p14:xfrm>
          </p:contentPart>
        </mc:Choice>
        <mc:Fallback xmlns="">
          <p:pic>
            <p:nvPicPr>
              <p:cNvPr id="122915" name="Ink 3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350711" y="4727444"/>
                <a:ext cx="93916" cy="26537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122916" name="Ink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1488" y="4575175"/>
              <a:ext cx="2022475" cy="508000"/>
            </p14:xfrm>
          </p:contentPart>
        </mc:Choice>
        <mc:Fallback xmlns="">
          <p:pic>
            <p:nvPicPr>
              <p:cNvPr id="122916" name="Ink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465008" y="4568694"/>
                <a:ext cx="2035435" cy="5209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122917" name="Ink 3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00350" y="4927600"/>
              <a:ext cx="1727200" cy="1504950"/>
            </p14:xfrm>
          </p:contentPart>
        </mc:Choice>
        <mc:Fallback xmlns="">
          <p:pic>
            <p:nvPicPr>
              <p:cNvPr id="122917" name="Ink 3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2793870" y="4921119"/>
                <a:ext cx="1740159" cy="15179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122918" name="Ink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92575" y="5854700"/>
              <a:ext cx="123825" cy="527050"/>
            </p14:xfrm>
          </p:contentPart>
        </mc:Choice>
        <mc:Fallback xmlns="">
          <p:pic>
            <p:nvPicPr>
              <p:cNvPr id="122918" name="Ink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4086096" y="5848220"/>
                <a:ext cx="136783" cy="5400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1">
            <p14:nvContentPartPr>
              <p14:cNvPr id="122919" name="Ink 3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78325" y="5486400"/>
              <a:ext cx="531813" cy="244475"/>
            </p14:xfrm>
          </p:contentPart>
        </mc:Choice>
        <mc:Fallback xmlns="">
          <p:pic>
            <p:nvPicPr>
              <p:cNvPr id="122919" name="Ink 3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4371844" y="5479919"/>
                <a:ext cx="544775" cy="2574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3">
            <p14:nvContentPartPr>
              <p14:cNvPr id="122920" name="Ink 4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40100" y="6378575"/>
              <a:ext cx="1241425" cy="385763"/>
            </p14:xfrm>
          </p:contentPart>
        </mc:Choice>
        <mc:Fallback xmlns="">
          <p:pic>
            <p:nvPicPr>
              <p:cNvPr id="122920" name="Ink 4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3333619" y="6372098"/>
                <a:ext cx="1254387" cy="39871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Uses of addition reactions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Bromination</a:t>
            </a:r>
          </a:p>
          <a:p>
            <a:pPr eaLnBrk="1" hangingPunct="1"/>
            <a:r>
              <a:rPr lang="en-US" smtClean="0"/>
              <a:t>Hydration</a:t>
            </a:r>
          </a:p>
          <a:p>
            <a:pPr eaLnBrk="1" hangingPunct="1"/>
            <a:r>
              <a:rPr lang="en-US" smtClean="0"/>
              <a:t>Hydrogenation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400" smtClean="0"/>
              <a:t>Reactions of Alkanes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Bromination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Pure bromine is a red liquid, but has a yellow/orange color in sol’n.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When a sol’n of bromine is added to an alkene, the product is colorless.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Test for unsaturation: this decoloriation of bromine solution provides a useful test to indicate the presence of an alkene group. </a:t>
            </a:r>
          </a:p>
        </p:txBody>
      </p:sp>
      <p:pic>
        <p:nvPicPr>
          <p:cNvPr id="22532" name="Picture 5" descr="63793431JBJvJf_p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27575"/>
            <a:ext cx="2428875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Hydration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Ethene</a:t>
            </a:r>
            <a:r>
              <a:rPr lang="en-US" dirty="0" smtClean="0"/>
              <a:t> is an important </a:t>
            </a:r>
            <a:r>
              <a:rPr lang="en-US" dirty="0" smtClean="0"/>
              <a:t>product </a:t>
            </a:r>
            <a:r>
              <a:rPr lang="en-US" dirty="0" smtClean="0"/>
              <a:t>formed during the cracking of oil.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Although ethanol can be made from the fermentation of starch and sugars, much industrial ethanol is formed from the addition of steam to </a:t>
            </a:r>
            <a:r>
              <a:rPr lang="en-US" dirty="0" err="1" smtClean="0"/>
              <a:t>ethene</a:t>
            </a:r>
            <a:r>
              <a:rPr lang="en-US" dirty="0" smtClean="0"/>
              <a:t>.</a:t>
            </a:r>
          </a:p>
        </p:txBody>
      </p:sp>
      <p:pic>
        <p:nvPicPr>
          <p:cNvPr id="23556" name="Picture 9" descr="refin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905000"/>
            <a:ext cx="4648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Hydrogenation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657600"/>
          </a:xfrm>
        </p:spPr>
        <p:txBody>
          <a:bodyPr/>
          <a:lstStyle/>
          <a:p>
            <a:pPr eaLnBrk="1" hangingPunct="1"/>
            <a:r>
              <a:rPr lang="en-US" sz="2400" smtClean="0"/>
              <a:t>The addition of hydrogen to unsaturated vegetable oils is used industrially to make margarine.</a:t>
            </a:r>
          </a:p>
          <a:p>
            <a:pPr eaLnBrk="1" hangingPunct="1"/>
            <a:r>
              <a:rPr lang="en-US" sz="2400" smtClean="0"/>
              <a:t>Hydrogenation reduces the number of double bonds in the polyunsaturated vegetable oils present in the margarine, which causes it to become a solid at room temp (and have a longer shelf life).</a:t>
            </a:r>
          </a:p>
        </p:txBody>
      </p:sp>
      <p:pic>
        <p:nvPicPr>
          <p:cNvPr id="24580" name="Picture 5" descr="side_vegetable_o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76800"/>
            <a:ext cx="2286000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3352800" y="52578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H</a:t>
            </a:r>
            <a:r>
              <a:rPr lang="en-US" sz="3200" baseline="-25000"/>
              <a:t>2</a:t>
            </a:r>
            <a:r>
              <a:rPr lang="en-US" sz="3200"/>
              <a:t> </a:t>
            </a:r>
            <a:r>
              <a:rPr lang="en-US" sz="3200">
                <a:sym typeface="Symbol" pitchFamily="18" charset="2"/>
              </a:rPr>
              <a:t></a:t>
            </a:r>
          </a:p>
        </p:txBody>
      </p:sp>
      <p:pic>
        <p:nvPicPr>
          <p:cNvPr id="24582" name="Picture 8" descr="margar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4613275"/>
            <a:ext cx="23145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 polymerization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eaLnBrk="1" hangingPunct="1"/>
            <a:r>
              <a:rPr lang="en-US" sz="2400" smtClean="0"/>
              <a:t>Under certain conditions, ethene can also undergo addition reactions with itself to form a long chain polymer containing many thousands (typically 40,000 to 800,000) of carbon atoms.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4277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47900" y="3805238"/>
              <a:ext cx="374650" cy="495300"/>
            </p14:xfrm>
          </p:contentPart>
        </mc:Choice>
        <mc:Fallback xmlns="">
          <p:pic>
            <p:nvPicPr>
              <p:cNvPr id="54277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41422" y="3798759"/>
                <a:ext cx="387606" cy="5082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427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993900" y="4702175"/>
              <a:ext cx="523875" cy="490538"/>
            </p14:xfrm>
          </p:contentPart>
        </mc:Choice>
        <mc:Fallback xmlns="">
          <p:pic>
            <p:nvPicPr>
              <p:cNvPr id="5427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987419" y="4695697"/>
                <a:ext cx="536837" cy="5034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4279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671638" y="4452938"/>
              <a:ext cx="228600" cy="288925"/>
            </p14:xfrm>
          </p:contentPart>
        </mc:Choice>
        <mc:Fallback xmlns="">
          <p:pic>
            <p:nvPicPr>
              <p:cNvPr id="54279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665158" y="4446461"/>
                <a:ext cx="241560" cy="3018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4280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63813" y="3736975"/>
              <a:ext cx="1497012" cy="904875"/>
            </p14:xfrm>
          </p:contentPart>
        </mc:Choice>
        <mc:Fallback xmlns="">
          <p:pic>
            <p:nvPicPr>
              <p:cNvPr id="54280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557332" y="3730496"/>
                <a:ext cx="1509973" cy="9178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4281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98850" y="4702175"/>
              <a:ext cx="300038" cy="549275"/>
            </p14:xfrm>
          </p:contentPart>
        </mc:Choice>
        <mc:Fallback xmlns="">
          <p:pic>
            <p:nvPicPr>
              <p:cNvPr id="54281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492367" y="4695696"/>
                <a:ext cx="313005" cy="5622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4282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03700" y="4268788"/>
              <a:ext cx="1049338" cy="268287"/>
            </p14:xfrm>
          </p:contentPart>
        </mc:Choice>
        <mc:Fallback xmlns="">
          <p:pic>
            <p:nvPicPr>
              <p:cNvPr id="54282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197220" y="4262306"/>
                <a:ext cx="1062297" cy="2812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54283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821363" y="3843338"/>
              <a:ext cx="2343150" cy="785812"/>
            </p14:xfrm>
          </p:contentPart>
        </mc:Choice>
        <mc:Fallback xmlns="">
          <p:pic>
            <p:nvPicPr>
              <p:cNvPr id="54283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814883" y="3836859"/>
                <a:ext cx="2356110" cy="798771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 polymerization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934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These addition reaction scan be extended to other substituted alkenes to give a wide variety of different addition polymers.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 1: formation of PVC</a:t>
            </a:r>
          </a:p>
        </p:txBody>
      </p:sp>
      <p:pic>
        <p:nvPicPr>
          <p:cNvPr id="26628" name="Picture 5" descr="Bryce%20PV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97038"/>
            <a:ext cx="2057400" cy="173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927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89000" y="3897313"/>
              <a:ext cx="2292350" cy="1428750"/>
            </p14:xfrm>
          </p:contentPart>
        </mc:Choice>
        <mc:Fallback xmlns="">
          <p:pic>
            <p:nvPicPr>
              <p:cNvPr id="13927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2520" y="3890833"/>
                <a:ext cx="2305309" cy="14417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9272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76625" y="4506913"/>
              <a:ext cx="866775" cy="304800"/>
            </p14:xfrm>
          </p:contentPart>
        </mc:Choice>
        <mc:Fallback xmlns="">
          <p:pic>
            <p:nvPicPr>
              <p:cNvPr id="139272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70143" y="4500436"/>
                <a:ext cx="879739" cy="3177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927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75213" y="3743325"/>
              <a:ext cx="2127250" cy="1487488"/>
            </p14:xfrm>
          </p:contentPart>
        </mc:Choice>
        <mc:Fallback xmlns="">
          <p:pic>
            <p:nvPicPr>
              <p:cNvPr id="13927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868734" y="3736844"/>
                <a:ext cx="2140208" cy="15004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9274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1688" y="5688013"/>
              <a:ext cx="2154237" cy="401637"/>
            </p14:xfrm>
          </p:contentPart>
        </mc:Choice>
        <mc:Fallback xmlns="">
          <p:pic>
            <p:nvPicPr>
              <p:cNvPr id="139274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95208" y="5681535"/>
                <a:ext cx="2167197" cy="414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9277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23013" y="5916613"/>
              <a:ext cx="1036637" cy="309562"/>
            </p14:xfrm>
          </p:contentPart>
        </mc:Choice>
        <mc:Fallback xmlns="">
          <p:pic>
            <p:nvPicPr>
              <p:cNvPr id="139277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316534" y="5910134"/>
                <a:ext cx="1049595" cy="32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39278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65800" y="6230938"/>
              <a:ext cx="2765425" cy="500062"/>
            </p14:xfrm>
          </p:contentPart>
        </mc:Choice>
        <mc:Fallback xmlns="">
          <p:pic>
            <p:nvPicPr>
              <p:cNvPr id="139278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759320" y="6224458"/>
                <a:ext cx="2778385" cy="5130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39280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4975" y="4727575"/>
              <a:ext cx="185738" cy="223838"/>
            </p14:xfrm>
          </p:contentPart>
        </mc:Choice>
        <mc:Fallback xmlns="">
          <p:pic>
            <p:nvPicPr>
              <p:cNvPr id="139280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8496" y="4721087"/>
                <a:ext cx="198696" cy="23681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 polymerization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858000" cy="259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These addition reaction scan be extended to other substituted alkenes to give a wide variety of different addition polymers.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 2: formation of PTFE (Teflon)</a:t>
            </a:r>
          </a:p>
        </p:txBody>
      </p:sp>
      <p:pic>
        <p:nvPicPr>
          <p:cNvPr id="27652" name="Picture 5" descr="pan-teflon12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600200"/>
            <a:ext cx="20574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1319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62038" y="4119563"/>
              <a:ext cx="1301750" cy="998537"/>
            </p14:xfrm>
          </p:contentPart>
        </mc:Choice>
        <mc:Fallback xmlns="">
          <p:pic>
            <p:nvPicPr>
              <p:cNvPr id="141319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55558" y="4113084"/>
                <a:ext cx="1314710" cy="10114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41321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7200" y="4894263"/>
              <a:ext cx="285750" cy="252412"/>
            </p14:xfrm>
          </p:contentPart>
        </mc:Choice>
        <mc:Fallback xmlns="">
          <p:pic>
            <p:nvPicPr>
              <p:cNvPr id="141321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0722" y="4887791"/>
                <a:ext cx="298706" cy="2653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1322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87413" y="5210175"/>
              <a:ext cx="520700" cy="638175"/>
            </p14:xfrm>
          </p:contentPart>
        </mc:Choice>
        <mc:Fallback xmlns="">
          <p:pic>
            <p:nvPicPr>
              <p:cNvPr id="141322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80931" y="5203696"/>
                <a:ext cx="533663" cy="6511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1323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11163" y="6042025"/>
              <a:ext cx="2938462" cy="419100"/>
            </p14:xfrm>
          </p:contentPart>
        </mc:Choice>
        <mc:Fallback xmlns="">
          <p:pic>
            <p:nvPicPr>
              <p:cNvPr id="141323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04683" y="6035544"/>
                <a:ext cx="2951423" cy="4320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1324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386013" y="4027488"/>
              <a:ext cx="593725" cy="636587"/>
            </p14:xfrm>
          </p:contentPart>
        </mc:Choice>
        <mc:Fallback xmlns="">
          <p:pic>
            <p:nvPicPr>
              <p:cNvPr id="141324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79532" y="4021007"/>
                <a:ext cx="606687" cy="64954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1325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447925" y="5053013"/>
              <a:ext cx="592138" cy="573087"/>
            </p14:xfrm>
          </p:contentPart>
        </mc:Choice>
        <mc:Fallback xmlns="">
          <p:pic>
            <p:nvPicPr>
              <p:cNvPr id="141325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441446" y="5046533"/>
                <a:ext cx="605097" cy="5860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41326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789738" y="4943475"/>
              <a:ext cx="200025" cy="617538"/>
            </p14:xfrm>
          </p:contentPart>
        </mc:Choice>
        <mc:Fallback xmlns="">
          <p:pic>
            <p:nvPicPr>
              <p:cNvPr id="141326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783262" y="4936994"/>
                <a:ext cx="212976" cy="6305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41327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34188" y="3725863"/>
              <a:ext cx="701675" cy="911225"/>
            </p14:xfrm>
          </p:contentPart>
        </mc:Choice>
        <mc:Fallback xmlns="">
          <p:pic>
            <p:nvPicPr>
              <p:cNvPr id="141327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827708" y="3719385"/>
                <a:ext cx="714636" cy="9241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41328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70450" y="3803650"/>
              <a:ext cx="2919413" cy="1736725"/>
            </p14:xfrm>
          </p:contentPart>
        </mc:Choice>
        <mc:Fallback xmlns="">
          <p:pic>
            <p:nvPicPr>
              <p:cNvPr id="141328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863970" y="3797170"/>
                <a:ext cx="2932374" cy="17496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41329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22913" y="5802313"/>
              <a:ext cx="1222375" cy="296862"/>
            </p14:xfrm>
          </p:contentPart>
        </mc:Choice>
        <mc:Fallback xmlns="">
          <p:pic>
            <p:nvPicPr>
              <p:cNvPr id="141329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516432" y="5795836"/>
                <a:ext cx="1235337" cy="3098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41330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900613" y="6243638"/>
              <a:ext cx="1466850" cy="358775"/>
            </p14:xfrm>
          </p:contentPart>
        </mc:Choice>
        <mc:Fallback xmlns="">
          <p:pic>
            <p:nvPicPr>
              <p:cNvPr id="141330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894134" y="6237161"/>
                <a:ext cx="1479809" cy="3717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41331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630988" y="6118225"/>
              <a:ext cx="1549400" cy="430213"/>
            </p14:xfrm>
          </p:contentPart>
        </mc:Choice>
        <mc:Fallback xmlns="">
          <p:pic>
            <p:nvPicPr>
              <p:cNvPr id="141331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6624508" y="6111745"/>
                <a:ext cx="1562360" cy="4431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41332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78200" y="4754563"/>
              <a:ext cx="1631950" cy="80962"/>
            </p14:xfrm>
          </p:contentPart>
        </mc:Choice>
        <mc:Fallback xmlns="">
          <p:pic>
            <p:nvPicPr>
              <p:cNvPr id="141332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371720" y="4748086"/>
                <a:ext cx="1644911" cy="9391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Combustion of alkanes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/>
            <a:r>
              <a:rPr lang="en-US" smtClean="0"/>
              <a:t>All hydrocarbons burn in excess oxygen to give carbon dioxide and water:</a:t>
            </a:r>
          </a:p>
          <a:p>
            <a:pPr lvl="1" eaLnBrk="1" hangingPunct="1"/>
            <a:endParaRPr lang="en-US" sz="2600" smtClean="0"/>
          </a:p>
          <a:p>
            <a:pPr lvl="1" eaLnBrk="1" hangingPunct="1"/>
            <a:r>
              <a:rPr lang="en-US" sz="2600" smtClean="0"/>
              <a:t>C</a:t>
            </a:r>
            <a:r>
              <a:rPr lang="en-US" sz="2600" baseline="-25000" smtClean="0"/>
              <a:t>x</a:t>
            </a:r>
            <a:r>
              <a:rPr lang="en-US" sz="2600" smtClean="0"/>
              <a:t>H</a:t>
            </a:r>
            <a:r>
              <a:rPr lang="en-US" sz="2600" baseline="-25000" smtClean="0"/>
              <a:t>y</a:t>
            </a:r>
            <a:r>
              <a:rPr lang="en-US" sz="2600" smtClean="0"/>
              <a:t> + (x + y/4) O</a:t>
            </a:r>
            <a:r>
              <a:rPr lang="en-US" sz="2600" baseline="-25000" smtClean="0"/>
              <a:t>2</a:t>
            </a:r>
            <a:r>
              <a:rPr lang="en-US" sz="2600" smtClean="0"/>
              <a:t> </a:t>
            </a:r>
            <a:r>
              <a:rPr lang="en-US" sz="2600" smtClean="0">
                <a:sym typeface="Symbol" pitchFamily="18" charset="2"/>
              </a:rPr>
              <a:t> x CO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 + y/2 H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O</a:t>
            </a:r>
            <a:r>
              <a:rPr lang="en-US" smtClean="0"/>
              <a:t>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Although the C-C and C-H bonds (reactants) are strong, the C=O and O-H bonds (products) are stronger, so the rxn is very exothermic.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Combustion of alkanes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600" u="sng" smtClean="0"/>
              <a:t>Ex: natural gas (methane)</a:t>
            </a:r>
          </a:p>
          <a:p>
            <a:pPr eaLnBrk="1" hangingPunct="1"/>
            <a:r>
              <a:rPr lang="en-US" sz="2600" smtClean="0"/>
              <a:t>CH</a:t>
            </a:r>
            <a:r>
              <a:rPr lang="en-US" sz="2600" baseline="-25000" smtClean="0"/>
              <a:t>4</a:t>
            </a:r>
            <a:r>
              <a:rPr lang="en-US" sz="2600" smtClean="0"/>
              <a:t>(g) + 2O</a:t>
            </a:r>
            <a:r>
              <a:rPr lang="en-US" sz="2600" baseline="-25000" smtClean="0"/>
              <a:t>2</a:t>
            </a:r>
            <a:r>
              <a:rPr lang="en-US" sz="2600" smtClean="0"/>
              <a:t>(g)</a:t>
            </a:r>
            <a:r>
              <a:rPr lang="en-US" sz="2600" smtClean="0">
                <a:sym typeface="Symbol" pitchFamily="18" charset="2"/>
              </a:rPr>
              <a:t> CO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(g) + 2H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O</a:t>
            </a:r>
            <a:r>
              <a:rPr lang="en-US" sz="2600" smtClean="0"/>
              <a:t>(l) </a:t>
            </a:r>
          </a:p>
          <a:p>
            <a:pPr eaLnBrk="1" hangingPunct="1"/>
            <a:r>
              <a:rPr lang="en-US" sz="2600" smtClean="0">
                <a:sym typeface="Symbol" pitchFamily="18" charset="2"/>
              </a:rPr>
              <a:t>H=-890 kJmol</a:t>
            </a:r>
            <a:r>
              <a:rPr lang="en-US" sz="2600" baseline="30000" smtClean="0">
                <a:sym typeface="Symbol" pitchFamily="18" charset="2"/>
              </a:rPr>
              <a:t>-1</a:t>
            </a:r>
          </a:p>
          <a:p>
            <a:pPr eaLnBrk="1" hangingPunct="1"/>
            <a:endParaRPr lang="en-US" sz="2600" baseline="30000" smtClean="0">
              <a:sym typeface="Symbol" pitchFamily="18" charset="2"/>
            </a:endParaRPr>
          </a:p>
          <a:p>
            <a:pPr eaLnBrk="1" hangingPunct="1"/>
            <a:endParaRPr lang="en-US" sz="2600" baseline="30000" smtClean="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600" u="sng" smtClean="0"/>
              <a:t>Ex: gasoline</a:t>
            </a:r>
            <a:r>
              <a:rPr lang="en-US" sz="2600" smtClean="0"/>
              <a:t> </a:t>
            </a:r>
          </a:p>
          <a:p>
            <a:pPr eaLnBrk="1" hangingPunct="1"/>
            <a:r>
              <a:rPr lang="en-US" sz="2600" smtClean="0"/>
              <a:t>C</a:t>
            </a:r>
            <a:r>
              <a:rPr lang="en-US" sz="2600" baseline="-25000" smtClean="0"/>
              <a:t>8</a:t>
            </a:r>
            <a:r>
              <a:rPr lang="en-US" sz="2600" smtClean="0"/>
              <a:t>H</a:t>
            </a:r>
            <a:r>
              <a:rPr lang="en-US" sz="2600" baseline="-25000" smtClean="0"/>
              <a:t>18</a:t>
            </a:r>
            <a:r>
              <a:rPr lang="en-US" sz="2600" smtClean="0"/>
              <a:t>(g) + 12½O</a:t>
            </a:r>
            <a:r>
              <a:rPr lang="en-US" sz="2600" baseline="-25000" smtClean="0"/>
              <a:t>2</a:t>
            </a:r>
            <a:r>
              <a:rPr lang="en-US" sz="2600" smtClean="0"/>
              <a:t>(g) </a:t>
            </a:r>
            <a:r>
              <a:rPr lang="en-US" sz="2600" smtClean="0">
                <a:sym typeface="Symbol" pitchFamily="18" charset="2"/>
              </a:rPr>
              <a:t> 8CO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(g) + 9H</a:t>
            </a:r>
            <a:r>
              <a:rPr lang="en-US" sz="2600" baseline="-25000" smtClean="0">
                <a:sym typeface="Symbol" pitchFamily="18" charset="2"/>
              </a:rPr>
              <a:t>2</a:t>
            </a:r>
            <a:r>
              <a:rPr lang="en-US" sz="2600" smtClean="0">
                <a:sym typeface="Symbol" pitchFamily="18" charset="2"/>
              </a:rPr>
              <a:t>O</a:t>
            </a:r>
            <a:r>
              <a:rPr lang="en-US" sz="2600" smtClean="0"/>
              <a:t>(l) </a:t>
            </a:r>
          </a:p>
          <a:p>
            <a:pPr eaLnBrk="1" hangingPunct="1"/>
            <a:r>
              <a:rPr lang="en-US" sz="2600" smtClean="0">
                <a:sym typeface="Symbol" pitchFamily="18" charset="2"/>
              </a:rPr>
              <a:t>H=-5512 kJmol</a:t>
            </a:r>
            <a:r>
              <a:rPr lang="en-US" sz="2600" baseline="30000" smtClean="0">
                <a:sym typeface="Symbol" pitchFamily="18" charset="2"/>
              </a:rPr>
              <a:t>-1</a:t>
            </a:r>
          </a:p>
          <a:p>
            <a:pPr eaLnBrk="1" hangingPunct="1">
              <a:buFont typeface="Wingdings" pitchFamily="2" charset="2"/>
              <a:buNone/>
            </a:pPr>
            <a:endParaRPr lang="en-US" sz="2600" baseline="30000" smtClean="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600" baseline="3000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Combustion of alkanes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162800" cy="5257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2600" u="sng" smtClean="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600" u="sng" smtClean="0">
                <a:sym typeface="Symbol" pitchFamily="18" charset="2"/>
              </a:rPr>
              <a:t>Incomplete Combustion:</a:t>
            </a:r>
          </a:p>
          <a:p>
            <a:pPr eaLnBrk="1" hangingPunct="1"/>
            <a:r>
              <a:rPr lang="en-US" sz="2600" smtClean="0">
                <a:sym typeface="Symbol" pitchFamily="18" charset="2"/>
              </a:rPr>
              <a:t>If there is an insufficient supply of oxygen, incomplete combustion occurs and </a:t>
            </a:r>
            <a:r>
              <a:rPr lang="en-US" sz="2600" b="1" smtClean="0">
                <a:sym typeface="Symbol" pitchFamily="18" charset="2"/>
              </a:rPr>
              <a:t>carbon monoxide</a:t>
            </a:r>
            <a:r>
              <a:rPr lang="en-US" sz="2600" smtClean="0">
                <a:sym typeface="Symbol" pitchFamily="18" charset="2"/>
              </a:rPr>
              <a:t> and </a:t>
            </a:r>
            <a:r>
              <a:rPr lang="en-US" sz="2600" b="1" smtClean="0">
                <a:sym typeface="Symbol" pitchFamily="18" charset="2"/>
              </a:rPr>
              <a:t>carbon</a:t>
            </a:r>
            <a:r>
              <a:rPr lang="en-US" sz="2600" smtClean="0">
                <a:sym typeface="Symbol" pitchFamily="18" charset="2"/>
              </a:rPr>
              <a:t> are also produced as products.</a:t>
            </a:r>
          </a:p>
          <a:p>
            <a:pPr eaLnBrk="1" hangingPunct="1">
              <a:buFont typeface="Wingdings" pitchFamily="2" charset="2"/>
              <a:buNone/>
            </a:pPr>
            <a:endParaRPr lang="en-US" sz="2600" baseline="30000" smtClean="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600" baseline="30000" smtClean="0">
              <a:sym typeface="Symbol" pitchFamily="18" charset="2"/>
            </a:endParaRPr>
          </a:p>
        </p:txBody>
      </p:sp>
      <p:pic>
        <p:nvPicPr>
          <p:cNvPr id="7172" name="Picture 5" descr="BEN16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46600"/>
            <a:ext cx="4876800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Substitution Reactions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Alkanes can react with halogens in the presence of UV light to form </a:t>
            </a:r>
            <a:r>
              <a:rPr lang="en-US" dirty="0" smtClean="0"/>
              <a:t>an </a:t>
            </a:r>
            <a:r>
              <a:rPr lang="en-US" dirty="0" smtClean="0"/>
              <a:t>acid and a substituted alkane.</a:t>
            </a:r>
          </a:p>
          <a:p>
            <a:pPr eaLnBrk="1" hangingPunct="1"/>
            <a:r>
              <a:rPr lang="en-US" dirty="0" smtClean="0"/>
              <a:t>Ex: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4057" name="Ink 2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3725" y="3676650"/>
              <a:ext cx="1679575" cy="2582863"/>
            </p14:xfrm>
          </p:contentPart>
        </mc:Choice>
        <mc:Fallback xmlns="">
          <p:pic>
            <p:nvPicPr>
              <p:cNvPr id="44057" name="Ink 2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9323" y="3662251"/>
                <a:ext cx="1708378" cy="26116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4058" name="Ink 2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59063" y="3694113"/>
              <a:ext cx="4598987" cy="1970087"/>
            </p14:xfrm>
          </p:contentPart>
        </mc:Choice>
        <mc:Fallback xmlns="">
          <p:pic>
            <p:nvPicPr>
              <p:cNvPr id="44058" name="Ink 2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44663" y="3679712"/>
                <a:ext cx="4627787" cy="19988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4059" name="Ink 2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89850" y="4292600"/>
              <a:ext cx="1025525" cy="406400"/>
            </p14:xfrm>
          </p:contentPart>
        </mc:Choice>
        <mc:Fallback xmlns="">
          <p:pic>
            <p:nvPicPr>
              <p:cNvPr id="44059" name="Ink 2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75452" y="4278201"/>
                <a:ext cx="1054322" cy="4351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4060" name="Ink 2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8350" y="5759450"/>
              <a:ext cx="1697038" cy="457200"/>
            </p14:xfrm>
          </p:contentPart>
        </mc:Choice>
        <mc:Fallback xmlns="">
          <p:pic>
            <p:nvPicPr>
              <p:cNvPr id="44060" name="Ink 2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3950" y="5745050"/>
                <a:ext cx="1725838" cy="48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44061" name="Ink 2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957763" y="5641975"/>
              <a:ext cx="2566987" cy="525463"/>
            </p14:xfrm>
          </p:contentPart>
        </mc:Choice>
        <mc:Fallback xmlns="">
          <p:pic>
            <p:nvPicPr>
              <p:cNvPr id="44061" name="Ink 2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943364" y="5627579"/>
                <a:ext cx="2595785" cy="554255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Substitution Reactions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/>
            <a:r>
              <a:rPr lang="en-US" smtClean="0"/>
              <a:t>Alkanes can react with halogens in the presence of UV light to form and acid and a substituted alkane.</a:t>
            </a:r>
          </a:p>
          <a:p>
            <a:pPr eaLnBrk="1" hangingPunct="1"/>
            <a:r>
              <a:rPr lang="en-US" smtClean="0"/>
              <a:t>Ex: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4452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3725" y="3676650"/>
              <a:ext cx="1679575" cy="2582863"/>
            </p14:xfrm>
          </p:contentPart>
        </mc:Choice>
        <mc:Fallback xmlns="">
          <p:pic>
            <p:nvPicPr>
              <p:cNvPr id="104452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9323" y="3662251"/>
                <a:ext cx="1708378" cy="26116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4461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283325" y="4867275"/>
              <a:ext cx="225425" cy="796925"/>
            </p14:xfrm>
          </p:contentPart>
        </mc:Choice>
        <mc:Fallback xmlns="">
          <p:pic>
            <p:nvPicPr>
              <p:cNvPr id="104461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68921" y="4852877"/>
                <a:ext cx="254233" cy="8257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4460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38863" y="3694113"/>
              <a:ext cx="233362" cy="641350"/>
            </p14:xfrm>
          </p:contentPart>
        </mc:Choice>
        <mc:Fallback xmlns="">
          <p:pic>
            <p:nvPicPr>
              <p:cNvPr id="104460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124458" y="3679717"/>
                <a:ext cx="262172" cy="6701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4459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697413" y="3978275"/>
              <a:ext cx="2074862" cy="744538"/>
            </p14:xfrm>
          </p:contentPart>
        </mc:Choice>
        <mc:Fallback xmlns="">
          <p:pic>
            <p:nvPicPr>
              <p:cNvPr id="104459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683014" y="3963874"/>
                <a:ext cx="2103660" cy="7733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4458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10000" y="4573588"/>
              <a:ext cx="171450" cy="15875"/>
            </p14:xfrm>
          </p:contentPart>
        </mc:Choice>
        <mc:Fallback xmlns="">
          <p:pic>
            <p:nvPicPr>
              <p:cNvPr id="104458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795592" y="4559156"/>
                <a:ext cx="200265" cy="447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04457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59063" y="4451350"/>
              <a:ext cx="341312" cy="309563"/>
            </p14:xfrm>
          </p:contentPart>
        </mc:Choice>
        <mc:Fallback xmlns="">
          <p:pic>
            <p:nvPicPr>
              <p:cNvPr id="104457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644662" y="4436952"/>
                <a:ext cx="370115" cy="33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04462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89850" y="4422775"/>
              <a:ext cx="261938" cy="265113"/>
            </p14:xfrm>
          </p:contentPart>
        </mc:Choice>
        <mc:Fallback xmlns="">
          <p:pic>
            <p:nvPicPr>
              <p:cNvPr id="104462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675438" y="4408367"/>
                <a:ext cx="290762" cy="2939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04455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8350" y="5759450"/>
              <a:ext cx="1697038" cy="457200"/>
            </p14:xfrm>
          </p:contentPart>
        </mc:Choice>
        <mc:Fallback xmlns="">
          <p:pic>
            <p:nvPicPr>
              <p:cNvPr id="104455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53950" y="5745050"/>
                <a:ext cx="1725838" cy="48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04463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15038" y="5641975"/>
              <a:ext cx="1509712" cy="458788"/>
            </p14:xfrm>
          </p:contentPart>
        </mc:Choice>
        <mc:Fallback xmlns="">
          <p:pic>
            <p:nvPicPr>
              <p:cNvPr id="104463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000639" y="5627570"/>
                <a:ext cx="1538510" cy="4875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04465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78188" y="4340225"/>
              <a:ext cx="522287" cy="425450"/>
            </p14:xfrm>
          </p:contentPart>
        </mc:Choice>
        <mc:Fallback xmlns="">
          <p:pic>
            <p:nvPicPr>
              <p:cNvPr id="104465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263790" y="4325827"/>
                <a:ext cx="551083" cy="4542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04466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070350" y="4389438"/>
              <a:ext cx="469900" cy="371475"/>
            </p14:xfrm>
          </p:contentPart>
        </mc:Choice>
        <mc:Fallback xmlns="">
          <p:pic>
            <p:nvPicPr>
              <p:cNvPr id="104466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055947" y="4375040"/>
                <a:ext cx="498706" cy="4002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04467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40538" y="4352925"/>
              <a:ext cx="493712" cy="369888"/>
            </p14:xfrm>
          </p:contentPart>
        </mc:Choice>
        <mc:Fallback xmlns="">
          <p:pic>
            <p:nvPicPr>
              <p:cNvPr id="104467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826134" y="4338518"/>
                <a:ext cx="522521" cy="3987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04468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070850" y="4343400"/>
              <a:ext cx="979488" cy="352425"/>
            </p14:xfrm>
          </p:contentPart>
        </mc:Choice>
        <mc:Fallback xmlns="">
          <p:pic>
            <p:nvPicPr>
              <p:cNvPr id="104468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056451" y="4329001"/>
                <a:ext cx="1008286" cy="3812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04469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021263" y="5653088"/>
              <a:ext cx="966787" cy="490537"/>
            </p14:xfrm>
          </p:contentPart>
        </mc:Choice>
        <mc:Fallback xmlns="">
          <p:pic>
            <p:nvPicPr>
              <p:cNvPr id="104469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006860" y="5638692"/>
                <a:ext cx="995593" cy="51932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mechanism of an organic reaction describes the individual steps.</a:t>
            </a:r>
          </a:p>
          <a:p>
            <a:pPr eaLnBrk="1" hangingPunct="1"/>
            <a:r>
              <a:rPr lang="en-US" smtClean="0"/>
              <a:t>When a chemical bond breaks, it breaks heterolytically or homolytically.</a:t>
            </a:r>
          </a:p>
          <a:p>
            <a:pPr lvl="1" eaLnBrk="1" hangingPunct="1"/>
            <a:r>
              <a:rPr lang="en-US" b="1" smtClean="0"/>
              <a:t>Heterolytic fission:</a:t>
            </a:r>
            <a:r>
              <a:rPr lang="en-US" smtClean="0"/>
              <a:t> both of the shared electrons go to one atom, resulting in a negative and a positive ion.  </a:t>
            </a:r>
          </a:p>
          <a:p>
            <a:pPr lvl="1" eaLnBrk="1" hangingPunct="1"/>
            <a:r>
              <a:rPr lang="en-US" b="1" smtClean="0"/>
              <a:t>Homolytic fission:</a:t>
            </a:r>
            <a:r>
              <a:rPr lang="en-US" smtClean="0"/>
              <a:t> each atoms keeps one of the shared electrons, resulting in the formation of two </a:t>
            </a:r>
            <a:r>
              <a:rPr lang="en-US" b="1" smtClean="0"/>
              <a:t>free radicals.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608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4608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Mechanism of chlorination of methane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2895600"/>
          </a:xfrm>
        </p:spPr>
        <p:txBody>
          <a:bodyPr/>
          <a:lstStyle/>
          <a:p>
            <a:pPr eaLnBrk="1" hangingPunct="1"/>
            <a:r>
              <a:rPr lang="en-US" smtClean="0"/>
              <a:t>The halogen-halogen bond is weaker than the C-H and C-C bond in methane and can break homolytically in the presence of UV light.</a:t>
            </a:r>
          </a:p>
          <a:p>
            <a:pPr eaLnBrk="1" hangingPunct="1"/>
            <a:r>
              <a:rPr lang="en-US" smtClean="0"/>
              <a:t>This stage of the mechanism is called </a:t>
            </a:r>
            <a:r>
              <a:rPr lang="en-US" b="1" smtClean="0"/>
              <a:t>initiation</a:t>
            </a:r>
            <a:r>
              <a:rPr lang="en-US" smtClean="0"/>
              <a:t>:</a:t>
            </a:r>
            <a:endParaRPr lang="en-US" b="1" smtClean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6500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303338" y="1887538"/>
              <a:ext cx="1587" cy="1587"/>
            </p14:xfrm>
          </p:contentPart>
        </mc:Choice>
        <mc:Fallback xmlns="">
          <p:pic>
            <p:nvPicPr>
              <p:cNvPr id="106500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9858" y="1824058"/>
                <a:ext cx="128547" cy="1285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650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28838" y="4621213"/>
              <a:ext cx="1384300" cy="441325"/>
            </p14:xfrm>
          </p:contentPart>
        </mc:Choice>
        <mc:Fallback xmlns="">
          <p:pic>
            <p:nvPicPr>
              <p:cNvPr id="10650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22358" y="4614734"/>
                <a:ext cx="1397261" cy="4542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6503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00488" y="4389438"/>
              <a:ext cx="800100" cy="531812"/>
            </p14:xfrm>
          </p:contentPart>
        </mc:Choice>
        <mc:Fallback xmlns="">
          <p:pic>
            <p:nvPicPr>
              <p:cNvPr id="106503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894009" y="4382957"/>
                <a:ext cx="813057" cy="5447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6504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126038" y="4575175"/>
              <a:ext cx="671512" cy="360363"/>
            </p14:xfrm>
          </p:contentPart>
        </mc:Choice>
        <mc:Fallback xmlns="">
          <p:pic>
            <p:nvPicPr>
              <p:cNvPr id="106504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119557" y="4568695"/>
                <a:ext cx="684474" cy="3733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6505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22988" y="4560888"/>
              <a:ext cx="1196975" cy="338137"/>
            </p14:xfrm>
          </p:contentPart>
        </mc:Choice>
        <mc:Fallback xmlns="">
          <p:pic>
            <p:nvPicPr>
              <p:cNvPr id="106505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116508" y="4554406"/>
                <a:ext cx="1209935" cy="3511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06507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920413" y="5845175"/>
              <a:ext cx="22225" cy="1588"/>
            </p14:xfrm>
          </p:contentPart>
        </mc:Choice>
        <mc:Fallback xmlns="">
          <p:pic>
            <p:nvPicPr>
              <p:cNvPr id="106507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913961" y="5838029"/>
                <a:ext cx="35130" cy="1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7">
      <a:dk1>
        <a:srgbClr val="000000"/>
      </a:dk1>
      <a:lt1>
        <a:srgbClr val="FFFFFF"/>
      </a:lt1>
      <a:dk2>
        <a:srgbClr val="CC3300"/>
      </a:dk2>
      <a:lt2>
        <a:srgbClr val="66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CC9900"/>
      </a:hlink>
      <a:folHlink>
        <a:srgbClr val="996633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4181</TotalTime>
  <Words>793</Words>
  <Application>Microsoft Office PowerPoint</Application>
  <PresentationFormat>On-screen Show (4:3)</PresentationFormat>
  <Paragraphs>115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Level</vt:lpstr>
      <vt:lpstr>Organic Chemistry</vt:lpstr>
      <vt:lpstr>Reactions of Alkanes</vt:lpstr>
      <vt:lpstr>Combustion of alkanes</vt:lpstr>
      <vt:lpstr>Combustion of alkanes</vt:lpstr>
      <vt:lpstr>Combustion of alkanes</vt:lpstr>
      <vt:lpstr>Substitution Reactions</vt:lpstr>
      <vt:lpstr>Substitution Reactions</vt:lpstr>
      <vt:lpstr>Mechanism of chlorination of methane</vt:lpstr>
      <vt:lpstr>Mechanism of chlorination of methane</vt:lpstr>
      <vt:lpstr>Mechanism of chlorination of methane</vt:lpstr>
      <vt:lpstr>Mechanism of chlorination of methane</vt:lpstr>
      <vt:lpstr>Mechanism of chlorination of methane</vt:lpstr>
      <vt:lpstr>Mechanism of chlorination of methane</vt:lpstr>
      <vt:lpstr>Mechanism of chlorination of methane</vt:lpstr>
      <vt:lpstr>Ozone thinning</vt:lpstr>
      <vt:lpstr>Reactions of Alkenes</vt:lpstr>
      <vt:lpstr>Addition reactions</vt:lpstr>
      <vt:lpstr>Addition reactions include the addition of hydrogen, bromine, hydrogen halides and water.</vt:lpstr>
      <vt:lpstr>Uses of addition reactions</vt:lpstr>
      <vt:lpstr>Bromination</vt:lpstr>
      <vt:lpstr>Hydration</vt:lpstr>
      <vt:lpstr>Hydrogenation</vt:lpstr>
      <vt:lpstr>Addition polymerization</vt:lpstr>
      <vt:lpstr>Addition polymerization</vt:lpstr>
      <vt:lpstr>Addition polymerization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Chemistry</dc:title>
  <dc:creator>Debbie Y. Dogancay</dc:creator>
  <cp:lastModifiedBy>Dogancay, Debbie</cp:lastModifiedBy>
  <cp:revision>58</cp:revision>
  <dcterms:created xsi:type="dcterms:W3CDTF">2010-04-23T11:31:30Z</dcterms:created>
  <dcterms:modified xsi:type="dcterms:W3CDTF">2011-03-01T18:39:47Z</dcterms:modified>
</cp:coreProperties>
</file>