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74" r:id="rId8"/>
    <p:sldId id="270" r:id="rId9"/>
    <p:sldId id="267" r:id="rId10"/>
    <p:sldId id="269" r:id="rId11"/>
    <p:sldId id="268" r:id="rId12"/>
    <p:sldId id="278" r:id="rId13"/>
    <p:sldId id="271" r:id="rId14"/>
    <p:sldId id="273" r:id="rId15"/>
    <p:sldId id="272" r:id="rId16"/>
    <p:sldId id="275" r:id="rId17"/>
    <p:sldId id="276" r:id="rId18"/>
    <p:sldId id="277" r:id="rId19"/>
    <p:sldId id="260" r:id="rId20"/>
    <p:sldId id="261" r:id="rId21"/>
    <p:sldId id="279" r:id="rId22"/>
    <p:sldId id="263" r:id="rId23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94383A-0ABF-174A-817E-D90EF024EA64}" v="21" dt="2021-05-31T14:55:49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37"/>
  </p:normalViewPr>
  <p:slideViewPr>
    <p:cSldViewPr snapToGrid="0" snapToObjects="1">
      <p:cViewPr>
        <p:scale>
          <a:sx n="89" d="100"/>
          <a:sy n="89" d="100"/>
        </p:scale>
        <p:origin x="143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othy JiaNi" userId="1e085ffbf0bc0ff0" providerId="LiveId" clId="{E494383A-0ABF-174A-817E-D90EF024EA64}"/>
    <pc:docChg chg="undo custSel mod addSld delSld modSld sldOrd">
      <pc:chgData name="Dorothy JiaNi" userId="1e085ffbf0bc0ff0" providerId="LiveId" clId="{E494383A-0ABF-174A-817E-D90EF024EA64}" dt="2021-05-31T14:55:55.160" v="1063" actId="20578"/>
      <pc:docMkLst>
        <pc:docMk/>
      </pc:docMkLst>
      <pc:sldChg chg="addSp delSp modSp mod modMedia setBg addAnim delAnim">
        <pc:chgData name="Dorothy JiaNi" userId="1e085ffbf0bc0ff0" providerId="LiveId" clId="{E494383A-0ABF-174A-817E-D90EF024EA64}" dt="2021-05-30T12:24:27.263" v="268" actId="26606"/>
        <pc:sldMkLst>
          <pc:docMk/>
          <pc:sldMk cId="356832808" sldId="256"/>
        </pc:sldMkLst>
        <pc:spChg chg="mod">
          <ac:chgData name="Dorothy JiaNi" userId="1e085ffbf0bc0ff0" providerId="LiveId" clId="{E494383A-0ABF-174A-817E-D90EF024EA64}" dt="2021-05-30T12:24:27.263" v="268" actId="26606"/>
          <ac:spMkLst>
            <pc:docMk/>
            <pc:sldMk cId="356832808" sldId="256"/>
            <ac:spMk id="2" creationId="{F83AB116-8B93-264E-83CF-7AA2E1649031}"/>
          </ac:spMkLst>
        </pc:spChg>
        <pc:spChg chg="mod">
          <ac:chgData name="Dorothy JiaNi" userId="1e085ffbf0bc0ff0" providerId="LiveId" clId="{E494383A-0ABF-174A-817E-D90EF024EA64}" dt="2021-05-30T12:24:27.263" v="268" actId="26606"/>
          <ac:spMkLst>
            <pc:docMk/>
            <pc:sldMk cId="356832808" sldId="256"/>
            <ac:spMk id="3" creationId="{FB920C5F-8BB5-8A4C-896D-4082BD324ACC}"/>
          </ac:spMkLst>
        </pc:spChg>
        <pc:spChg chg="add del mod">
          <ac:chgData name="Dorothy JiaNi" userId="1e085ffbf0bc0ff0" providerId="LiveId" clId="{E494383A-0ABF-174A-817E-D90EF024EA64}" dt="2021-05-30T12:19:26.214" v="118"/>
          <ac:spMkLst>
            <pc:docMk/>
            <pc:sldMk cId="356832808" sldId="256"/>
            <ac:spMk id="4" creationId="{DA100BB4-F798-DE4F-B513-80A5E81F53C5}"/>
          </ac:spMkLst>
        </pc:spChg>
        <pc:spChg chg="add del">
          <ac:chgData name="Dorothy JiaNi" userId="1e085ffbf0bc0ff0" providerId="LiveId" clId="{E494383A-0ABF-174A-817E-D90EF024EA64}" dt="2021-05-30T12:24:08.778" v="265" actId="26606"/>
          <ac:spMkLst>
            <pc:docMk/>
            <pc:sldMk cId="356832808" sldId="256"/>
            <ac:spMk id="9" creationId="{C1DD1A8A-57D5-4A81-AD04-532B043C5611}"/>
          </ac:spMkLst>
        </pc:spChg>
        <pc:spChg chg="add del">
          <ac:chgData name="Dorothy JiaNi" userId="1e085ffbf0bc0ff0" providerId="LiveId" clId="{E494383A-0ABF-174A-817E-D90EF024EA64}" dt="2021-05-30T12:24:08.778" v="265" actId="26606"/>
          <ac:spMkLst>
            <pc:docMk/>
            <pc:sldMk cId="356832808" sldId="256"/>
            <ac:spMk id="11" creationId="{007891EC-4501-44ED-A8C8-B11B6DB767AB}"/>
          </ac:spMkLst>
        </pc:spChg>
        <pc:spChg chg="add del">
          <ac:chgData name="Dorothy JiaNi" userId="1e085ffbf0bc0ff0" providerId="LiveId" clId="{E494383A-0ABF-174A-817E-D90EF024EA64}" dt="2021-05-30T12:24:27.263" v="268" actId="26606"/>
          <ac:spMkLst>
            <pc:docMk/>
            <pc:sldMk cId="356832808" sldId="256"/>
            <ac:spMk id="13" creationId="{C1DD1A8A-57D5-4A81-AD04-532B043C5611}"/>
          </ac:spMkLst>
        </pc:spChg>
        <pc:spChg chg="add del">
          <ac:chgData name="Dorothy JiaNi" userId="1e085ffbf0bc0ff0" providerId="LiveId" clId="{E494383A-0ABF-174A-817E-D90EF024EA64}" dt="2021-05-30T12:24:27.263" v="268" actId="26606"/>
          <ac:spMkLst>
            <pc:docMk/>
            <pc:sldMk cId="356832808" sldId="256"/>
            <ac:spMk id="15" creationId="{007891EC-4501-44ED-A8C8-B11B6DB767AB}"/>
          </ac:spMkLst>
        </pc:spChg>
        <pc:spChg chg="add">
          <ac:chgData name="Dorothy JiaNi" userId="1e085ffbf0bc0ff0" providerId="LiveId" clId="{E494383A-0ABF-174A-817E-D90EF024EA64}" dt="2021-05-30T12:24:27.263" v="268" actId="26606"/>
          <ac:spMkLst>
            <pc:docMk/>
            <pc:sldMk cId="356832808" sldId="256"/>
            <ac:spMk id="20" creationId="{3E443FD7-A66B-4AA0-872D-B088B9BC5F17}"/>
          </ac:spMkLst>
        </pc:spChg>
        <pc:spChg chg="add">
          <ac:chgData name="Dorothy JiaNi" userId="1e085ffbf0bc0ff0" providerId="LiveId" clId="{E494383A-0ABF-174A-817E-D90EF024EA64}" dt="2021-05-30T12:24:27.263" v="268" actId="26606"/>
          <ac:spMkLst>
            <pc:docMk/>
            <pc:sldMk cId="356832808" sldId="256"/>
            <ac:spMk id="22" creationId="{C04BE0EF-3561-49B4-9A29-F283168A91C7}"/>
          </ac:spMkLst>
        </pc:spChg>
        <pc:picChg chg="add del">
          <ac:chgData name="Dorothy JiaNi" userId="1e085ffbf0bc0ff0" providerId="LiveId" clId="{E494383A-0ABF-174A-817E-D90EF024EA64}" dt="2021-05-30T12:24:08.778" v="265" actId="26606"/>
          <ac:picMkLst>
            <pc:docMk/>
            <pc:sldMk cId="356832808" sldId="256"/>
            <ac:picMk id="5" creationId="{43968404-E5DD-4D05-B5E7-50E20D2B5756}"/>
          </ac:picMkLst>
        </pc:picChg>
        <pc:picChg chg="add mod ord">
          <ac:chgData name="Dorothy JiaNi" userId="1e085ffbf0bc0ff0" providerId="LiveId" clId="{E494383A-0ABF-174A-817E-D90EF024EA64}" dt="2021-05-30T12:24:27.263" v="268" actId="26606"/>
          <ac:picMkLst>
            <pc:docMk/>
            <pc:sldMk cId="356832808" sldId="256"/>
            <ac:picMk id="14" creationId="{D4E33710-A756-40B4-9721-FC1ADE4D5805}"/>
          </ac:picMkLst>
        </pc:picChg>
      </pc:sldChg>
      <pc:sldChg chg="modSp mod">
        <pc:chgData name="Dorothy JiaNi" userId="1e085ffbf0bc0ff0" providerId="LiveId" clId="{E494383A-0ABF-174A-817E-D90EF024EA64}" dt="2021-05-31T12:31:50.547" v="936" actId="20577"/>
        <pc:sldMkLst>
          <pc:docMk/>
          <pc:sldMk cId="4292248133" sldId="257"/>
        </pc:sldMkLst>
        <pc:spChg chg="mod">
          <ac:chgData name="Dorothy JiaNi" userId="1e085ffbf0bc0ff0" providerId="LiveId" clId="{E494383A-0ABF-174A-817E-D90EF024EA64}" dt="2021-05-31T12:31:50.547" v="936" actId="20577"/>
          <ac:spMkLst>
            <pc:docMk/>
            <pc:sldMk cId="4292248133" sldId="257"/>
            <ac:spMk id="3" creationId="{6CD519B6-CED8-7D4C-82CC-B50BAEEA9748}"/>
          </ac:spMkLst>
        </pc:spChg>
      </pc:sldChg>
      <pc:sldChg chg="addSp modSp new mod setBg">
        <pc:chgData name="Dorothy JiaNi" userId="1e085ffbf0bc0ff0" providerId="LiveId" clId="{E494383A-0ABF-174A-817E-D90EF024EA64}" dt="2021-05-31T14:46:41.316" v="1023" actId="1076"/>
        <pc:sldMkLst>
          <pc:docMk/>
          <pc:sldMk cId="1039668413" sldId="258"/>
        </pc:sldMkLst>
        <pc:spChg chg="mod">
          <ac:chgData name="Dorothy JiaNi" userId="1e085ffbf0bc0ff0" providerId="LiveId" clId="{E494383A-0ABF-174A-817E-D90EF024EA64}" dt="2021-05-31T12:28:53.523" v="932" actId="26606"/>
          <ac:spMkLst>
            <pc:docMk/>
            <pc:sldMk cId="1039668413" sldId="258"/>
            <ac:spMk id="2" creationId="{E6C602C9-FDBE-A945-8A82-1C28B46F68C4}"/>
          </ac:spMkLst>
        </pc:spChg>
        <pc:spChg chg="mod">
          <ac:chgData name="Dorothy JiaNi" userId="1e085ffbf0bc0ff0" providerId="LiveId" clId="{E494383A-0ABF-174A-817E-D90EF024EA64}" dt="2021-05-31T14:46:41.316" v="1023" actId="1076"/>
          <ac:spMkLst>
            <pc:docMk/>
            <pc:sldMk cId="1039668413" sldId="258"/>
            <ac:spMk id="3" creationId="{B0DE5DD3-0D62-BC4A-8C80-F7B0D28874F9}"/>
          </ac:spMkLst>
        </pc:spChg>
        <pc:spChg chg="add">
          <ac:chgData name="Dorothy JiaNi" userId="1e085ffbf0bc0ff0" providerId="LiveId" clId="{E494383A-0ABF-174A-817E-D90EF024EA64}" dt="2021-05-31T12:28:53.523" v="932" actId="26606"/>
          <ac:spMkLst>
            <pc:docMk/>
            <pc:sldMk cId="1039668413" sldId="258"/>
            <ac:spMk id="9" creationId="{1A95671B-3CC6-4792-9114-B74FAEA224E6}"/>
          </ac:spMkLst>
        </pc:spChg>
        <pc:picChg chg="add mod">
          <ac:chgData name="Dorothy JiaNi" userId="1e085ffbf0bc0ff0" providerId="LiveId" clId="{E494383A-0ABF-174A-817E-D90EF024EA64}" dt="2021-05-31T12:28:53.523" v="932" actId="26606"/>
          <ac:picMkLst>
            <pc:docMk/>
            <pc:sldMk cId="1039668413" sldId="258"/>
            <ac:picMk id="4" creationId="{DBBB2173-51DB-A340-B38D-28282688AD42}"/>
          </ac:picMkLst>
        </pc:picChg>
      </pc:sldChg>
      <pc:sldChg chg="modSp new del mod ord">
        <pc:chgData name="Dorothy JiaNi" userId="1e085ffbf0bc0ff0" providerId="LiveId" clId="{E494383A-0ABF-174A-817E-D90EF024EA64}" dt="2021-05-30T16:28:07.092" v="572" actId="2696"/>
        <pc:sldMkLst>
          <pc:docMk/>
          <pc:sldMk cId="367748077" sldId="259"/>
        </pc:sldMkLst>
        <pc:spChg chg="mod">
          <ac:chgData name="Dorothy JiaNi" userId="1e085ffbf0bc0ff0" providerId="LiveId" clId="{E494383A-0ABF-174A-817E-D90EF024EA64}" dt="2021-05-29T15:16:44.845" v="115" actId="122"/>
          <ac:spMkLst>
            <pc:docMk/>
            <pc:sldMk cId="367748077" sldId="259"/>
            <ac:spMk id="2" creationId="{79B777AB-CD7C-0B49-905B-B431597E1A79}"/>
          </ac:spMkLst>
        </pc:spChg>
      </pc:sldChg>
      <pc:sldChg chg="addSp modSp new add del mod">
        <pc:chgData name="Dorothy JiaNi" userId="1e085ffbf0bc0ff0" providerId="LiveId" clId="{E494383A-0ABF-174A-817E-D90EF024EA64}" dt="2021-05-31T14:46:09.641" v="1019" actId="2696"/>
        <pc:sldMkLst>
          <pc:docMk/>
          <pc:sldMk cId="3533296493" sldId="260"/>
        </pc:sldMkLst>
        <pc:spChg chg="mod">
          <ac:chgData name="Dorothy JiaNi" userId="1e085ffbf0bc0ff0" providerId="LiveId" clId="{E494383A-0ABF-174A-817E-D90EF024EA64}" dt="2021-05-30T12:20:17.746" v="161" actId="20577"/>
          <ac:spMkLst>
            <pc:docMk/>
            <pc:sldMk cId="3533296493" sldId="260"/>
            <ac:spMk id="2" creationId="{AB358426-0E2F-D942-B004-BA5571DA6024}"/>
          </ac:spMkLst>
        </pc:spChg>
        <pc:picChg chg="add mod">
          <ac:chgData name="Dorothy JiaNi" userId="1e085ffbf0bc0ff0" providerId="LiveId" clId="{E494383A-0ABF-174A-817E-D90EF024EA64}" dt="2021-05-30T16:27:15.686" v="568" actId="1076"/>
          <ac:picMkLst>
            <pc:docMk/>
            <pc:sldMk cId="3533296493" sldId="260"/>
            <ac:picMk id="4" creationId="{62FFB4A5-12BA-E740-8EA3-D538EB168C25}"/>
          </ac:picMkLst>
        </pc:picChg>
      </pc:sldChg>
      <pc:sldChg chg="modSp new add del mod">
        <pc:chgData name="Dorothy JiaNi" userId="1e085ffbf0bc0ff0" providerId="LiveId" clId="{E494383A-0ABF-174A-817E-D90EF024EA64}" dt="2021-05-30T16:27:53.913" v="570" actId="2696"/>
        <pc:sldMkLst>
          <pc:docMk/>
          <pc:sldMk cId="1521873450" sldId="261"/>
        </pc:sldMkLst>
        <pc:spChg chg="mod">
          <ac:chgData name="Dorothy JiaNi" userId="1e085ffbf0bc0ff0" providerId="LiveId" clId="{E494383A-0ABF-174A-817E-D90EF024EA64}" dt="2021-05-30T12:20:38.213" v="188" actId="122"/>
          <ac:spMkLst>
            <pc:docMk/>
            <pc:sldMk cId="1521873450" sldId="261"/>
            <ac:spMk id="2" creationId="{33BFB72B-67B2-7C4A-A4F6-D888287F9976}"/>
          </ac:spMkLst>
        </pc:spChg>
      </pc:sldChg>
      <pc:sldChg chg="modSp new del mod">
        <pc:chgData name="Dorothy JiaNi" userId="1e085ffbf0bc0ff0" providerId="LiveId" clId="{E494383A-0ABF-174A-817E-D90EF024EA64}" dt="2021-05-30T16:27:56.793" v="571" actId="2696"/>
        <pc:sldMkLst>
          <pc:docMk/>
          <pc:sldMk cId="3725237283" sldId="262"/>
        </pc:sldMkLst>
        <pc:spChg chg="mod">
          <ac:chgData name="Dorothy JiaNi" userId="1e085ffbf0bc0ff0" providerId="LiveId" clId="{E494383A-0ABF-174A-817E-D90EF024EA64}" dt="2021-05-30T16:26:26.590" v="564" actId="122"/>
          <ac:spMkLst>
            <pc:docMk/>
            <pc:sldMk cId="3725237283" sldId="262"/>
            <ac:spMk id="2" creationId="{04997623-C764-F347-9260-7D01DA71F5D7}"/>
          </ac:spMkLst>
        </pc:spChg>
      </pc:sldChg>
      <pc:sldChg chg="addSp delSp modSp new mod">
        <pc:chgData name="Dorothy JiaNi" userId="1e085ffbf0bc0ff0" providerId="LiveId" clId="{E494383A-0ABF-174A-817E-D90EF024EA64}" dt="2021-05-31T14:53:31.415" v="1058" actId="20577"/>
        <pc:sldMkLst>
          <pc:docMk/>
          <pc:sldMk cId="634142674" sldId="263"/>
        </pc:sldMkLst>
        <pc:spChg chg="mod">
          <ac:chgData name="Dorothy JiaNi" userId="1e085ffbf0bc0ff0" providerId="LiveId" clId="{E494383A-0ABF-174A-817E-D90EF024EA64}" dt="2021-05-31T14:53:31.415" v="1058" actId="20577"/>
          <ac:spMkLst>
            <pc:docMk/>
            <pc:sldMk cId="634142674" sldId="263"/>
            <ac:spMk id="2" creationId="{074F8E3F-13AD-274B-B21F-4E135DD59D92}"/>
          </ac:spMkLst>
        </pc:spChg>
        <pc:spChg chg="del">
          <ac:chgData name="Dorothy JiaNi" userId="1e085ffbf0bc0ff0" providerId="LiveId" clId="{E494383A-0ABF-174A-817E-D90EF024EA64}" dt="2021-05-31T14:49:54.493" v="1030"/>
          <ac:spMkLst>
            <pc:docMk/>
            <pc:sldMk cId="634142674" sldId="263"/>
            <ac:spMk id="3" creationId="{952363D4-B5C6-BD41-9AD9-F485DA1580D4}"/>
          </ac:spMkLst>
        </pc:spChg>
        <pc:spChg chg="add mod">
          <ac:chgData name="Dorothy JiaNi" userId="1e085ffbf0bc0ff0" providerId="LiveId" clId="{E494383A-0ABF-174A-817E-D90EF024EA64}" dt="2021-05-31T14:51:24.635" v="1052" actId="478"/>
          <ac:spMkLst>
            <pc:docMk/>
            <pc:sldMk cId="634142674" sldId="263"/>
            <ac:spMk id="9" creationId="{91444FCB-47FA-1E46-A639-0B01E17A0E29}"/>
          </ac:spMkLst>
        </pc:spChg>
        <pc:picChg chg="add del mod">
          <ac:chgData name="Dorothy JiaNi" userId="1e085ffbf0bc0ff0" providerId="LiveId" clId="{E494383A-0ABF-174A-817E-D90EF024EA64}" dt="2021-05-31T14:51:24.635" v="1052" actId="478"/>
          <ac:picMkLst>
            <pc:docMk/>
            <pc:sldMk cId="634142674" sldId="263"/>
            <ac:picMk id="5" creationId="{E9C05D5A-59BD-F346-9A4E-BA0959AB7949}"/>
          </ac:picMkLst>
        </pc:picChg>
        <pc:picChg chg="add del mod">
          <ac:chgData name="Dorothy JiaNi" userId="1e085ffbf0bc0ff0" providerId="LiveId" clId="{E494383A-0ABF-174A-817E-D90EF024EA64}" dt="2021-05-31T14:51:23.685" v="1051" actId="478"/>
          <ac:picMkLst>
            <pc:docMk/>
            <pc:sldMk cId="634142674" sldId="263"/>
            <ac:picMk id="7" creationId="{157DE1FB-5EF3-F445-A479-E135A5F447F5}"/>
          </ac:picMkLst>
        </pc:picChg>
        <pc:picChg chg="add mod">
          <ac:chgData name="Dorothy JiaNi" userId="1e085ffbf0bc0ff0" providerId="LiveId" clId="{E494383A-0ABF-174A-817E-D90EF024EA64}" dt="2021-05-31T14:52:45.394" v="1056" actId="1076"/>
          <ac:picMkLst>
            <pc:docMk/>
            <pc:sldMk cId="634142674" sldId="263"/>
            <ac:picMk id="10" creationId="{3521C7FA-D224-B940-99A5-BA63133D9022}"/>
          </ac:picMkLst>
        </pc:picChg>
      </pc:sldChg>
      <pc:sldChg chg="addSp delSp modSp new mod ord setBg">
        <pc:chgData name="Dorothy JiaNi" userId="1e085ffbf0bc0ff0" providerId="LiveId" clId="{E494383A-0ABF-174A-817E-D90EF024EA64}" dt="2021-05-30T16:16:30.973" v="277" actId="20578"/>
        <pc:sldMkLst>
          <pc:docMk/>
          <pc:sldMk cId="116618027" sldId="264"/>
        </pc:sldMkLst>
        <pc:spChg chg="del">
          <ac:chgData name="Dorothy JiaNi" userId="1e085ffbf0bc0ff0" providerId="LiveId" clId="{E494383A-0ABF-174A-817E-D90EF024EA64}" dt="2021-05-30T12:22:49.964" v="261" actId="26606"/>
          <ac:spMkLst>
            <pc:docMk/>
            <pc:sldMk cId="116618027" sldId="264"/>
            <ac:spMk id="2" creationId="{22BB4D71-24CB-B441-8A5F-1E8412ABF1ED}"/>
          </ac:spMkLst>
        </pc:spChg>
        <pc:spChg chg="del">
          <ac:chgData name="Dorothy JiaNi" userId="1e085ffbf0bc0ff0" providerId="LiveId" clId="{E494383A-0ABF-174A-817E-D90EF024EA64}" dt="2021-05-30T12:22:46.524" v="258"/>
          <ac:spMkLst>
            <pc:docMk/>
            <pc:sldMk cId="116618027" sldId="264"/>
            <ac:spMk id="3" creationId="{977D9977-E19B-9446-AB7F-081CA4C321B9}"/>
          </ac:spMkLst>
        </pc:spChg>
        <pc:picChg chg="add mod">
          <ac:chgData name="Dorothy JiaNi" userId="1e085ffbf0bc0ff0" providerId="LiveId" clId="{E494383A-0ABF-174A-817E-D90EF024EA64}" dt="2021-05-30T12:22:49.964" v="261" actId="26606"/>
          <ac:picMkLst>
            <pc:docMk/>
            <pc:sldMk cId="116618027" sldId="264"/>
            <ac:picMk id="5" creationId="{58603383-FF06-8845-A690-1E6BC00A9E7F}"/>
          </ac:picMkLst>
        </pc:picChg>
      </pc:sldChg>
      <pc:sldChg chg="addSp modSp new mod">
        <pc:chgData name="Dorothy JiaNi" userId="1e085ffbf0bc0ff0" providerId="LiveId" clId="{E494383A-0ABF-174A-817E-D90EF024EA64}" dt="2021-05-30T16:24:26.010" v="487" actId="122"/>
        <pc:sldMkLst>
          <pc:docMk/>
          <pc:sldMk cId="771437152" sldId="265"/>
        </pc:sldMkLst>
        <pc:spChg chg="mod">
          <ac:chgData name="Dorothy JiaNi" userId="1e085ffbf0bc0ff0" providerId="LiveId" clId="{E494383A-0ABF-174A-817E-D90EF024EA64}" dt="2021-05-30T16:24:26.010" v="487" actId="122"/>
          <ac:spMkLst>
            <pc:docMk/>
            <pc:sldMk cId="771437152" sldId="265"/>
            <ac:spMk id="2" creationId="{20121A5F-F53D-8F4C-8681-E9202EB91F8A}"/>
          </ac:spMkLst>
        </pc:spChg>
        <pc:picChg chg="add mod">
          <ac:chgData name="Dorothy JiaNi" userId="1e085ffbf0bc0ff0" providerId="LiveId" clId="{E494383A-0ABF-174A-817E-D90EF024EA64}" dt="2021-05-30T16:16:25.711" v="276" actId="1076"/>
          <ac:picMkLst>
            <pc:docMk/>
            <pc:sldMk cId="771437152" sldId="265"/>
            <ac:picMk id="4" creationId="{FD692EBE-9AF4-2346-863D-4CEA2865C9D6}"/>
          </ac:picMkLst>
        </pc:picChg>
      </pc:sldChg>
      <pc:sldChg chg="addSp delSp modSp new mod">
        <pc:chgData name="Dorothy JiaNi" userId="1e085ffbf0bc0ff0" providerId="LiveId" clId="{E494383A-0ABF-174A-817E-D90EF024EA64}" dt="2021-05-30T16:23:53.771" v="416" actId="1076"/>
        <pc:sldMkLst>
          <pc:docMk/>
          <pc:sldMk cId="2402869308" sldId="266"/>
        </pc:sldMkLst>
        <pc:spChg chg="del mod">
          <ac:chgData name="Dorothy JiaNi" userId="1e085ffbf0bc0ff0" providerId="LiveId" clId="{E494383A-0ABF-174A-817E-D90EF024EA64}" dt="2021-05-30T16:18:01.179" v="310" actId="478"/>
          <ac:spMkLst>
            <pc:docMk/>
            <pc:sldMk cId="2402869308" sldId="266"/>
            <ac:spMk id="2" creationId="{58B49D9B-8BEC-1545-BE55-AFBD5D87510E}"/>
          </ac:spMkLst>
        </pc:spChg>
        <pc:spChg chg="del">
          <ac:chgData name="Dorothy JiaNi" userId="1e085ffbf0bc0ff0" providerId="LiveId" clId="{E494383A-0ABF-174A-817E-D90EF024EA64}" dt="2021-05-30T16:17:26.923" v="279"/>
          <ac:spMkLst>
            <pc:docMk/>
            <pc:sldMk cId="2402869308" sldId="266"/>
            <ac:spMk id="3" creationId="{B16AB223-BFB2-4E4C-9700-B436E4A0A182}"/>
          </ac:spMkLst>
        </pc:spChg>
        <pc:spChg chg="add del mod">
          <ac:chgData name="Dorothy JiaNi" userId="1e085ffbf0bc0ff0" providerId="LiveId" clId="{E494383A-0ABF-174A-817E-D90EF024EA64}" dt="2021-05-30T16:18:03.513" v="311" actId="478"/>
          <ac:spMkLst>
            <pc:docMk/>
            <pc:sldMk cId="2402869308" sldId="266"/>
            <ac:spMk id="7" creationId="{0951FFD2-353E-9C45-89A8-88BF59BE7AC9}"/>
          </ac:spMkLst>
        </pc:spChg>
        <pc:picChg chg="add mod">
          <ac:chgData name="Dorothy JiaNi" userId="1e085ffbf0bc0ff0" providerId="LiveId" clId="{E494383A-0ABF-174A-817E-D90EF024EA64}" dt="2021-05-30T16:23:53.771" v="416" actId="1076"/>
          <ac:picMkLst>
            <pc:docMk/>
            <pc:sldMk cId="2402869308" sldId="266"/>
            <ac:picMk id="5" creationId="{6AB477CA-8E39-FC4A-A1F9-541F38E74558}"/>
          </ac:picMkLst>
        </pc:picChg>
      </pc:sldChg>
      <pc:sldChg chg="addSp delSp modSp new mod">
        <pc:chgData name="Dorothy JiaNi" userId="1e085ffbf0bc0ff0" providerId="LiveId" clId="{E494383A-0ABF-174A-817E-D90EF024EA64}" dt="2021-05-30T16:18:55.348" v="317" actId="1076"/>
        <pc:sldMkLst>
          <pc:docMk/>
          <pc:sldMk cId="1560302036" sldId="267"/>
        </pc:sldMkLst>
        <pc:spChg chg="del">
          <ac:chgData name="Dorothy JiaNi" userId="1e085ffbf0bc0ff0" providerId="LiveId" clId="{E494383A-0ABF-174A-817E-D90EF024EA64}" dt="2021-05-30T16:18:46.099" v="314"/>
          <ac:spMkLst>
            <pc:docMk/>
            <pc:sldMk cId="1560302036" sldId="267"/>
            <ac:spMk id="3" creationId="{C7DE5A71-65A4-6941-83C5-4E8375DB29C2}"/>
          </ac:spMkLst>
        </pc:spChg>
        <pc:picChg chg="add mod">
          <ac:chgData name="Dorothy JiaNi" userId="1e085ffbf0bc0ff0" providerId="LiveId" clId="{E494383A-0ABF-174A-817E-D90EF024EA64}" dt="2021-05-30T16:18:55.348" v="317" actId="1076"/>
          <ac:picMkLst>
            <pc:docMk/>
            <pc:sldMk cId="1560302036" sldId="267"/>
            <ac:picMk id="5" creationId="{0B6C851E-2733-AB41-B8CC-1B43E37A38C1}"/>
          </ac:picMkLst>
        </pc:picChg>
      </pc:sldChg>
      <pc:sldChg chg="addSp delSp modSp new mod">
        <pc:chgData name="Dorothy JiaNi" userId="1e085ffbf0bc0ff0" providerId="LiveId" clId="{E494383A-0ABF-174A-817E-D90EF024EA64}" dt="2021-05-30T16:20:45.677" v="320" actId="1076"/>
        <pc:sldMkLst>
          <pc:docMk/>
          <pc:sldMk cId="1027402211" sldId="268"/>
        </pc:sldMkLst>
        <pc:spChg chg="del">
          <ac:chgData name="Dorothy JiaNi" userId="1e085ffbf0bc0ff0" providerId="LiveId" clId="{E494383A-0ABF-174A-817E-D90EF024EA64}" dt="2021-05-30T16:20:40.765" v="319"/>
          <ac:spMkLst>
            <pc:docMk/>
            <pc:sldMk cId="1027402211" sldId="268"/>
            <ac:spMk id="3" creationId="{DB0F565C-9A57-E84B-BB25-18A7D758F8C0}"/>
          </ac:spMkLst>
        </pc:spChg>
        <pc:picChg chg="add mod">
          <ac:chgData name="Dorothy JiaNi" userId="1e085ffbf0bc0ff0" providerId="LiveId" clId="{E494383A-0ABF-174A-817E-D90EF024EA64}" dt="2021-05-30T16:20:45.677" v="320" actId="1076"/>
          <ac:picMkLst>
            <pc:docMk/>
            <pc:sldMk cId="1027402211" sldId="268"/>
            <ac:picMk id="5" creationId="{56AFF82F-F36B-C44F-B80A-56B56A6D7FDE}"/>
          </ac:picMkLst>
        </pc:picChg>
      </pc:sldChg>
      <pc:sldChg chg="modSp new mod">
        <pc:chgData name="Dorothy JiaNi" userId="1e085ffbf0bc0ff0" providerId="LiveId" clId="{E494383A-0ABF-174A-817E-D90EF024EA64}" dt="2021-05-31T14:47:24.643" v="1026" actId="20577"/>
        <pc:sldMkLst>
          <pc:docMk/>
          <pc:sldMk cId="2057384323" sldId="269"/>
        </pc:sldMkLst>
        <pc:spChg chg="mod">
          <ac:chgData name="Dorothy JiaNi" userId="1e085ffbf0bc0ff0" providerId="LiveId" clId="{E494383A-0ABF-174A-817E-D90EF024EA64}" dt="2021-05-31T14:47:24.643" v="1026" actId="20577"/>
          <ac:spMkLst>
            <pc:docMk/>
            <pc:sldMk cId="2057384323" sldId="269"/>
            <ac:spMk id="2" creationId="{F1467A9E-1095-2648-9AA8-F74558E22E30}"/>
          </ac:spMkLst>
        </pc:spChg>
      </pc:sldChg>
      <pc:sldChg chg="modSp new mod">
        <pc:chgData name="Dorothy JiaNi" userId="1e085ffbf0bc0ff0" providerId="LiveId" clId="{E494383A-0ABF-174A-817E-D90EF024EA64}" dt="2021-05-30T16:24:44.229" v="527" actId="122"/>
        <pc:sldMkLst>
          <pc:docMk/>
          <pc:sldMk cId="1848089149" sldId="270"/>
        </pc:sldMkLst>
        <pc:spChg chg="mod">
          <ac:chgData name="Dorothy JiaNi" userId="1e085ffbf0bc0ff0" providerId="LiveId" clId="{E494383A-0ABF-174A-817E-D90EF024EA64}" dt="2021-05-30T16:24:44.229" v="527" actId="122"/>
          <ac:spMkLst>
            <pc:docMk/>
            <pc:sldMk cId="1848089149" sldId="270"/>
            <ac:spMk id="2" creationId="{1D12433F-3585-EB49-88AE-22FC45BD237F}"/>
          </ac:spMkLst>
        </pc:spChg>
      </pc:sldChg>
      <pc:sldChg chg="addSp delSp modSp new mod ord modAnim">
        <pc:chgData name="Dorothy JiaNi" userId="1e085ffbf0bc0ff0" providerId="LiveId" clId="{E494383A-0ABF-174A-817E-D90EF024EA64}" dt="2021-05-31T14:43:06.589" v="1010" actId="20577"/>
        <pc:sldMkLst>
          <pc:docMk/>
          <pc:sldMk cId="1846027767" sldId="271"/>
        </pc:sldMkLst>
        <pc:spChg chg="mod">
          <ac:chgData name="Dorothy JiaNi" userId="1e085ffbf0bc0ff0" providerId="LiveId" clId="{E494383A-0ABF-174A-817E-D90EF024EA64}" dt="2021-05-31T14:43:06.589" v="1010" actId="20577"/>
          <ac:spMkLst>
            <pc:docMk/>
            <pc:sldMk cId="1846027767" sldId="271"/>
            <ac:spMk id="2" creationId="{3AC863A5-65FD-FF48-89BA-B851F67A2E11}"/>
          </ac:spMkLst>
        </pc:spChg>
        <pc:spChg chg="del">
          <ac:chgData name="Dorothy JiaNi" userId="1e085ffbf0bc0ff0" providerId="LiveId" clId="{E494383A-0ABF-174A-817E-D90EF024EA64}" dt="2021-05-30T16:30:03.731" v="628"/>
          <ac:spMkLst>
            <pc:docMk/>
            <pc:sldMk cId="1846027767" sldId="271"/>
            <ac:spMk id="3" creationId="{E25563A1-3630-C841-9959-BE52D6EC1A49}"/>
          </ac:spMkLst>
        </pc:spChg>
        <pc:picChg chg="add mod">
          <ac:chgData name="Dorothy JiaNi" userId="1e085ffbf0bc0ff0" providerId="LiveId" clId="{E494383A-0ABF-174A-817E-D90EF024EA64}" dt="2021-05-30T16:30:07.411" v="629" actId="1076"/>
          <ac:picMkLst>
            <pc:docMk/>
            <pc:sldMk cId="1846027767" sldId="271"/>
            <ac:picMk id="4" creationId="{7D1A78AB-2845-934C-B412-129CFCE7631B}"/>
          </ac:picMkLst>
        </pc:picChg>
      </pc:sldChg>
      <pc:sldChg chg="new del">
        <pc:chgData name="Dorothy JiaNi" userId="1e085ffbf0bc0ff0" providerId="LiveId" clId="{E494383A-0ABF-174A-817E-D90EF024EA64}" dt="2021-05-30T16:24:51.034" v="529" actId="2696"/>
        <pc:sldMkLst>
          <pc:docMk/>
          <pc:sldMk cId="2793733337" sldId="271"/>
        </pc:sldMkLst>
      </pc:sldChg>
      <pc:sldChg chg="addSp delSp modSp new mod ord setBg">
        <pc:chgData name="Dorothy JiaNi" userId="1e085ffbf0bc0ff0" providerId="LiveId" clId="{E494383A-0ABF-174A-817E-D90EF024EA64}" dt="2021-05-30T16:38:54.851" v="926" actId="20578"/>
        <pc:sldMkLst>
          <pc:docMk/>
          <pc:sldMk cId="315990275" sldId="272"/>
        </pc:sldMkLst>
        <pc:spChg chg="del">
          <ac:chgData name="Dorothy JiaNi" userId="1e085ffbf0bc0ff0" providerId="LiveId" clId="{E494383A-0ABF-174A-817E-D90EF024EA64}" dt="2021-05-30T16:30:33.790" v="634" actId="26606"/>
          <ac:spMkLst>
            <pc:docMk/>
            <pc:sldMk cId="315990275" sldId="272"/>
            <ac:spMk id="2" creationId="{BDCD2E05-4497-9248-9906-19F33543853F}"/>
          </ac:spMkLst>
        </pc:spChg>
        <pc:spChg chg="del">
          <ac:chgData name="Dorothy JiaNi" userId="1e085ffbf0bc0ff0" providerId="LiveId" clId="{E494383A-0ABF-174A-817E-D90EF024EA64}" dt="2021-05-30T16:30:28.020" v="631"/>
          <ac:spMkLst>
            <pc:docMk/>
            <pc:sldMk cId="315990275" sldId="272"/>
            <ac:spMk id="3" creationId="{71F4BEE1-79E9-D442-8CCA-C7432227683C}"/>
          </ac:spMkLst>
        </pc:spChg>
        <pc:picChg chg="add mod">
          <ac:chgData name="Dorothy JiaNi" userId="1e085ffbf0bc0ff0" providerId="LiveId" clId="{E494383A-0ABF-174A-817E-D90EF024EA64}" dt="2021-05-30T16:30:33.790" v="634" actId="26606"/>
          <ac:picMkLst>
            <pc:docMk/>
            <pc:sldMk cId="315990275" sldId="272"/>
            <ac:picMk id="5" creationId="{1A91270E-46E3-F643-B309-7AC560523C7C}"/>
          </ac:picMkLst>
        </pc:picChg>
      </pc:sldChg>
      <pc:sldChg chg="addSp delSp modSp new mod ord setBg">
        <pc:chgData name="Dorothy JiaNi" userId="1e085ffbf0bc0ff0" providerId="LiveId" clId="{E494383A-0ABF-174A-817E-D90EF024EA64}" dt="2021-05-30T16:38:21.638" v="923" actId="20578"/>
        <pc:sldMkLst>
          <pc:docMk/>
          <pc:sldMk cId="383685918" sldId="273"/>
        </pc:sldMkLst>
        <pc:spChg chg="del">
          <ac:chgData name="Dorothy JiaNi" userId="1e085ffbf0bc0ff0" providerId="LiveId" clId="{E494383A-0ABF-174A-817E-D90EF024EA64}" dt="2021-05-30T16:34:28.079" v="643" actId="26606"/>
          <ac:spMkLst>
            <pc:docMk/>
            <pc:sldMk cId="383685918" sldId="273"/>
            <ac:spMk id="2" creationId="{F9DDBDA5-DE9C-DC43-99E7-BE7818C214C9}"/>
          </ac:spMkLst>
        </pc:spChg>
        <pc:spChg chg="del">
          <ac:chgData name="Dorothy JiaNi" userId="1e085ffbf0bc0ff0" providerId="LiveId" clId="{E494383A-0ABF-174A-817E-D90EF024EA64}" dt="2021-05-30T16:34:28.079" v="643" actId="26606"/>
          <ac:spMkLst>
            <pc:docMk/>
            <pc:sldMk cId="383685918" sldId="273"/>
            <ac:spMk id="3" creationId="{4DBA675D-9C1D-E545-A216-D959C80619FB}"/>
          </ac:spMkLst>
        </pc:spChg>
        <pc:picChg chg="add mod">
          <ac:chgData name="Dorothy JiaNi" userId="1e085ffbf0bc0ff0" providerId="LiveId" clId="{E494383A-0ABF-174A-817E-D90EF024EA64}" dt="2021-05-30T16:34:28.079" v="643" actId="26606"/>
          <ac:picMkLst>
            <pc:docMk/>
            <pc:sldMk cId="383685918" sldId="273"/>
            <ac:picMk id="4" creationId="{C5E43EF6-A39A-3241-9A39-52788AC2A7E2}"/>
          </ac:picMkLst>
        </pc:picChg>
      </pc:sldChg>
      <pc:sldChg chg="addSp delSp modSp new del mod setBg">
        <pc:chgData name="Dorothy JiaNi" userId="1e085ffbf0bc0ff0" providerId="LiveId" clId="{E494383A-0ABF-174A-817E-D90EF024EA64}" dt="2021-05-30T16:32:01.217" v="640" actId="2696"/>
        <pc:sldMkLst>
          <pc:docMk/>
          <pc:sldMk cId="3314980978" sldId="273"/>
        </pc:sldMkLst>
        <pc:spChg chg="del">
          <ac:chgData name="Dorothy JiaNi" userId="1e085ffbf0bc0ff0" providerId="LiveId" clId="{E494383A-0ABF-174A-817E-D90EF024EA64}" dt="2021-05-30T16:31:26.633" v="639" actId="26606"/>
          <ac:spMkLst>
            <pc:docMk/>
            <pc:sldMk cId="3314980978" sldId="273"/>
            <ac:spMk id="2" creationId="{14AA31AA-87C3-204C-BA86-D7F9CDA5FBA7}"/>
          </ac:spMkLst>
        </pc:spChg>
        <pc:spChg chg="del">
          <ac:chgData name="Dorothy JiaNi" userId="1e085ffbf0bc0ff0" providerId="LiveId" clId="{E494383A-0ABF-174A-817E-D90EF024EA64}" dt="2021-05-30T16:31:20.239" v="636"/>
          <ac:spMkLst>
            <pc:docMk/>
            <pc:sldMk cId="3314980978" sldId="273"/>
            <ac:spMk id="3" creationId="{6616B1BB-0CD8-C042-A1B9-2DE3E1C8D175}"/>
          </ac:spMkLst>
        </pc:spChg>
        <pc:picChg chg="add mod">
          <ac:chgData name="Dorothy JiaNi" userId="1e085ffbf0bc0ff0" providerId="LiveId" clId="{E494383A-0ABF-174A-817E-D90EF024EA64}" dt="2021-05-30T16:31:26.633" v="639" actId="26606"/>
          <ac:picMkLst>
            <pc:docMk/>
            <pc:sldMk cId="3314980978" sldId="273"/>
            <ac:picMk id="5" creationId="{431D5C08-F816-A74E-A1B5-30786B5A898C}"/>
          </ac:picMkLst>
        </pc:picChg>
      </pc:sldChg>
      <pc:sldChg chg="modSp new mod ord">
        <pc:chgData name="Dorothy JiaNi" userId="1e085ffbf0bc0ff0" providerId="LiveId" clId="{E494383A-0ABF-174A-817E-D90EF024EA64}" dt="2021-05-31T14:46:57.790" v="1025" actId="20578"/>
        <pc:sldMkLst>
          <pc:docMk/>
          <pc:sldMk cId="15719511" sldId="274"/>
        </pc:sldMkLst>
        <pc:spChg chg="mod">
          <ac:chgData name="Dorothy JiaNi" userId="1e085ffbf0bc0ff0" providerId="LiveId" clId="{E494383A-0ABF-174A-817E-D90EF024EA64}" dt="2021-05-31T12:30:12.835" v="935" actId="20577"/>
          <ac:spMkLst>
            <pc:docMk/>
            <pc:sldMk cId="15719511" sldId="274"/>
            <ac:spMk id="2" creationId="{04335FD3-B3B0-1843-B99C-6AC8AE497E7C}"/>
          </ac:spMkLst>
        </pc:spChg>
      </pc:sldChg>
      <pc:sldChg chg="modSp new mod ord">
        <pc:chgData name="Dorothy JiaNi" userId="1e085ffbf0bc0ff0" providerId="LiveId" clId="{E494383A-0ABF-174A-817E-D90EF024EA64}" dt="2021-05-30T16:39:07.144" v="930" actId="20578"/>
        <pc:sldMkLst>
          <pc:docMk/>
          <pc:sldMk cId="3632470174" sldId="275"/>
        </pc:sldMkLst>
        <pc:spChg chg="mod">
          <ac:chgData name="Dorothy JiaNi" userId="1e085ffbf0bc0ff0" providerId="LiveId" clId="{E494383A-0ABF-174A-817E-D90EF024EA64}" dt="2021-05-30T16:35:27.246" v="710" actId="122"/>
          <ac:spMkLst>
            <pc:docMk/>
            <pc:sldMk cId="3632470174" sldId="275"/>
            <ac:spMk id="2" creationId="{4456CC80-7855-6943-BEF9-2FC94BA6491D}"/>
          </ac:spMkLst>
        </pc:spChg>
        <pc:spChg chg="mod">
          <ac:chgData name="Dorothy JiaNi" userId="1e085ffbf0bc0ff0" providerId="LiveId" clId="{E494383A-0ABF-174A-817E-D90EF024EA64}" dt="2021-05-30T16:37:30.740" v="913" actId="5793"/>
          <ac:spMkLst>
            <pc:docMk/>
            <pc:sldMk cId="3632470174" sldId="275"/>
            <ac:spMk id="3" creationId="{F3BF307D-B5D2-FA48-A66D-18D5BC0EA60D}"/>
          </ac:spMkLst>
        </pc:spChg>
      </pc:sldChg>
      <pc:sldChg chg="addSp delSp modSp new mod">
        <pc:chgData name="Dorothy JiaNi" userId="1e085ffbf0bc0ff0" providerId="LiveId" clId="{E494383A-0ABF-174A-817E-D90EF024EA64}" dt="2021-05-31T14:44:35.932" v="1012" actId="478"/>
        <pc:sldMkLst>
          <pc:docMk/>
          <pc:sldMk cId="2367104421" sldId="276"/>
        </pc:sldMkLst>
        <pc:spChg chg="mod">
          <ac:chgData name="Dorothy JiaNi" userId="1e085ffbf0bc0ff0" providerId="LiveId" clId="{E494383A-0ABF-174A-817E-D90EF024EA64}" dt="2021-05-31T14:40:40.167" v="977" actId="122"/>
          <ac:spMkLst>
            <pc:docMk/>
            <pc:sldMk cId="2367104421" sldId="276"/>
            <ac:spMk id="2" creationId="{657DF422-21A7-2446-9370-7B8FFC2A0A5C}"/>
          </ac:spMkLst>
        </pc:spChg>
        <pc:picChg chg="add del">
          <ac:chgData name="Dorothy JiaNi" userId="1e085ffbf0bc0ff0" providerId="LiveId" clId="{E494383A-0ABF-174A-817E-D90EF024EA64}" dt="2021-05-31T14:44:35.932" v="1012" actId="478"/>
          <ac:picMkLst>
            <pc:docMk/>
            <pc:sldMk cId="2367104421" sldId="276"/>
            <ac:picMk id="4" creationId="{F0DF9EA9-714F-044A-9155-2F49C71BCA2E}"/>
          </ac:picMkLst>
        </pc:picChg>
      </pc:sldChg>
      <pc:sldChg chg="addSp delSp modSp new mod ord setBg">
        <pc:chgData name="Dorothy JiaNi" userId="1e085ffbf0bc0ff0" providerId="LiveId" clId="{E494383A-0ABF-174A-817E-D90EF024EA64}" dt="2021-05-31T14:46:14.991" v="1022" actId="478"/>
        <pc:sldMkLst>
          <pc:docMk/>
          <pc:sldMk cId="3736218030" sldId="277"/>
        </pc:sldMkLst>
        <pc:spChg chg="mod">
          <ac:chgData name="Dorothy JiaNi" userId="1e085ffbf0bc0ff0" providerId="LiveId" clId="{E494383A-0ABF-174A-817E-D90EF024EA64}" dt="2021-05-31T14:45:53.819" v="1017" actId="122"/>
          <ac:spMkLst>
            <pc:docMk/>
            <pc:sldMk cId="3736218030" sldId="277"/>
            <ac:spMk id="2" creationId="{3F8F5F5C-2B2C-A348-A0B0-9867E97208DE}"/>
          </ac:spMkLst>
        </pc:spChg>
        <pc:spChg chg="del mod ord">
          <ac:chgData name="Dorothy JiaNi" userId="1e085ffbf0bc0ff0" providerId="LiveId" clId="{E494383A-0ABF-174A-817E-D90EF024EA64}" dt="2021-05-31T14:45:38.138" v="1015" actId="478"/>
          <ac:spMkLst>
            <pc:docMk/>
            <pc:sldMk cId="3736218030" sldId="277"/>
            <ac:spMk id="3" creationId="{0540A67B-AF87-7245-B8DC-FF362CA22CFC}"/>
          </ac:spMkLst>
        </pc:spChg>
        <pc:spChg chg="add">
          <ac:chgData name="Dorothy JiaNi" userId="1e085ffbf0bc0ff0" providerId="LiveId" clId="{E494383A-0ABF-174A-817E-D90EF024EA64}" dt="2021-05-31T14:45:35.799" v="1014" actId="26606"/>
          <ac:spMkLst>
            <pc:docMk/>
            <pc:sldMk cId="3736218030" sldId="277"/>
            <ac:spMk id="9" creationId="{3EEB8ED6-9142-4A11-B029-18DDE98C4952}"/>
          </ac:spMkLst>
        </pc:spChg>
        <pc:picChg chg="add del mod">
          <ac:chgData name="Dorothy JiaNi" userId="1e085ffbf0bc0ff0" providerId="LiveId" clId="{E494383A-0ABF-174A-817E-D90EF024EA64}" dt="2021-05-31T14:46:14.991" v="1022" actId="478"/>
          <ac:picMkLst>
            <pc:docMk/>
            <pc:sldMk cId="3736218030" sldId="277"/>
            <ac:picMk id="4" creationId="{98297244-3CB1-7148-AC62-648584F04338}"/>
          </ac:picMkLst>
        </pc:picChg>
      </pc:sldChg>
      <pc:sldChg chg="addSp delSp modSp new mod">
        <pc:chgData name="Dorothy JiaNi" userId="1e085ffbf0bc0ff0" providerId="LiveId" clId="{E494383A-0ABF-174A-817E-D90EF024EA64}" dt="2021-05-31T14:48:49.318" v="1029" actId="1076"/>
        <pc:sldMkLst>
          <pc:docMk/>
          <pc:sldMk cId="3313515492" sldId="278"/>
        </pc:sldMkLst>
        <pc:spChg chg="del">
          <ac:chgData name="Dorothy JiaNi" userId="1e085ffbf0bc0ff0" providerId="LiveId" clId="{E494383A-0ABF-174A-817E-D90EF024EA64}" dt="2021-05-31T14:48:44.491" v="1028"/>
          <ac:spMkLst>
            <pc:docMk/>
            <pc:sldMk cId="3313515492" sldId="278"/>
            <ac:spMk id="3" creationId="{77A6A026-F07B-EC4B-9807-66D7A6F7F53F}"/>
          </ac:spMkLst>
        </pc:spChg>
        <pc:picChg chg="add mod">
          <ac:chgData name="Dorothy JiaNi" userId="1e085ffbf0bc0ff0" providerId="LiveId" clId="{E494383A-0ABF-174A-817E-D90EF024EA64}" dt="2021-05-31T14:48:49.318" v="1029" actId="1076"/>
          <ac:picMkLst>
            <pc:docMk/>
            <pc:sldMk cId="3313515492" sldId="278"/>
            <ac:picMk id="5" creationId="{AD3C8741-44DC-E04B-A7D0-C80D18320C28}"/>
          </ac:picMkLst>
        </pc:picChg>
      </pc:sldChg>
      <pc:sldChg chg="modSp new mod ord">
        <pc:chgData name="Dorothy JiaNi" userId="1e085ffbf0bc0ff0" providerId="LiveId" clId="{E494383A-0ABF-174A-817E-D90EF024EA64}" dt="2021-05-31T14:55:55.160" v="1063" actId="20578"/>
        <pc:sldMkLst>
          <pc:docMk/>
          <pc:sldMk cId="3960738686" sldId="279"/>
        </pc:sldMkLst>
        <pc:spChg chg="mod">
          <ac:chgData name="Dorothy JiaNi" userId="1e085ffbf0bc0ff0" providerId="LiveId" clId="{E494383A-0ABF-174A-817E-D90EF024EA64}" dt="2021-05-31T14:55:53.363" v="1062" actId="122"/>
          <ac:spMkLst>
            <pc:docMk/>
            <pc:sldMk cId="3960738686" sldId="279"/>
            <ac:spMk id="2" creationId="{83F31321-9302-AF4A-A480-2648DE96AFC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6C5F-071C-EA46-9AA9-E3C6A3D29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F082C6-FAF2-0B4A-9AB4-1597C6207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6F3DA-1C89-664B-8372-B597BB90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55606-00A1-4146-B195-AC8B60B1D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2F33B-B584-E645-A5BE-BA43048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9163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78658-1B7E-2540-9628-2169711F2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5A96A-6838-3A4F-95F2-DBCB32FE8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80941-4497-624D-8E2A-58D699D4A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2279D-3032-DC45-8550-0BB8A609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C783A-BF21-6541-BA84-EB9B00F4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7228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BD0685-1D4F-824D-925A-9056DF1C0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E75E4-70A1-344D-B4D1-C724E8DDC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C4CA3-6DE8-A648-BD86-61EB26D78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B24B-D1AB-F640-85F0-5BD35DD9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A75EB-7BA7-6648-BACD-24FFA3183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5263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5F9A2-52CE-2443-9CD8-2ED77958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112A4-AC7F-7248-AEA9-7F6C47F8B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458F9-3A9C-E44C-BE2B-B58170858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1DE01-A6EE-F24E-BB8A-4D62D34EA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13EDB-0647-7E44-BCA9-F6573A677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993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EB8E4-F85E-5745-8564-C82AE731B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087E0-EC11-0542-BD33-71F53C9A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4DC4E-5DB7-0F47-9461-243B59A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79F2E-95DF-C04F-8EA4-B85F7678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0402E-8B5F-A943-A9E1-70487731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8578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29F1-FDEC-EA49-A549-74034A76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DD1E1-5D96-3148-803D-FB84F7985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C5146-BC7B-EB49-A21E-B58CDEC16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73576-866D-FB41-B68B-9420CB0E1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5B8E7-E546-DB4B-87D9-7E3E1C809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6E8C7-1827-4A4C-8194-8F8285B1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8050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FE9BE-AB7B-2C47-B722-5E7C869D8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378CC-F73D-2944-AF63-5F3B6B695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1ADEA-C7F0-0042-B0AC-FA45B856A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4EA74-F4B5-794F-97BE-5B8701654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8C8EC2-4DA4-1A49-97A9-4FBF0512E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8E8C29-B2C8-6041-8FE5-28A36EAFD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BB94C-F39E-9F44-BC1A-491325FA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589D8-0357-6048-BAEF-FFDB66EE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6037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14772-AAEF-D644-8182-87FD6867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EB869D-8429-4149-9D05-60A2907B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DBCAF-DCE0-5841-B422-CA70D84A2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E094C-B67F-B945-95A1-0C3C5283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39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0FBDC4-DC1F-9646-A778-D8061DBFE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86317-61A6-6C45-9E1A-E54D4CE3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3E130-22E1-9043-BBFF-BAE9308C6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731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C958-FFC0-1547-89D5-190A7945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AD06E-C9CE-FE4B-9C63-16E517A05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1260C-6CEB-EC46-9C2C-51D271E13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AA4C-F98B-A247-A560-BAA467DD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6C910-C1DD-4347-A5A0-2154E478F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27AC5-0702-3F42-BC4F-67C24122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9822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93979-F342-574F-8C1B-CEB077215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E6943-D750-2C4F-8983-21FAE6CB0C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F9F54-C577-7946-A152-D9C82AAAE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3088F-A035-1D49-B5E9-31CF4D8E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D7BBF-F989-4744-91FA-06443D819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181C2-9F66-4D41-B5A7-04045584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6277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FA1822-7CA0-7F41-9309-B56AB112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34AE8-6EE2-5E49-BD2E-53697F9C9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1647E-265C-7B48-9B2E-ABA85595A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3D8C1-2122-1641-89FF-E7C7DED0D4F5}" type="datetimeFigureOut">
              <a:rPr lang="en-CN" smtClean="0"/>
              <a:t>2021/5/31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70592-7C37-DC47-8D6F-724F73802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6071F-76E7-2745-83C8-2E066FB1A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D2E4F-83F2-0E47-A241-4FDA769A36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5121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AB116-8B93-264E-83CF-7AA2E1649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095" y="851517"/>
            <a:ext cx="5238466" cy="2991416"/>
          </a:xfrm>
        </p:spPr>
        <p:txBody>
          <a:bodyPr anchor="b">
            <a:normAutofit/>
          </a:bodyPr>
          <a:lstStyle/>
          <a:p>
            <a:pPr algn="l"/>
            <a:r>
              <a:rPr lang="en-CN"/>
              <a:t>Motion in 2D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20C5F-8BB5-8A4C-896D-4082BD324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096" y="3842932"/>
            <a:ext cx="4167115" cy="2163551"/>
          </a:xfrm>
        </p:spPr>
        <p:txBody>
          <a:bodyPr anchor="t">
            <a:normAutofit/>
          </a:bodyPr>
          <a:lstStyle/>
          <a:p>
            <a:pPr algn="l"/>
            <a:r>
              <a:rPr lang="en-CN"/>
              <a:t>My website: </a:t>
            </a:r>
            <a:r>
              <a:rPr lang="en-US"/>
              <a:t>https://scienceknowledge.webador.com/</a:t>
            </a:r>
            <a:endParaRPr lang="en-CN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Video 13">
            <a:extLst>
              <a:ext uri="{FF2B5EF4-FFF2-40B4-BE49-F238E27FC236}">
                <a16:creationId xmlns:a16="http://schemas.microsoft.com/office/drawing/2014/main" id="{D4E33710-A756-40B4-9721-FC1ADE4D58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7531503" y="2833097"/>
            <a:ext cx="3217333" cy="180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67A9E-1095-2648-9AA8-F74558E2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More Formulas, Maximum Height, etc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2F0B8-63ED-1645-A673-8B9CC2EB0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57384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3A09D-37BA-DB41-B759-7915E19C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AFF82F-F36B-C44F-B80A-56B56A6D7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02456"/>
            <a:ext cx="10515600" cy="850900"/>
          </a:xfrm>
        </p:spPr>
      </p:pic>
    </p:spTree>
    <p:extLst>
      <p:ext uri="{BB962C8B-B14F-4D97-AF65-F5344CB8AC3E}">
        <p14:creationId xmlns:p14="http://schemas.microsoft.com/office/powerpoint/2010/main" val="1027402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2843-C4AD-0B41-A7E2-D6DBFBFF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3C8741-44DC-E04B-A7D0-C80D18320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68048"/>
            <a:ext cx="10515600" cy="1119716"/>
          </a:xfrm>
        </p:spPr>
      </p:pic>
    </p:spTree>
    <p:extLst>
      <p:ext uri="{BB962C8B-B14F-4D97-AF65-F5344CB8AC3E}">
        <p14:creationId xmlns:p14="http://schemas.microsoft.com/office/powerpoint/2010/main" val="3313515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863A5-65FD-FF48-89BA-B851F67A2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Trajectoty of Projectile Motion</a:t>
            </a:r>
          </a:p>
        </p:txBody>
      </p:sp>
      <p:pic>
        <p:nvPicPr>
          <p:cNvPr id="4" name="Ball_and_Cart-Small_push_only" descr="Ball_and_Cart-Small_push_only">
            <a:hlinkClick r:id="" action="ppaction://media"/>
            <a:extLst>
              <a:ext uri="{FF2B5EF4-FFF2-40B4-BE49-F238E27FC236}">
                <a16:creationId xmlns:a16="http://schemas.microsoft.com/office/drawing/2014/main" id="{7D1A78AB-2845-934C-B412-129CFCE763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6906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84602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art, line chart&#10;&#10;Description automatically generated">
            <a:extLst>
              <a:ext uri="{FF2B5EF4-FFF2-40B4-BE49-F238E27FC236}">
                <a16:creationId xmlns:a16="http://schemas.microsoft.com/office/drawing/2014/main" id="{C5E43EF6-A39A-3241-9A39-52788AC2A7E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11785"/>
            <a:ext cx="10905066" cy="523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5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1A91270E-46E3-F643-B309-7AC560523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675471"/>
            <a:ext cx="10905066" cy="55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0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6CC80-7855-6943-BEF9-2FC94BA64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Questions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F307D-B5D2-FA48-A66D-18D5BC0E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N" dirty="0"/>
              <a:t>W</a:t>
            </a:r>
            <a:r>
              <a:rPr lang="en-US" dirty="0"/>
              <a:t>h</a:t>
            </a:r>
            <a:r>
              <a:rPr lang="en-CN" dirty="0"/>
              <a:t>y is the trajectory of vertical component vs time is a parablic function?</a:t>
            </a:r>
          </a:p>
          <a:p>
            <a:endParaRPr lang="en-CN" dirty="0"/>
          </a:p>
          <a:p>
            <a:pPr marL="0" indent="0">
              <a:buNone/>
            </a:pPr>
            <a:endParaRPr lang="en-CN" dirty="0"/>
          </a:p>
          <a:p>
            <a:r>
              <a:rPr lang="en-CN" dirty="0"/>
              <a:t>Why is vertical velocity vs time a linear function?</a:t>
            </a:r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pPr marL="0" indent="0" algn="ctr">
              <a:buNone/>
            </a:pPr>
            <a:r>
              <a:rPr lang="en-CN" dirty="0">
                <a:solidFill>
                  <a:srgbClr val="FF0000"/>
                </a:solidFill>
                <a:highlight>
                  <a:srgbClr val="FFFF00"/>
                </a:highlight>
              </a:rPr>
              <a:t>Hint: Kinematics Equations</a:t>
            </a:r>
          </a:p>
        </p:txBody>
      </p:sp>
    </p:spTree>
    <p:extLst>
      <p:ext uri="{BB962C8B-B14F-4D97-AF65-F5344CB8AC3E}">
        <p14:creationId xmlns:p14="http://schemas.microsoft.com/office/powerpoint/2010/main" val="3632470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F422-21A7-2446-9370-7B8FFC2A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Projectile Without Fluid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4BBC-841A-3043-95F8-A703BA27C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67104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F5F5C-2B2C-A348-A0B0-9867E972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pPr algn="ctr"/>
            <a:r>
              <a:rPr lang="en-CN" sz="4000" dirty="0"/>
              <a:t>Drag Force</a:t>
            </a:r>
          </a:p>
        </p:txBody>
      </p:sp>
    </p:spTree>
    <p:extLst>
      <p:ext uri="{BB962C8B-B14F-4D97-AF65-F5344CB8AC3E}">
        <p14:creationId xmlns:p14="http://schemas.microsoft.com/office/powerpoint/2010/main" val="3736218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58426-0E2F-D942-B004-BA5571DA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Projectile with F</a:t>
            </a:r>
            <a:r>
              <a:rPr lang="en-US" dirty="0"/>
              <a:t>l</a:t>
            </a:r>
            <a:r>
              <a:rPr lang="en-CN" dirty="0"/>
              <a:t>uid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321C-3DF6-3340-89F6-A778D72D7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FB4A5-12BA-E740-8EA3-D538EB168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1463675"/>
            <a:ext cx="513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6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3CBFC-97E8-1F4C-AD3A-26A08351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CN" sz="5400" dirty="0"/>
              <a:t>Learning Objectives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519B6-CED8-7D4C-82CC-B50BAEEA9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lvl="0"/>
            <a:r>
              <a:rPr lang="en-CN" sz="2200" dirty="0"/>
              <a:t>Vector Components (Trigonometry)</a:t>
            </a:r>
          </a:p>
          <a:p>
            <a:pPr lvl="0"/>
            <a:r>
              <a:rPr lang="en-CN" sz="2200" dirty="0"/>
              <a:t>Kinematic Equations 2D</a:t>
            </a:r>
          </a:p>
          <a:p>
            <a:pPr lvl="0"/>
            <a:r>
              <a:rPr lang="en-CN" sz="2200" dirty="0"/>
              <a:t>Projectile Motion</a:t>
            </a:r>
          </a:p>
          <a:p>
            <a:pPr lvl="0"/>
            <a:r>
              <a:rPr lang="en-CN" sz="2200" dirty="0"/>
              <a:t>Motion in an inclined plane</a:t>
            </a:r>
          </a:p>
          <a:p>
            <a:pPr lvl="0"/>
            <a:r>
              <a:rPr lang="en-CN" sz="2200" dirty="0"/>
              <a:t>Relative Motion</a:t>
            </a:r>
          </a:p>
          <a:p>
            <a:endParaRPr lang="en-CN" sz="2200" dirty="0"/>
          </a:p>
        </p:txBody>
      </p:sp>
    </p:spTree>
    <p:extLst>
      <p:ext uri="{BB962C8B-B14F-4D97-AF65-F5344CB8AC3E}">
        <p14:creationId xmlns:p14="http://schemas.microsoft.com/office/powerpoint/2010/main" val="4292248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FB72B-67B2-7C4A-A4F6-D888287F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Terminal Velocity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23D7F-45C8-A64A-BF09-906E51E85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21873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1321-9302-AF4A-A480-2648DE96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Motion on An Inclined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94D08-3706-8E4C-BF01-60829D23E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60738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F8E3F-13AD-274B-B21F-4E135DD59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Projectile Motion on An Inclined Plane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444FCB-47FA-1E46-A639-0B01E17A0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21C7FA-D224-B940-99A5-BA63133D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82812"/>
            <a:ext cx="55880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42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602C9-FDBE-A945-8A82-1C28B46F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CN" sz="4000"/>
              <a:t>Projectile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E5DD3-0D62-BC4A-8C80-F7B0D2887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285875"/>
            <a:ext cx="10175630" cy="767904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/>
              <a:t>Projectile motion is a form of motion experienced by a launched object.</a:t>
            </a:r>
          </a:p>
          <a:p>
            <a:pPr algn="ctr"/>
            <a:r>
              <a:rPr lang="en-US" sz="2000" dirty="0"/>
              <a:t>A</a:t>
            </a:r>
            <a:r>
              <a:rPr lang="en-CN" sz="2000" dirty="0"/>
              <a:t>ffected by gravity only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B2173-51DB-A340-B38D-28282688A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694" y="2405149"/>
            <a:ext cx="5790514" cy="38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68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ky, map, white&#10;&#10;Description automatically generated">
            <a:extLst>
              <a:ext uri="{FF2B5EF4-FFF2-40B4-BE49-F238E27FC236}">
                <a16:creationId xmlns:a16="http://schemas.microsoft.com/office/drawing/2014/main" id="{58603383-FF06-8845-A690-1E6BC00A9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4431" y="643466"/>
            <a:ext cx="936313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21A5F-F53D-8F4C-8681-E9202EB9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Horizontal and Vertical Velocity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DDFC1-5DBA-B34E-87B2-96D1C5317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92EBE-9AF4-2346-863D-4CEA2865C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34" y="1825625"/>
            <a:ext cx="5166166" cy="35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37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AB477CA-8E39-FC4A-A1F9-541F38E74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800" y="455713"/>
            <a:ext cx="9550400" cy="2247900"/>
          </a:xfrm>
        </p:spPr>
      </p:pic>
    </p:spTree>
    <p:extLst>
      <p:ext uri="{BB962C8B-B14F-4D97-AF65-F5344CB8AC3E}">
        <p14:creationId xmlns:p14="http://schemas.microsoft.com/office/powerpoint/2010/main" val="240286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5FD3-B3B0-1843-B99C-6AC8AE49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Motion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A80F9-6085-1F40-8AD4-83B50913B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5719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433F-3585-EB49-88AE-22FC45BD2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Vertical and Horizontal Displacement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06FB7-270C-2D4B-9470-2D09A77A7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48089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11833-CD0F-6A43-9770-974684C4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0B6C851E-2733-AB41-B8CC-1B43E37A3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1694456"/>
          </a:xfrm>
        </p:spPr>
      </p:pic>
    </p:spTree>
    <p:extLst>
      <p:ext uri="{BB962C8B-B14F-4D97-AF65-F5344CB8AC3E}">
        <p14:creationId xmlns:p14="http://schemas.microsoft.com/office/powerpoint/2010/main" val="1560302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133</Words>
  <Application>Microsoft Macintosh PowerPoint</Application>
  <PresentationFormat>Widescreen</PresentationFormat>
  <Paragraphs>31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Motion in 2D</vt:lpstr>
      <vt:lpstr>Learning Objectives</vt:lpstr>
      <vt:lpstr>Projectile Motion</vt:lpstr>
      <vt:lpstr>PowerPoint Presentation</vt:lpstr>
      <vt:lpstr>Horizontal and Vertical Velocity</vt:lpstr>
      <vt:lpstr>PowerPoint Presentation</vt:lpstr>
      <vt:lpstr>Motion Diagram</vt:lpstr>
      <vt:lpstr>Vertical and Horizontal Displacement</vt:lpstr>
      <vt:lpstr>PowerPoint Presentation</vt:lpstr>
      <vt:lpstr>More Formulas, Maximum Height, etc</vt:lpstr>
      <vt:lpstr>PowerPoint Presentation</vt:lpstr>
      <vt:lpstr>PowerPoint Presentation</vt:lpstr>
      <vt:lpstr>Trajectoty of Projectile Motion</vt:lpstr>
      <vt:lpstr>PowerPoint Presentation</vt:lpstr>
      <vt:lpstr>PowerPoint Presentation</vt:lpstr>
      <vt:lpstr>Questions To Think About</vt:lpstr>
      <vt:lpstr>Projectile Without Fluid Resistance</vt:lpstr>
      <vt:lpstr>Drag Force</vt:lpstr>
      <vt:lpstr>Projectile with Fluid Resistance</vt:lpstr>
      <vt:lpstr>Terminal Velocity</vt:lpstr>
      <vt:lpstr>Motion on An Inclined Plane</vt:lpstr>
      <vt:lpstr>Projectile Motion on An Inclined Plane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 in 2D</dc:title>
  <dc:creator>Dorothy JiaNi</dc:creator>
  <cp:lastModifiedBy>Dorothy JiaNi</cp:lastModifiedBy>
  <cp:revision>1</cp:revision>
  <dcterms:created xsi:type="dcterms:W3CDTF">2021-05-31T14:45:35Z</dcterms:created>
  <dcterms:modified xsi:type="dcterms:W3CDTF">2021-05-31T14:56:06Z</dcterms:modified>
</cp:coreProperties>
</file>