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2"/>
  </p:sldMasterIdLst>
  <p:notesMasterIdLst>
    <p:notesMasterId r:id="rId3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86" r:id="rId20"/>
    <p:sldId id="272" r:id="rId21"/>
    <p:sldId id="273" r:id="rId22"/>
    <p:sldId id="274" r:id="rId23"/>
    <p:sldId id="275" r:id="rId24"/>
    <p:sldId id="283" r:id="rId25"/>
    <p:sldId id="284" r:id="rId26"/>
    <p:sldId id="276" r:id="rId27"/>
    <p:sldId id="277" r:id="rId28"/>
    <p:sldId id="285" r:id="rId29"/>
    <p:sldId id="278" r:id="rId30"/>
    <p:sldId id="279" r:id="rId31"/>
    <p:sldId id="280" r:id="rId32"/>
    <p:sldId id="281" r:id="rId33"/>
    <p:sldId id="282" r:id="rId34"/>
  </p:sldIdLst>
  <p:sldSz cx="9144000" cy="6858000" type="screen4x3"/>
  <p:notesSz cx="6858000" cy="9144000"/>
  <p:custDataLst>
    <p:custData r:id="rId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31.593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3286 577 1,'46'-2'2,"-1"2"0,5-4-1,-5 2 1,5-1-1,-1 1 1,2-4 0,-1 2 0,3 0 1,0-1 0,-5-7 0,9 5 0,-4-5-1,2 1 1,6-6-1,0 6 0,2-3-1,-3 1 1,-1 2-2,2-2 1,-6 1 0,0-3-1,-3 4 0,-3-4 1,-5-2-2,3 1 2,-7 5-1,-2-6 0,-5 2 1,-1 2-1,-11-1 0,0 3 1,-21 11 0,23-26 0,-23 26 1,2-21 1,-2 21-1,-18-21 0,-1 12 1,-3 1-1,-9-2 0,-5 5-1,-6 3 0,-9-4-1,-8 2 1,-6 1-1,-5-1-1,-12 0 1,-7 4 0,-2-4-1,-4-1 1,-6 3 0,-7 0-1,5-2 1,-7 2 0,1 0 0,-3-3-1,-4 3 1,-4-2 0,4 0 0,-5 0 0,1-1-1,-4-3 1,3 2 0,-7 1 0,7-7 0,-1 5 0,-5-3 0,1 1 0,-3 1-1,0 3 1,5-1 1,1 2-1,-1 0 0,6 3 0,2 1 0,4 0 0,2 0 0,5 5 0,1-5 0,11 4 1,5 0-2,6 3 1,6 1 0,6 1-1,15-3 1,4 7 0,7 2-1,4-1 1,11 1 0,5 0-1,5-2 1,19-13 0,-21 32 0,21-32 0,-2 31 0,2-31 0,6 30 0,-6-30 0,9 28 0,-9-28 0,13 29 0,-13-29 0,19 30 1,-19-30-1,19 25 0,-19-25 0,29 22 0,-12-14 0,2 1 0,4-1 1,3-1-2,5 3 2,3-4-1,8 3-1,0-1 1,9-1 0,2 3 1,4-3-2,2 3 1,2-1 0,4 2-1,-6 3 1,7-3-2,-3 4 2,0-2-2,1 5 2,1-5-2,-2-4 2,-1 3 0,3 1 0,1 0 0,-3-2 0,4 5 0,-1-11 0,-3 8 0,2-9 0,-1 6 1,1-6-2,-4-1 2,-2-1-1,0 0 1,1 2-1,-1-4 0,4 4 1,0-2-1,-2-2 1,3 0-2,1-2 2,-2 2-1,-1-2 0,1 2 0,2 0 0,1-4 0,1 2 1,3 0 0,4 0-1,4-1 1,-7-3-1,5 0 1,-6-1-1,-2-3 1,3 1-1,-7-5 1,3 1-1,-2 0 1,-3 2 0,-3-5 0,2 3 0,0 0 1,-12 0-1,6-1 0,-9 1 0,-6 6 0,-2-5-1,-8 5-1,-1-1-8,-29 8-12,0 0-1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55.851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189 1230 0,'-21'6'2,"21"-6"0,0 0 0,-17 17 0,17-17 0,0 0 0,-19 11 0,19-11 0,0 0 1,-19 27-2,19-27 2,-19 9-1,19-9 2,-22 12-2,22-12 1,-21 13 0,21-13-1,-21 8 1,21-8-1,0 0 0,-19 9-1,19-9-1,0 0 1,-8 19-1,8-19 0,0 0 0,0 0 1,2 21 0,-2-21-1,0 0 1,2 17 0,-2-17 1,0 0 0,6 19-1,-6-19 1,0 0-1,0 0 1,2 19-1,-2-19 0,0 0 0,0 0 0,0 0 0,5 20 0,-5-20 0,0 0 0,8 19 0,-8-19 0,0 0 1,23 19-1,-23-19 1,22 10-1,-22-10 1,25 9-1,-25-9 0,31 8 0,-11-3 1,-2 1-1,4-2-1,-3-2 1,4 2 0,6-1-1,-5 1 2,3 2-1,2-2 0,1-1 0,0 3 1,1 0-1,-1-1 0,-3-5-1,1 6 1,-3-4 0,0 2 0,-2-2 0,-1 1 0,-3-3-1,0 0 2,-1 6-1,2-2 0,-20-4 0,33 4 0,-33-4 0,32 5 0,-11-5 0,0 8 0,4-2-1,1-1 1,3-3-1,1 6 1,-1-1-1,3 1 0,0-2 1,1 1-1,-7-5 1,3 4-1,-1 1 1,1-1 0,-3-4-1,5 4 1,-1-1-1,1-1 1,-1 0-1,2 1 0,-1-3 1,1 2-1,2-2 0,-1 0 0,-1 2 1,-2-1-1,3-4 0,-5 4 0,3-3 1,-5 4-1,5-2 1,-3 2-1,-1-4 0,-2 4 0,3-1 1,-3-1-1,-2 0 0,1 0 0,-1 0 0,0 0 1,0 0-1,-4-4 1,2 6-1,0-4 0,-2 9 0,1-9 1,3 4-1,0-2 0,0 0 1,2 3-1,-4-3 0,1 0 0,-1-6 0,2 10 0,-2-6-1,-4 0 2,4 2-1,0 0 0,0 0 0,2 0 0,-1-2 1,-1 0-1,0 0 0,2 1 0,-2 9 1,4-10-1,-4 0 1,1 2-1,-1 0 0,2-6 0,-2 6 0,2-2 0,-2-6 0,2 6 0,-1 2 0,-1-2 1,0-2-1,2 2 0,0 2 0,2 0 0,-6-2 0,3 0 0,-1 4 0,2-2 0,-4-6 0,2 6 0,0-4 0,0 2 0,0 0 0,2 0 0,-6-4 0,7 6 0,-1 2 1,0-4-1,2 4 0,-2-3 0,-1 1 0,3 0 1,-2 0-1,-2-2 0,0 0 0,-2 2 0,-4 4 0,-15-6 0,32-4 0,-32 4 0,31 2 0,-10 2 0,-4-6 0,0 5 0,-17-3 0,36 2 0,-19 2 1,-2-2-1,-15-2 0,31-2 0,-31 2 0,26 2 0,-26-2 0,31-2 0,-31 2 0,32-2 0,-13 2 0,-4-2 0,2 2 0,4 0 1,-4 2-1,6-4 0,-4 2 1,0 0-1,0-2 0,2-1 0,-4 1 0,4 2 0,-2-4 0,2 2 0,2 0 0,-4-2-1,4 3 1,-1-1 0,-1 0 0,2-4 1,-2 2-1,-2 4 0,-2-2 0,-17 2 0,29-5 0,-29 5 0,22-2 0,-22 2 0,25-2 0,-25 2 0,27-6 0,-27 6 0,32-5 0,-15-1 1,0 2-1,0 2 0,1 0 0,-18 2 0,30-9 0,-30 9 0,25-8 0,-25 8 0,17-5 0,-17 5 0,0 0 0,23-16-1,-23 16 1,0 0 1,0 0-1,22-15-1,-22 15 2,0 0-1,0 0 0,0 0 0,0 0 0,18-9 0,-18 9 0,0 0 0,0 0 0,0 0 0,0 0 0,0 0 0,17-19 0,-17 19 0,0 0 0,0 0 0,0 0-1,9-19 1,-9 19 1,0 0-1,0 0 0,0 0 0,0 0 0,0 0 0,4-17 1,-4 17-1,-2-19 0,2 19-1,-6-21 1,6 21 0,-5-22 0,5 22 1,-8-29-1,8 29 0,-4-23 0,2 3 0,2 3 0,0 0 0,0-4 0,-2 0 0,2 0 0,0 0 0,-1-3 0,-1 3 0,2-2 0,-4 0 1,0 6-2,2-3 2,-2-1-2,1-4 2,-1 3-1,0 1 0,0-6-1,4 6 1,-2-3 0,2-1 0,0-1 0,2 1 0,-2 2 0,4-3 0,-2 5 0,0-5-1,-2 3 1,4-6 1,-4 7-1,0-7 0,0 3-1,-4-1 2,4 1-1,-2-1 0,0 1 0,-4 3-1,-1 1 1,5 1 0,-4-2 0,0 2-1,4-2 1,-3 6 0,3-3 0,2 1 0,0 4 0,0-4 0,0 0 0,0 0 0,0 2 0,-2-2 0,2-2 0,-4 2 1,2-2-1,0 0-1,-1-1 1,1 3 0,2 4 0,-4-8 0,4 6 0,-4-4 0,4 21 0,0-36 0,0 19 0,0-2 1,0 2 0,0 0-1,-2 0-1,2 0 2,-2-2-2,2 19 2,-4-21-2,4 21-1,-3-19 1,3 19-2,0 0-2,-27-22-4,27 22-11,0 0-13,0 0 3,-23-8-3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02.653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489 452 6,'20'-38'13,"3"8"-2,-2-6 0,4 9-4,-6-3-1,6 4-2,1 3 0,-3 2-2,-2 6 0,-4 4-1,-17 11 0,25-6 0,-25 6-1,-12 26 1,-9-1 0,-3 3 0,-10 10 0,-3-4 0,-1 2 0,4-6 0,6 1 0,5-14-1,4-6 0,19-11 1,0 0-1,9-19 0,14-5 0,8-10 0,8-4-1,3-6 1,8-7-1,-1 2 1,-3 2-1,-4 3 0,-4 6 1,-10 4 0,-15 11 0,-13 23 0,14-22 0,-14 22 0,-19 15 1,0-2-1,0 8 0,-8 5 0,2 1 1,-1-1-1,3-3 2,2 0-2,4-2 1,4-2-1,13-19 2,-19 22-2,19-22 0,0 0 1,24 6-3,-7-19 2,14-1 0,1-4 0,6-3-1,-2-2 1,-1 4-2,-11 6 2,-3 7 0,-21 6 2,-2 42-2,-28 13 0,-20 20 2,-14 18-1,-12 19 0,-12 9 2,-5 0 0,-4-2-2,12-19 1,20-14 0,14-24-1,18-16 2,26-29-1,26-23 0,23-24 0,28-25-2,19-17 1,18-10 0,9-20 0,9-8-2,3-5 0,-5 5 0,-1 10 0,-20 15 0,-16 17 0,-18 15 1,-18 26-1,-27 27 3,-29 27-3,-23 24 2,-22 15 0,-19 25-1,-16 7 1,-13 14 0,-5-2-1,5-2 0,6-18 1,9-10 0,16-14-1,13-22 1,18-12 0,20-23-1,17-9 1,21-36-2,23-13 1,17-13-1,15-18 1,15-3 0,8-10-1,7 2 0,7 4 1,-7 14-1,-19 14 1,-9 21 0,-22 21 0,-20 26 0,-33 29 1,-22 17-1,-28 19 0,-22 15 1,-14 9 0,-5 1 0,-5-1-1,0-7 1,13-21 0,12-8-1,18-20 1,14-10 0,36-32-1,0 0 0,0 0 1,52-55-1,7-5 0,26-18 0,16-15 1,17-7-1,5-8 1,8 2-2,-5 6 1,-3 15-1,-16 17 2,-18 13 0,-22 21-1,-23 26 0,-29 29 0,-25 30 0,-32 29 0,-26 20 1,-21 19-1,-18 10 0,-9 7 0,0-11 0,6-11 0,13-18-1,25-26 1,19-28 0,28-18-1,25-24 0,25-26 1,26-16 1,21-24-2,19-19 2,20-14-1,7-3 0,13-15 0,0 7 0,-2 6 0,-3 11-1,-20 14 1,-15 20 0,-20 18 0,-24 29 0,-22 29 0,-29 27 0,-26 20 0,-24 14 1,-12 16-1,-10 3 1,-4 3-1,2-13 1,8-13-1,13-19 0,19-12 1,13-20-1,25-23 0,0 0 0,46-47 0,7 1-1,15-20 1,18-12-1,11-16 1,11 3 0,0-4 0,-3 12-1,-4 13 1,-21 17 0,-16 17 0,-28 32 0,-24 29 0,-33 30 0,-29 21 0,-24 20 1,-19 18-1,-15 3 0,-1 10 0,-3-16-1,12-10 1,18-22 0,17-16 0,21-26 0,29-12 1,15-25-1,34-42 0,22-9 1,29-26-1,22-22 1,18-16-1,14-4-1,9-16 1,0 12-1,-5 14 0,-12 10 1,-21 23-1,-18 20 1,-26 29 0,-28 29 1,-32 30-1,-37 31 1,-26 24 0,-30 19-1,-25 17 1,-12 5-1,-9-5 1,6-5-2,7-16 1,21-24 0,17-14 0,27-24 0,25-23-1,30-17 1,19-25 0,28-22 0,26-21 0,16-10 0,17-19 0,3-3 0,12 2 0,-6 3 0,-11 12 0,-13 15 0,-22 17-1,-18 19 1,-26 28 0,-27 36 0,-32 23-1,-27 26 2,-30 25-2,-20 11 1,-16 16 1,-2-2-1,3-10 0,16-23-1,19-20 1,20-24 0,31-25 0,40-29 0,10-17 0,36-29 0,22-16 0,18-21 1,16-14-1,10-9 0,12-5 0,0 5 0,-8 13 0,-16 13 0,-18 20 1,-15 24-2,-29 34 2,-23 27-1,-29 31 0,-29 20 0,-22 13 1,-15 8 0,-11 14-1,0-1-1,-2-15 1,11-16 0,13-18 0,24-18-1,18-16 1,27-27-1,0 0 1,38-33 0,12-20 0,24-11 1,13-13-1,8-14 1,8-2-1,5 0 1,-9 8-1,-10 15 0,-12 19 0,-20 11 0,-19 21 0,-19 27 0,-23 26 0,-19 11 0,-13 14 0,-14 13 0,-5 5 0,-13-1 1,1 7-1,6-11 0,8-13 0,10-10 0,12-15 0,10-19-1,21-15 0,0 0 1,44-20 0,2-20 1,16-19-1,18-7 0,9-12 0,10 8 1,-4-5-1,-7 7 0,-10 16 1,-16 13-2,-18 22 1,-21 20 0,-27 16 0,-17 21 0,-21 7 0,-3 8 0,-8 2 0,-4 0 0,1-4 0,7-10 0,9-7 0,12-11 0,11-12 0,17-13 0,0 0 0,0 0 1,34-23-1,-2-1-1,8-5 2,6-1-1,3-2 0,2 0 0,-5 2 0,-6 5-1,-4 2 1,-7 6 0,-10 2 0,-19 15 1,22-26-1,-18 7 1,-2 2-1,-8 0 0,4-8 0,-5 4 1,-1-3-1,-1-3 0,1-1 0,1 1-1,1 1 2,0-8-1,2 7 0,1-7 0,1 0 0,-4 2 1,2-2-1,-2 4-1,-3 1 2,-3 3-1,-1-1 0,0 3-1,-2 3 1,15 21 0,-25-30 0,25 30 0,-21-19-1,21 19 1,0 0 0,0 0 0,0 0 0,0 0 0,0 0 0,0 0 1,0 0-2,0 0 2,0 0-1,-2 37 0,6 1 0,-4 8 1,4 12-1,0 7-1,-1 8 1,1 1 1,0 2-1,-2 0 0,0-4 0,-2-1 1,0-4-1,-2-1 1,-8-11-1,-1 0 0,1-8 1,-7 4-2,0-13 1,2 2-1,-2-8 2,0-2-2,3-3 1,-1-7-1,15-20 1,-24 27 0,24-27 0,-18 11 0,18-11 0,-17 0 0,17 0 0,-19-11 0,19 11 0,-22-11 0,22 11 0,-25-14-1,25 14 1,-29-11-1,29 11 1,-28-6-1,11 8 1,-2 0-1,0 2 0,-2 2 1,0 1 0,-2 1 0,-2 1 0,3-1-1,-1 1 1,-2-3 0,4 1 0,-2-3 0,23-4 0,-34 10 0,19-8-1,15-2 2,-31 7-1,31-7 0,-28 6 0,28-6 1,-27 6-2,27-6 2,-26 3-1,26-3 0,-33 4 0,16-4 0,-7 0 0,1-2 0,-4-2 0,-3 3 0,-5-3 0,3 0-1,-6 0 1,-2-2 0,-2 5 0,-9-1 0,5-4 0,-3 2 0,-2 2 0,-4-3 0,-1 3 0,-1-4 0,-2 2 0,2 1-1,0 1 1,-5-6 0,-3-1 0,6 5-1,-4-6 1,-1 3 0,1 1 1,-2-3-1,1-3 0,3 3 1,-2 1-1,0-3 0,3-4 0,-7 3 0,8-1-1,-2-8 2,8-3-2,0 5 1,5-2 0,3 0 1,5 0-1,6-1 1,1 3-1,5 9 0,3 3 0,4-3 0,-2 5-1,8-1 1,15 6 0,-26-8 0,26 8 0,-29-2-1,29 2 1,-19 0 0,19 0 0,-23 0 0,23 0 0,-25 4 0,8 0 0,17-4 0,-30 2 0,30-2 0,-32 2 0,15-2 0,-6 2 1,4-2-2,0-2 1,0 4 0,0 0 1,-2 1-2,2-5 1,2 2 0,0 0 0,17 0 1,-31-3-1,31 3 0,-26-10 1,26 10-1,-23-11 0,23 11 0,-21-17 1,21 17-1,-19-27 0,11 12 0,1-6 0,-5 2 0,5-7 0,-3-4 0,2 1 0,1-1 0,-1 2 0,3-6 0,-1 1 0,2-3 0,0-1 0,0 1 0,3-2 0,-1-2-1,0 4 2,0 2-2,0 0 2,0 2-2,0 3 1,0-1 0,0 4 0,0-3 1,1 5-1,-1-3 0,0-1 0,0-1 0,-2 3 0,2-1-1,0 1 1,-2-1-1,3 3 0,1 3 1,0 0-2,0 2 1,0 2 0,0 0 1,0 17-1,0-28 1,0 28-1,0-21 1,0 21 1,-4-17-1,4 17 0,0 0 0,0 0 0,0 0 0,-4-17 1,4 17-2,0 0 1,0 0 0,0 0 0,0 0 0,0 0 0,0 0 0,0 0 0,0 0 0,0 0 0,0 0 0,0 0 0,0 0 0,0 0 0,0 0 0,0 0 0,0 0-1,0 0 1,19 17 0,-19-17 0,15 19 0,-15-19 0,13 26 0,-13-26 0,12 31 0,-8-14 2,3 4-2,-3-1 1,-2 1 0,2 0 1,0 4-2,1-1 2,-1 1-1,2-1-2,-4-1 1,3 4 0,-3-5 0,4 3 0,-4 0 0,0-3 0,2 3 0,-4 1 0,0-1 1,-6 1-1,4 1-1,-2-1 2,0 1-1,-1-3 0,-1 1 0,-2 2 1,3-3-1,-3 1 0,0-3 0,1-1 0,-5 2 0,3 2 0,-2-5 1,-1 1-2,3-2 1,-5 0 0,3-2 1,-1 2-1,12-19 0,-22 28 0,10-11-1,12-17 1,-21 31 0,21-31 0,-17 30 0,2-13-1,6 4 1,-5 0 0,5 1 1,-5 1-1,7-4 0,-3 8 0,3-3-1,-1-3 2,0 0-2,8-21 1,-13 34-1,13-34 1,-4 30-1,4-30 1,-7 21 0,7-21-1,-6 23 1,6-23 0,-2 19 0,2-19 0,0 24 0,0-24 0,0 21 0,0-21 1,6 15-2,-6-15 2,2 21-2,-2-21 2,0 0-1,9 17 0,-9-17 0,0 0 0,21 19 0,-21-19 0,0 0 1,17 23-1,-17-23 0,16 18 0,-16-18 0,0 0 0,19 16 0,-19-16 0,0 0 0,19 13 0,-19-13 0,0 0 0,17 9 0,-17-9 1,21 12-1,-21-12-1,19 9 1,-19-9 1,24 10-1,-24-10 0,27 9 0,-27-9 1,30 8-1,-13-3 0,6-1 1,0 2-1,9-2 0,-3-1 1,3 1-1,4 0-1,2-2 1,-2 0-1,2-6-3,12 13-14,-10-9-11,4-3-1,3 1-1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15.944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145 111 0,'0'0'2,"19"13"-1,-19-13 1,0 0-1,0 0 1,21 14-1,-21-14 1,0 0-1,0 0 1,21 11 0,-21-11 0,0 0 0,17 9-1,-17-9 1,0 0 0,15 8 0,-15-8-1,0 0 1,19 6-1,-19-6 1,0 0-1,0 0 0,19 11 0,-19-11 0,0 0 0,0 0-1,21 8 1,-21-8 0,0 0 0,19 2 0,-19-2 0,17 3-1,-17-3 1,21 6 0,-21-6 0,21 8 0,-21-8-1,19 5 1,-19-5 0,19 6 0,-19-6-1,17 6 1,-17-6 0,0 0-1,17 3 1,-17-3-1,0 0 1,0 0 0,0 0-1,0 0 0,0 0 1,0 0-1,0 0 1,15 8-1,-15-8 0,0 0 0,0 0 1,0 0-1,0 0 1,0 0-1,0 0 0,0 0 1,0 0 0,0 0-1,0 0 0,0 0 0,0 0 0,-17-15 1,17 15-2,0 0 1,-21-10 0,21 10 1,-19-2-2,19 2 1,-21-5 0,21 5 0,-22-6 1,22 6-2,-21-6 1,21 6 0,-19-3 1,19 3-1,0 0 0,-19-12 0,19 12 0,0 0 0,-19-15 0,19 15 0,0 0-1,-23-19 1,23 19 0,-17-11 0,17 11 0,-21-12-1,21 12 1,-23-7 0,23 7 1,-25-11-2,25 11 1,-23-6 1,23 6-1,-22-4 0,22 4 0,-19-6 0,19 6 0,-17-3 0,17 3 0,0 0 0,-20-6 0,20 6 0,0 0 0,0 0-1,0 0 2,0 0-1,0 0 0,0 0 0,0 0 0,0 0 0,0 0 0,-19-8 0,19 8 0,0 0 0,0 0-1,0 0 1,0 0 0,0 0 0,0 0 0,-19-2 0,19 2 0,0 0 0,0 0 0,0 0 1,0 0-1,0 0 0,0 0 0,0 0 1,-19 12-2,19-12 1,0 0 0,0 0 0,0 0 0,0 0 0,0 0 0,0 0-1,-17 15 2,17-15-1,0 0 0,0 0 0,0 0 0,0 0 1,0 0-1,10 21 0,-10-21 1,0 0-1,0 0 0,19 13 1,-19-13-1,21 8 1,-21-8 0,23 9 0,-23-9-1,24 11 2,-7-7-1,-17-4-1,29 12 1,-29-12 0,30 9 0,-30-9 0,31 8-1,-31-8 0,32 5 1,-32-5-1,32 8 1,-32-8-1,33 7 0,-33-7 1,32 6-1,-32-6 1,29 6-1,-29-6 0,32 5 1,-32-5-1,30 6 1,-30-6-1,31 6 0,-31-6 0,32 4 1,-32-4-2,30 3 1,-9-1 0,-4-2 1,-1 2-2,1 0 2,2 2-1,0-2 0,-2 2 0,4-1 0,-6-1 0,2 2 0,4-2 0,-4 0 0,0-2 0,4 4 0,2-3 0,-6 3 0,6-2 0,0 2 0,0-2 0,1 0 0,1 5 0,0-7 1,3 4-2,1 0 1,-3 0 1,3-2-1,3 1 0,-5 1 0,3-4 0,1 6 0,-1 1 0,2-5 0,1 6 0,-3-6 0,0 0 0,5 1 0,-3-1 0,-2 0 0,-1-2 1,-1 0-1,-3-2 0,2 4 0,-1 0 0,-1 2 0,-2-4 0,4 2 0,3 0 0,-2-1-1,3 1 2,3 2-1,-2-4 0,3 2 0,-1-2 2,0 2-2,-4-2 0,5 2 1,-7-2-1,5 2 0,-5 0 1,1-2-1,3 0 0,0 2 0,4-1 0,-5-1 0,1 2 0,-2-2 0,3 2 0,-7 2 0,3-2 0,-1-2 1,-3 2-1,4-2 0,3 0 0,-7 2 1,5-2 0,0 2-1,-3-2 0,4 0 0,-1 1 0,-2-1 0,3 0 1,-5 2-1,5 0 0,-3-2 1,-1 0-1,2 2 1,-5 0-1,5-2 0,-3 2 1,-1 0-1,2 0 0,9 1-1,-8-6 1,1 5 1,1-6-1,-1 6 0,-1-4 0,3 4 0,-8-4 1,1 4-1,-5 1 0,14-4-1,-14 6 2,7-3-3,-3 4 3,2-6-2,-2 0 1,1 0 0,-1 0 0,-2 0 0,0 2 0,2-4 1,-1 2-2,-22 0 3,37 2-2,-16 0 0,5-4-1,-26 2 2,42-2 0,-23 6-1,-2-2 0,10-1-1,-8-2 1,2 2 0,-21-1 1,38 4-2,-19-4 1,2-2 0,-1-1 0,-1-1 2,2 2-2,-2-2 0,4 2 0,-23 2 2,34-7-2,-34 7 1,29-2 0,-12 0-3,-17 2 2,29-8 2,-29 8-3,22-5 1,-22 5 0,23-4 0,-23 4 0,17-10 1,-17 10-1,17-3 0,-17 3 0,0 0 0,29-6 1,-29 6-2,21-6 2,-21 6-1,25-7 0,-25 7 0,32-6 0,-32 6 0,25-4 0,-25 4 0,20-4 0,-20 4 0,18-2 1,-18 2-1,0 0 0,0 0 0,17-11 0,-17 11 1,0 0-1,17-11 0,-17 11 0,0 0-1,23-6 1,-23 6 0,0 0 0,21-9 0,-21 9 0,0 0 0,0 0 0,0 0 0,17-6 0,-17 6 0,0 0 0,0 0 0,0 0 0,0 0 1,0 0-1,0 0 0,0 0 0,0 0 0,9-17 0,-9 17 0,0 0-1,0 0 1,-17-8 0,17 8 0,0 0-1,-19-7 1,19 7 0,0 0 0,-23-8 0,23 8 0,-15-9 0,15 9 0,-21-6 0,21 6 0,-25-9-1,25 9 0,-24-6 1,24 6 0,-31-4 0,31 4 0,-32-7-1,32 7 1,-30-4 0,30 4 1,-31-2-2,31 2 1,-32-6 0,32 6 0,-27-2 0,27 2 0,-26-3-1,26 3 1,-29 0 0,29 0 0,-32-4 0,15 4-1,1 0 1,-5 0 0,4 0 0,-5-2 0,1 0 0,0 2 0,-2 0 0,-4-2 0,1-2 0,-5 2 0,1 2 0,1-1 0,-3 1 0,-2-2 0,-4-2-1,0 4 1,0 0 0,0-2 0,-2 0-1,0 2 2,-6 2-2,3 2 1,-1-2 0,0 0 0,-3-1 0,5 1-1,-4-2 1,-1 0-1,1-2 1,4 2 0,-3 2-1,1-4 1,2 4 0,-2-2 0,1 4 0,-3-6 0,2 6 0,-1-2 0,1 0 0,0-2 0,2-2 0,-1 0 0,1-2 0,2 2-1,-2-1 1,4-3 0,2 4 1,-2-2-2,0 2 1,6-3 0,-5 5 1,5-6-1,2 2 0,-1 0 0,1-1-1,-2 1 1,1-2 0,-1 4 0,-4-1-1,1-3 1,1 2 0,0 0-1,2 0 1,1 1 0,-1 1 0,3-4 0,1 4 1,-1 0-1,1 4 0,-1-6 0,3 6 0,-3-4 0,1-1 0,-5 1 0,5-2 0,-4 0 0,1 0-1,1 3 2,-3-5-1,7 2-1,-3 0 1,1 0 0,1 1 1,3-1-1,-5 2 0,2-2 0,5 2 0,-7-1 0,1 1 0,1 0 0,2-2 0,1 0 0,1 2 0,0-1 0,0 1 0,2-2 0,2 2 0,-2-2 0,0 2 0,2 2 0,2-2 0,-4 2 1,4 0-1,2-1 0,-4 1 0,0 1-1,4-2 2,15 1-1,-33-4-1,33 4 1,-30-4 0,30 4 0,-25-2 0,25 2 0,-28-2 0,28 2 0,-23 2 1,23-2-1,-19 0 0,19 0 0,0 0 0,-23 4 0,23-4 0,0 0 0,0 0 0,-17 4 0,17-4 0,0 0 0,0 0 0,-19 9 0,19-9 0,0 0 0,0 0 0,-17 10 0,17-10 0,0 0 0,0 0 0,-17 7-1,17-7 2,0 0-1,0 0 0,-23 11-1,23-11 1,0 0 0,-21 14 0,21-14 1,0 0-1,-21 9 0,21-9 0,0 0 1,0 0-1,-11 17 0,11-17 0,0 0 0,-8 19 0,8-19 0,0 0 0,0 0 0,0 0 0,-7 19 0,7-19 0,0 0 0,0 0 0,-16 17 0,16-17 0,0 0 1,0 0-1,-17 23 0,17-23 0,0 0-1,0 0 1,-15 21 0,15-21 1,0 0-1,-8 20-1,8-20 1,-5 21 0,5-21 0,-6 25 0,6-25 0,-4 30 0,4-30 0,-2 27 0,2-8 1,0-19-1,0 32 0,0-15 1,-2 2-2,2-2 2,-1 5-2,-1 3 2,-2 3-2,0 3 1,0-1 0,0 0 0,1 4 0,-3-2 0,2 3 0,0-3 0,-1-2 0,1-2 0,2-1 0,-2 1 1,2-1-1,0-3 0,2-3 0,0 0 0,0-2 0,0-19 0,2 28-1,-2-28 1,2 23 1,-2-23-2,0 0 1,2 19 1,-2-19-1,0 0 0,0 0 0,0 0 0,0 19 0,0-19 1,0 0-1,0 0 0,0 0 0,0 0 0,0 0 1,0 0-1,0 0 0,4-19 1,-4 19 0,4-21-1,-4 21 0,9-19 0,-9 19 0,15-30 0,-15 30 0,29-32-1,-10 18 1,2 1 0,3-2 0,1 0 0,4 4 0,-1 3 0,5 0 0,-5 3 0,4-1 0,-1 2 0,1 6 0,6 0 0,6-2 1,0-2-1,3 4 0,6-2 1,1 2-1,8-4 0,1 2 0,-2-4 0,2 2 1,1 2-1,3-3 1,1-1-1,-1 2 1,-6-2-1,-1 0 0,-6-1 1,-5 1-2,-5-2 1,-10 2 0,-9-1 0,-8-3-1,-17 8 1,0 0-1,-6-21 1,-17 16-1,-9 1 0,-12-2 1,-5 6 0,-10-4-1,-2 6 1,-2-2 0,-1 0 0,3-2 0,6 2 0,1-1 0,9-5 0,5 2-1,0 0 1,10-3 0,-1-1 0,6 1 0,3 3 0,-1-8 0,-2 3-1,0 3 1,1-3 0,-3 1 1,-5 1-1,-1-3 0,-1-1 0,0 5 0,-4 2 1,4-3-2,-4-1 2,0 1-2,0-1 2,5 1-1,-3 3 0,4-4 0,5 4 0,3 1 0,5 3 1,19 0-1,-25-4 0,25 4 0,0 0 0,0 0 0,0 0 0,0 0-1,0 0 1,0 0 0,0 0 0,0 0 0,0 0-1,19 0 2,-19 0-1,23 2 0,-23-2 0,24 2 0,-24-2 1,23 3-1,-23-3 0,0 0-1,21 0 2,-21 0-1,0 0 0,0 0 0,0 0 0,0 0 0,0 0 1,0 0-1,0 0 0,0 0 0,0 0 0,0 0 0,19 12 0,-19-12 1,29 6-1,-8-1 0,5 1 0,8 0 0,8-3 1,8 3-1,1-4 0,10 2 0,4-2 1,3-1 0,8-2 0,2 2 0,0-4 1,4 3-1,1-4 0,3 2 0,-3-4 1,-3 1-1,-7 1 0,-1 0 0,-11 0-1,-4 2 2,-8 1-2,-1 2 1,-5-2 0,-1 2 0,-2 1-1,-2 0 1,-6 0 0,6 0 0,-1-6-1,-5 2 1,0 2-1,0 0 0,-1 0 0,-3 0 0,-1 0 0,2 2 0,-10 2 0,9-2 0,-3 2 0,-2 1 1,5-1-1,-3 2 1,5 1 0,-1-3-1,5 2 1,-4-2-1,1-1 1,1 1-1,-2 0 0,3-2 0,-3 0 0,1 0 0,1 1 0,0 1 1,1 0-2,-1 0 2,2 1-1,-3-1 0,1 0 1,-2 2-1,1-4 0,1 3 0,-2 1 0,1-2 1,-3-2-1,1 3 0,-3-5 0,3 4 0,-6-2 0,2-2 0,-3 0 0,3 0 0,-2 0 0,3 2 0,-1 2 0,2-2 1,1-1-1,-1 1 0,-2 2 0,-3 0 0,5-2 0,-4 0 0,0-2 0,-2 2-1,-2-2 1,0 1 0,0-1 0,0 0 0,2 0 0,-4 0 0,-17 0 1,30 4-1,-30-4 0,30 6-1,-30-6 2,27 2-1,-27-2 0,23 2 0,-23-2 0,23 0 0,-23 0 0,17 0 1,-17 0-1,19 2 0,-19-2 0,19 5 0,-19-5 0,21 2 0,-21-2 0,23 2 0,-23-2 0,22 2 0,-22-2 0,17-2-1,-17 2 2,0 0-1,18 2 0,-18-2 0,0 0 0,0 0 0,0 0 0,0 0 0,0 0 0,0 0 0,17 2 0,-17-2 0,0 0 1,0 0-1,0 0 0,21 6 0,-21-6 0,0 0 0,19 1 0,-19-1 0,0 0 0,0 0 0,21 0 0,-21 0 0,0 0 0,0 0 0,0 0 0,15 6 0,-15-6 0,0 0 0,0 0 0,0 0-1,17 2 2,-17-2-1,0 0-1,0 0 1,0 0 0,0 0 0,0 0 1,0 0-1,0 0 0,0 0 0,0 0 0,0 0 1,0 0-1,0 0-1,0 0 0,0 0-4,0 0-7,0 0-16,0 0-5,0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6:08.502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0-3 0,'17'2'2,"-17"-2"0,0 0 0,0 0 0,23-3 0,-23 3-1,17-2 0,-17 2-1,19-2 1,-19 2-1,19 0 0,-19 0 0,19 4 0,-19-4 0,17 3 1,-17-3-1,23 8 0,-23-8 1,23 6-1,-23-6 1,26 3-1,-26-3 0,29 4 1,-29-4-1,30 0-1,-30 0 1,31 4 1,-31-4-1,30 2 0,-30-2-1,34 6 2,-34-6-1,36 3 0,-36-3 0,35 2 0,-16 2 0,0 2 1,1-4-1,1-1 1,0 3-1,0-2 0,4-2 0,-6 4 0,4-2 0,-4-4 0,2 2 0,-2 2 0,3-4 0,-4 0 0,3 2 1,-2-2-1,1 0 0,-4 0 1,1 2-1,-17 0 0,30-3 0,-30 3 0,29-6-1,-29 6 1,24-2 0,-24 2 0,23-2 0,-23 2 1,25 4-1,-25-4 1,30 6-1,-11-3 1,0-1-1,0 0 1,6-2 1,-2-2-2,0 2 1,3-4 0,1 3 0,1 2-1,-1-2 1,3-1-1,1 2 1,5 0-1,-4-2 1,3 7 0,1-5-1,4 2 1,-4 0-1,6 4 1,-1-4-1,3 2 1,-2-1-1,5-4 0,-5 2 0,0 1 0,2 0 0,-4 0 0,2 0 1,-6 0-1,-2-2 1,2 4-1,-4-1 1,1 1-1,1-2 1,-2 2-1,-1-2 0,1 0 1,-2 0-1,-3-2 0,3 1 0,-5-1 0,4 0 0,-7 0 0,5 2 0,1-2 0,-5 2 0,8 2 1,-5-2-1,3 0 0,1 2 0,-3-1 1,1-3-1,3-2 0,-5 4 0,3-2 1,1 2-1,-5 2 0,0-4 0,5 2-1,-3 0 2,-1 5-1,3-7 0,-1 0 0,1 2 0,-1-2 0,5 0 1,-5 2-1,5 0 0,-3-2 0,0 4-1,-3-4 1,3 2 0,-3-2 0,2 4 0,-5-3 0,3 1 0,3 0 0,-3 0 0,1 0 0,-3 0 0,6 2 0,-1-4 0,2 2 1,-1-2-1,-8 1 0,7-4 0,-5 3 0,5 0 0,-3-4 0,-3 4 0,3-2 0,-2-2 0,3 0 0,-3 1 0,5-3 0,-5 0 0,4-1 0,-5 1 0,7-2 0,-8 3-1,1-3-1,-1 4-4,0-14-10,0 14-1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6:10.436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73 3,'0'0'7,"0"0"-1,23-15 0,-23 15-1,17-6 0,-17 6-2,21-4 0,-21 4 0,21-3 0,-21 3-1,21-6 0,-21 6 0,23-4 0,-23 4 0,26-4 0,-26 4 0,29-3 0,-12-3 0,-17 6 0,28-6-1,-11 4 1,-17 2-2,31-7 1,-14 3 0,2 4 0,-2 0 0,0-2-1,6 2 0,-4 0 0,0 0 1,-2 0-1,6-2 1,-8 2-1,6 2 0,0-2 1,-4 2-1,0 0 1,0 4 0,6-5-1,-8 5 0,8-2 1,-6 0-1,6-1 1,0-1-1,0 0 0,-4-2 0,4 2 0,-3-2 1,5 2-1,-4 0 0,2 0 0,0 3 0,-1-1 0,1 2 1,0-2-1,-2-1 0,8 1 0,-7 4 1,1-4-1,2-1 1,0 3-1,-1 0 1,3-4-1,0 1 0,1 1 0,2-4 0,-3 2 2,5 2-2,1-2 0,3-4 0,-2 6 1,4-1-1,0-1 0,2 0 0,2 2 0,2-4 0,1 2 0,-1-2 0,3 2 0,-1-4 0,2 6 0,-3-4 0,3 0 0,-6 4 0,3-1 0,-1 1 1,-2-2-1,1 4 0,-1-4 0,0 5 1,2-3-1,-4 0 1,0-1-1,0 1 0,3 2-1,-5-2 1,2-2 1,6-1-2,-4 3 1,1 0 0,-1-2 0,4 0 0,-1 2 0,5-4 0,-5 3 0,-1 1 1,2 0-1,-4-2 0,1 4 0,-6-3 0,1-1 0,-4 0 0,-2 0 0,-2 0 0,3 0 0,-5 0 0,1-2 0,5 5 1,-4-3-1,5 6 0,1-8 0,0 6 1,-4-3-1,4-1 1,-1 0-1,-7 0 0,4 2 0,-3-4 0,-2 2 0,3-8 0,0 12 0,1-10 0,-3 11 0,3-7 0,-3 4 0,5-8 0,-3 12 0,0-2 0,-1-3 0,-3 3 0,-1-2-1,-2 2-3,-23-6-6,30 3-11,-30-3-2,0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41.858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283 0 6,'1'28'5,"-1"-28"1,0 31-1,0-11-1,-1-1 0,1 6 0,-2 5-2,2 0-1,-2 1 1,2 1-2,4 6 1,-1-2-1,-1 0 1,4 3-1,-2-8 1,0 7 1,-1-4-1,1 9 2,-2-7-2,2 4 1,0 3 0,-1-3-1,1 4 0,4 1 0,-2 0 0,1-3 0,1 3 0,-1 5-1,3-3 1,-3 6 1,1 0-2,-2-2 2,-1 0-1,1 4 0,-6-6 1,4 4-1,-4-4 1,6 1-1,-6-1 1,3 0-1,1 4 0,0-4-1,0 8 1,0-2 0,-1 0 0,-3 5 0,-3 1 0,1 5 0,-2 2 2,0 0-2,-2-1 0,3 1 1,-5-2-1,4 0 0,-3-2 1,1 3-1,-4-9 1,1 7-1,-2-3 1,-3 4-1,-1 2 1,4 1-1,-8-5-1,3-3 2,-3 1-2,8 0 1,-8-1 0,9-6 0,-5-6-1,2 0 1,3-3 0,1-1-1,-4-5 1,5-2-1,-1-4 0,-1-2 1,-1 10-1,3-12 0,0 4 1,1-10-1,-1 9 1,1-3-2,-3-2 2,3 1-2,-1-9 1,0 5 0,-3-6 0,3 6-1,1-6 1,-1 3 0,2-3 0,4 2 0,-3-2 0,3 0 1,0 2 0,2-21-1,-4 32 0,4-32 1,0 30 0,0-30-1,-2 25 1,2-25-1,0 22 0,0-22 1,2 29-1,-2-29 0,4 24 0,-4-24 0,4 29-1,-4-29 2,7 24-2,-7-24 1,10 21 0,-10-21 0,11 27 0,-11-27 0,16 22 0,-16-22 0,17 29 0,-17-29 0,17 19 0,-17-19-1,15 21 1,-15-21 1,21 17-2,-21-17 2,19 11-1,-19-11 0,23 15 0,-23-15 0,30 17 0,-15-7 0,6-5 1,-2 7-1,4-5 0,6 1-1,-3 3 1,6-1 1,5-5-2,1 7 1,2-3 0,5-1 1,1 1-2,1-1 2,3-3-1,1 5 0,-2-6 0,3-3 0,-3-1 0,4 4-1,1-2 1,-1 0-1,0 2 1,0-2 0,2 5-1,1-3 1,-1 5 0,2-9 0,-2 8 0,0-2 0,6 1 0,-2 1 1,5-1-1,1 1 0,0-2 0,3 3 0,-5-1 0,5-3 0,-5-3 0,4 2 0,-1 2 0,3 1 0,-7 3-1,7-6 1,-1 1 1,1 1-1,-1 3 0,6-1 0,0-2 1,0-1-1,2-1 1,2 0-1,4-2 0,-2 2 1,0-3-1,0-1 1,1 0 0,3-3-1,-4 3 1,-2-4-1,2 0 1,-2 0-1,0 1 0,3-3 0,-7 4 1,-1 0-1,-1-2 0,-4 2-1,-1-1 2,-6 1-1,-2-2-1,-8-4-1,-2 1-2,-7-16-4,4 12-11,-8-18-11,-10-1 1,-5-10-1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41.857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3286 577 1,'46'-2'2,"-1"2"0,5-4-1,-5 2 1,5-1-1,-1 1 1,2-4 0,-1 2 0,3 0 1,0-1 0,-5-7 0,9 5 0,-4-5-1,2 1 1,6-6-1,0 6 0,2-3-1,-3 1 1,-1 2-2,2-2 1,-6 1 0,0-3-1,-3 4 0,-3-4 1,-5-2-2,3 1 2,-7 5-1,-2-6 0,-5 2 1,-1 2-1,-11-1 0,0 3 1,-21 11 0,23-26 0,-23 26 1,2-21 1,-2 21-1,-18-21 0,-1 12 1,-3 1-1,-9-2 0,-5 5-1,-6 3 0,-9-4-1,-8 2 1,-6 1-1,-5-1-1,-12 0 1,-7 4 0,-2-4-1,-4-1 1,-6 3 0,-7 0-1,5-2 1,-7 2 0,1 0 0,-3-3-1,-4 3 1,-4-2 0,4 0 0,-5 0 0,1-1-1,-4-3 1,3 2 0,-7 1 0,7-7 0,-1 5 0,-5-3 0,1 1 0,-3 1-1,0 3 1,5-1 1,1 2-1,-1 0 0,6 3 0,2 1 0,4 0 0,2 0 0,5 5 0,1-5 0,11 4 1,5 0-2,6 3 1,6 1 0,6 1-1,15-3 1,4 7 0,7 2-1,4-1 1,11 1 0,5 0-1,5-2 1,19-13 0,-21 32 0,21-32 0,-2 31 0,2-31 0,6 30 0,-6-30 0,9 28 0,-9-28 0,13 29 0,-13-29 0,19 30 1,-19-30-1,19 25 0,-19-25 0,29 22 0,-12-14 0,2 1 0,4-1 1,3-1-2,5 3 2,3-4-1,8 3-1,0-1 1,9-1 0,2 3 1,4-3-2,2 3 1,2-1 0,4 2-1,-6 3 1,7-3-2,-3 4 2,0-2-2,1 5 2,1-5-2,-2-4 2,-1 3 0,3 1 0,1 0 0,-3-2 0,4 5 0,-1-11 0,-3 8 0,2-9 0,-1 6 1,1-6-2,-4-1 2,-2-1-1,0 0 1,1 2-1,-1-4 0,4 4 1,0-2-1,-2-2 1,3 0-2,1-2 2,-2 2-1,-1-2 0,1 2 0,2 0 0,1-4 0,1 2 1,3 0 0,4 0-1,4-1 1,-7-3-1,5 0 1,-6-1-1,-2-3 1,3 1-1,-7-5 1,3 1-1,-2 0 1,-3 2 0,-3-5 0,2 3 0,0 0 1,-12 0-1,6-1 0,-9 1 0,-6 6 0,-2-5-1,-8 5-1,-1-1-8,-29 8-12,0 0-1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41.859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160 0 0,'-2'64'1,"0"-2"0,0 1 0,4 5 0,-2-4 0,0 3 0,0-1 0,0 2 0,-2 2 2,-4 7-1,4 1 0,-5 2 1,1 7 1,0-4-1,1 2 0,1 0 0,0-2 0,4 1-1,-2-9 1,2 5-1,-2-12 0,2 2 1,0 2 0,4-2-1,-4-4 0,0 0 1,-6-1-2,4-1 2,-3-3-2,-1-3 1,2-3 0,-3-2 0,-1-6 0,2-1 0,3-8 0,-3 1-1,2-3 0,0-1 0,-3-7 0,3 4 0,-4 2 0,2-4 0,-1-1-1,1-5 1,2 1-1,-1-6-1,-1 0-3,6-19-6,0 0-14,0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41.860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298 0 3,'0'0'3,"0"0"0,2 27 1,-2-27-1,4 30 0,-4-9 1,2 2-1,0-3 1,-4 11 0,2-5 0,-2 6 1,0 1-1,-3 2 0,1 3 0,0 0-1,-2 6-1,1-1 0,-1 6 0,2 1 0,-4 4-1,5 7 1,-3 1-1,2 5 1,-3-7 0,-1 10 0,-2-3 1,1 4-1,-1-4 0,3 5 1,-7-10-2,7 4 0,-5-1 1,7 6-2,-5 0 1,5 2 0,-3 1 0,-3-2 1,5 8-1,-6-1 0,3 6 0,-1-3 1,1 1-1,-2-4 1,3 8 0,4-3 0,-2-9-1,-1 3 1,-1-8 0,6 9-1,-5-7 1,7 2-2,-8-4 1,8 6 0,-7-2-1,5 1 1,0-9 0,2 3 0,-4-7 0,4-1 0,-2-7-1,0-6 1,2-3 1,2 3-2,0-7 1,-2-1-1,4-2 1,-2 0-2,-2-4 2,2 2-1,-4-6 0,2 2 1,0-4-1,-2 1 1,2-1-1,0 1 0,-4 1 0,4-2 1,2 1-1,-2-7 1,2 3-1,0 1 1,0 1-1,-1-6 1,1-2-1,0 0 1,0 0-1,-2-2 0,6 0 0,-6-17 0,2 26 0,2-11 0,-4-15 0,3 30 0,-3-30 0,0 25 0,0-25 0,6 23 0,-6-23 0,2 17-1,-2-17-1,0 0-3,8 17-6,-8-17-19,0 0-2,0 0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5:41.861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7 0 1,'0'0'5,"0"0"0,-8 19 2,8-19 0,4 17 1,-4-17-1,6 21 0,-4-2-1,5 0-1,-5 3-2,2 9-1,-2-3-1,0 2 0,-2 4-1,2-2 0,-1-5 1,-2 9 0,2-4-2,-1-4-1,0 10-3,-1-2-8,-3-2-9,11 10-1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35.197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283 0 6,'1'28'5,"-1"-28"1,0 31-1,0-11-1,-1-1 0,1 6 0,-2 5-2,2 0-1,-2 1 1,2 1-2,4 6 1,-1-2-1,-1 0 1,4 3-1,-2-8 1,0 7 1,-1-4-1,1 9 2,-2-7-2,2 4 1,0 3 0,-1-3-1,1 4 0,4 1 0,-2 0 0,1-3 0,1 3 0,-1 5-1,3-3 1,-3 6 1,1 0-2,-2-2 2,-1 0-1,1 4 0,-6-6 1,4 4-1,-4-4 1,6 1-1,-6-1 1,3 0-1,1 4 0,0-4-1,0 8 1,0-2 0,-1 0 0,-3 5 0,-3 1 0,1 5 0,-2 2 2,0 0-2,-2-1 0,3 1 1,-5-2-1,4 0 0,-3-2 1,1 3-1,-4-9 1,1 7-1,-2-3 1,-3 4-1,-1 2 1,4 1-1,-8-5-1,3-3 2,-3 1-2,8 0 1,-8-1 0,9-6 0,-5-6-1,2 0 1,3-3 0,1-1-1,-4-5 1,5-2-1,-1-4 0,-1-2 1,-1 10-1,3-12 0,0 4 1,1-10-1,-1 9 1,1-3-2,-3-2 2,3 1-2,-1-9 1,0 5 0,-3-6 0,3 6-1,1-6 1,-1 3 0,2-3 0,4 2 0,-3-2 0,3 0 1,0 2 0,2-21-1,-4 32 0,4-32 1,0 30 0,0-30-1,-2 25 1,2-25-1,0 22 0,0-22 1,2 29-1,-2-29 0,4 24 0,-4-24 0,4 29-1,-4-29 2,7 24-2,-7-24 1,10 21 0,-10-21 0,11 27 0,-11-27 0,16 22 0,-16-22 0,17 29 0,-17-29 0,17 19 0,-17-19-1,15 21 1,-15-21 1,21 17-2,-21-17 2,19 11-1,-19-11 0,23 15 0,-23-15 0,30 17 0,-15-7 0,6-5 1,-2 7-1,4-5 0,6 1-1,-3 3 1,6-1 1,5-5-2,1 7 1,2-3 0,5-1 1,1 1-2,1-1 2,3-3-1,1 5 0,-2-6 0,3-3 0,-3-1 0,4 4-1,1-2 1,-1 0-1,0 2 1,0-2 0,2 5-1,1-3 1,-1 5 0,2-9 0,-2 8 0,0-2 0,6 1 0,-2 1 1,5-1-1,1 1 0,0-2 0,3 3 0,-5-1 0,5-3 0,-5-3 0,4 2 0,-1 2 0,3 1 0,-7 3-1,7-6 1,-1 1 1,1 1-1,-1 3 0,6-1 0,0-2 1,0-1-1,2-1 1,2 0-1,4-2 0,-2 2 1,0-3-1,0-1 1,1 0 0,3-3-1,-4 3 1,-2-4-1,2 0 1,-2 0-1,0 1 0,3-3 0,-7 4 1,-1 0-1,-1-2 0,-4 2-1,-1-1 2,-6 1-1,-2-2-1,-8-4-1,-2 1-2,-7-16-4,4 12-11,-8-18-11,-10-1 1,-5-10-1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6:11.918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355 197 1,'0'0'9,"-13"-36"-1,7 15-2,-2-6 1,3 7-1,-3-3-1,4 4 1,-3 4-1,7 15 0,-6-21 0,6 21-1,0 0-1,-10-19-1,10 19 0,0 0 0,0 0-1,0 0 0,0 0-1,0 0 1,-13 21-1,13-21 1,-7 24-1,3-7 0,-2 14 1,-2-5 0,-1 4-1,-1 6 1,-1 2-1,0 4 2,-1 1-2,1-1 1,-2-2-1,3 1 0,1 5 0,-1-8 0,0 3 0,-1 1 0,3-2 0,-1-2 0,3-1 1,-1-3-1,3 4 0,-4-4 0,6 0 0,0-3-1,1-1 2,-5 2-2,6-2 1,-6 1-1,4-5 2,-2 3-2,1-3 2,-1-5-1,0 2 0,0-1 1,2-1-1,-1-2 1,3 0-1,0-19 0,-6 30 0,4-13 0,2 2 1,0-19-1,-6 31 1,6-31-1,-5 28 0,5-28 0,-4 30 0,4-30 1,-8 25-2,8-25 1,-7 19 0,7-19 0,0 17 0,0-17 0,0 17 0,0-17 0,0 0 0,7 22 0,-7-22 0,0 0 0,0 0-1,4 19 2,-4-19-1,0 0 0,0 0-1,0 0 1,0 0 0,0 0 0,0 0 1,0 0-1,19-3 0,-19 3 0,0 0 0,0 0 1,0 0-1,0 0 0,0 0-1,0 0 0,15 0-2,-15 0-8,0-19-13,0 19 0,0-19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6:15.709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142-8 5,'-3'17'8,"3"-17"-2,0 0 0,0 0-1,0 0 0,-12 20-2,12-20 0,0 0-1,-7 21-1,7-21 0,-8 15 1,8-15-1,0 0 0,-13 23 1,13-23 0,0 0-1,0 0 1,-14 19-1,14-19 1,0 0 0,0 0 0,0 0-1,0 0 1,0 0 0,0 0 1,0 0-1,-20 15-1,20-15 0,0 0 1,0 0-1,-18 17-1,18-17 0,0 0 1,-17 15-1,17-15 0,0 0 0,0 0-1,-15 19 2,15-19-1,0 0 0,-6 17 0,6-17 0,0 0 0,-3 21 0,3-21 0,0 0 0,-4 19 1,4-19-2,0 0 2,-4 17-1,4-17 0,0 0 0,0 0 0,0 23 0,0-23-1,0 0 2,4 15-2,-4-15 2,0 0-1,7 19 0,-7-19 0,0 0 0,14 19 0,-14-19 0,0 0 1,0 0-2,23 19 2,-23-19-1,0 0 0,17 7 0,-17-7 0,0 0 0,0 0-1,21 6 1,-21-6 0,0 0 1,20 6-1,-20-6 1,23 3-1,-23-3 1,23 4-1,-23-4 2,27 0-1,-27 0-1,23-2 0,-23 2 0,24 0 1,-24 0-1,19-4 0,-19 4 0,21 6 1,-21-6-1,23 0 0,-23 0 0,23 2 1,-23-2-1,23 4 0,-23-4 0,26-2 0,-26 2 0,29 6 0,-29-6 0,34 3 0,-17-1 1,6 2-1,0 0 0,-1 0 1,3-1-1,2-1 0,-1 2 1,5 0-1,-1 2 1,1-1-1,1-1 1,2 2-1,0-3 1,1-3-1,3 4 0,-2-2 0,-2 0 1,6-4-1,-4 8 1,-4-8-1,1 6 1,-3-2 0,2-1-1,3-1 1,-3 6 0,0-8 0,6 2-1,-5-4 0,1 4 1,0 0-1,0 0 0,-1-1 0,3 1 1,-6-2-1,0 4 0,5 3 1,-3-5-1,2-2 0,0 2 0,-1 2 0,3-4 1,-2 2-1,0-3 0,1 3 0,3-2 0,-2 4 0,0-6 0,6 0 0,-6 2 0,4 2 0,3 0 0,-5-2 0,4 2 0,-4 0 0,2 4 0,-6-2 1,2-2-1,3 0 0,-5 4 0,2-1 1,0-3-2,-2 0 2,-1 0-1,3 4 0,-4-2 1,0 2-1,2-6 0,-1 6 1,-3-4-1,4 6 0,-3-6 1,-1 3-1,1-3 0,-7 2 0,7-2 1,-6 0-2,5 2 1,-5-2 0,5-2 0,-1-2 0,3 6-1,0 0 1,-1-4 0,-1 4 0,2 0 1,-3-4-1,-1 8 0,-1-4 0,3 0 1,-5-2-1,4 3 0,-7-3 0,3 2 0,-2-2 0,0 0 0,-2-3 0,0 6 0,-4-3 0,2-7 1,-2 7-1,-17 0 0,28 2 0,-28-2-3,31 0-3,-31 0-9,0 0-12,0 0 0,5-19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6:22.479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1538 1313 4,'0'0'7,"27"4"0,-27-4 0,30-2-1,-11 2 0,4 2-1,2-2 0,1 0-2,1 0 0,-1 0 0,5 1 0,-5-1-1,7 0 0,-8 0 0,5 2 0,-5-4-1,-1 6 1,-1-4-1,0 2 1,-4 0-1,2 0 0,-6 0 0,6 2 0,-4 1 0,0-3-1,2 0 1,-19-2 0,34 6 0,-34-6-1,33 2 1,-33-2 0,34 2-1,-17-4 2,-17 2-1,31 2-1,-31-2 2,30 3-2,-30-3 1,32 4 0,-32-4-1,31 4 1,-14-4 0,0 2-1,-2-4 0,6 4 0,-4-4 0,4 4 1,0-4-1,0 2-1,-4 2 2,4-2-1,-2 2 0,2-2 1,0 3-1,-4-4 0,-17 1 1,38 9 0,-21-5-1,0-2 0,2 1 1,-19-3-1,32 8 1,-15-8-1,6 0 0,-8 2 1,8 0-1,-4 0 0,4-2 1,2 2-1,-2 0 0,3 5 0,-1-5 1,-2 2-1,0-2 0,-1 3 0,-3-1 1,2 0-1,2-6 1,-2 8-1,0-4 1,0 1-1,-2 3 0,2-4 0,-2 0 0,0 3 0,0 1 1,0-6-1,6 0 0,-5 4 1,5-4 0,-4 4-1,9-4 0,-3 0 1,2 2-1,1 1 0,-7-3 0,3-1 1,-3 1-1,4 0 0,-8-2-1,0 4 2,0-4-1,-2 4 0,-17-2 0,30 3 0,-30-3 1,23 6-2,-23-6 2,21 4-1,-21-4 0,17 0 0,-17 0 1,0 0-2,23 0 1,-23 0 1,0 0-1,21-6 0,-21 6 0,0 0 0,0 0 0,19 2 0,-19-2 0,0 0 0,0 0 1,19-8-1,-19 8 0,0 0-1,0 0 1,23-11 0,-23 11 0,0 0 0,19-9 0,-19 9 0,0 0 0,17-8 0,-17 8 0,0 0 0,23-4 1,-23 4-1,0 0 0,21-7 0,-21 7 0,0 0 0,17-8 0,-17 8 0,0 0-1,0 0 2,23-19-1,-23 19 0,0 0 0,0 0 0,19-21 0,-19 21 0,0 0 0,13-17 0,-13 17 0,0 0 0,9-19 0,-9 19 0,0 0 0,0 0 0,0 0 0,14-20 0,-14 20 0,0 0 0,0 0 0,0 0 0,9-17 0,-9 17 1,0 0-1,6-19 0,-6 19 0,0 0 0,8-25 0,-8 25 0,0 0 0,9-19 0,-9 19 0,6-26-1,-6 26 1,5-27 1,-5 27-1,2-24 0,-2 24 0,0-29 0,0 29 1,-2-30-1,-1 11 0,3 19 0,-2-38 0,0 19 0,-2 2 0,2-4 0,2 1 0,-2 1 0,-2 2 0,3-2 1,1 0-1,0 2 0,-6 0 0,6 0 0,-2-4 0,0 4 0,-2-4 0,2 4 0,2-2 0,-5-6 1,3 3 0,0-5 0,-2 3-1,4-3 1,-2 1-1,2-5 2,-4 7-2,2-1 0,1-3 0,1 7 0,-4-2 0,0 1 1,4-3-1,-6 6 0,4 0 0,-2 2 0,4 17 0,-9-28 1,9 28-2,-10-27 1,10 27 0,-7-24 1,7 24-2,-10-27 1,10 27 0,-7-21 0,7 21 0,-10-21 0,10 21 0,0 0 0,-13-22-1,13 22 1,-2-21 0,2 21 0,0 0-1,-8-19 1,8 19 0,0 0 0,0 0-1,0 0 0,0 0 0,0 0 1,-20 30-1,12-7 0,2 11-1,-3 8 1,-1 11 0,-3 3-1,-2 13 1,0 2-2,-3-4 0,3-1 0,-6-7 2,2-6-2,4-8 2,4-5-1,-5-10 1,5-7 1,3-6 1,8-17-1,-9 19 0,9-19 0,0 0 0,0 0 0,-8-21 1,8 4-1,0-6 0,2-7 0,4-2 1,-4-12 1,4-7-2,-5 0 2,7-4-2,0 0 2,-3-3-1,-1 6 0,4 5 0,-3 13-1,1 8 0,-4 7 0,-2 19 0,0 0 0,0 20 0,-6 20 0,-3 15-1,1 11 1,-7 12-1,-4 9 0,-2 2 1,2-8-1,-2-7 1,0-10-1,2-14 1,2-14 1,4-8-1,13-28 0,-19 13 1,19-13 0,-8-32-1,8 4 0,2-12 1,2-6 0,2-8-1,-4-1 1,5-10-1,1 3 2,-3-1-1,1 1 0,-2 9 0,4 6-1,-7 5 1,3 12 0,-4 7 0,0 23-1,0 0 0,-23 11 1,10 20-2,-12 7 0,-5 9 1,0 2-2,-3 4 2,-3-4-1,6-5 1,9-6-2,-2-16 3,23-22-1,-21 19 0,21-19 0,0 0 0,2-38 1,6 16-1,1-14 1,3-2 0,1-9 0,4 1-1,-2-5 2,2 0-2,-7 13 1,3-5 0,-11 14 0,-2 5-1,0 24 0,-15-17 1,15 17-1,-42 34 0,17-6 0,-9 10-1,2-2 2,1 4-2,-1-3 1,3-4 0,5-13 0,5 3 0,19-23 1,-23 13-1,23-13-1,2-18 1,4-3 0,5-6 0,0-5 0,3-11 0,-1 1 0,2-7 1,-2 5-1,-1 6 1,-6 6 0,-5 11 0,-1 21 0,-17-3-1,-5 27 1,-13 16-1,-6 17 0,-13 5 0,-5 14-1,-3-2 1,-5 3-2,6-11 2,6-9-1,11-11 1,8-12-1,10-14 1,26-20 0,-17 4-1,24-23 1,8-9 0,3-12 1,6-7-1,1-10 1,5-5 0,-1-5-1,1 3 1,-7 5 0,-4 5-1,-7 10 1,-9 10-1,-6 17 0,3 17 0,-40 13 0,0 21 1,-4 17-1,-13 10 0,-2 11-1,-4 7 1,-3-1-2,7-8 3,2-13-3,13-8 2,6-17-1,10-13 1,10-17 0,18-2 0,4-40 0,10 4 0,8-13 1,3-10-1,4-13 2,3-3-3,-2-1 2,-1 6 0,-10 8 0,-2 9-1,-11 18 0,-8 18 0,2 17 0,-46 44 1,6 9-1,-13 13 0,-8 12-2,-2 5 2,-7 4-1,2-13 1,11-14 0,7-8 0,12-18-1,12-12 1,26-22 0,0 0 1,-4-39-1,25-5 0,5-11 0,3-13 0,5-6 1,-2-11-1,4 2 1,-5 5-1,-5 10 1,-10 11 0,-1 16 0,-9 20-1,-6 21 0,-21 13 1,-4 25-1,-15 19-1,-11 13 0,-3 5 1,-12 13-2,-4-9 2,5-3 0,2-14-1,10-13 0,9-15 1,16-11 1,9-17-1,19-6 0,7-40 0,9 4 0,12-13 0,1-10 1,7-9-1,-4-6 1,2-1 0,-3 8-1,-10 5 0,-6 11 1,-11 13 0,-10 17-1,-17 25 0,-11 15 0,-16 26-1,-10 12 0,-16 15 1,-2 6-1,-4-1 1,2 5-1,4-14 1,9-12-1,16-14 1,7-14 1,20-14-1,24-14-1,-16-17 1,22-16 1,11-2-1,2-18 1,0-4-1,8-8 0,-4 1 0,-2 2 1,-4 7-1,-8 7 0,-3 13 1,-6 35-1,0 0 0,-36 5-1,0 39 1,-8 11-1,-7 11 1,-4 8-1,-8 5 1,6-7 0,2-10 0,11-10-1,10-22 1,11-11 0,23-19 1,0 0-2,0-31 1,21-12 0,7-10 0,7-11 0,-1-5 0,4-8 0,0-6 0,-4 11 1,-2-2-1,-5 19 0,-10 10 1,-9 16 0,-8 29-1,0 0 0,-40 32 0,-4 16 1,-5 16-2,-14 14 0,-6-1 1,-1 1-1,0-8 1,1-8-1,14-14 1,6-12-1,16-21 1,13-13 0,20-2 0,0-40 0,17 2 0,9-15 1,7-2-1,-1-9 1,0-4-1,4-4 1,-9 6-1,1 11 0,-9 5 0,-5 11 0,-7 12 0,-12 8 0,5 19 0,-31 17 0,-1 10 0,-6 13 0,-13 13 0,-6 3 0,-6 9 1,0-1-2,4-11 1,6 0-1,11-11 1,8-16-1,9-9 1,25-17-1,0 0 1,-7-24 1,24-7-2,2-10 2,5-7-1,3-7 1,2 1 0,3-13 0,-2 12-1,-3 1 0,-4 8 1,-4 8-1,-6 6 1,-5 15-1,-8 17 0,-10 21 0,-11 17 1,-5 13-1,-11 11 0,-1 8 0,-7 10 0,3-3 0,2-10 0,4-14-1,7-12 2,10-9-3,6-11 2,13-21 0,0 0 1,0 0-1,12-41 0,3 8 1,6-10-1,1-8 0,5-8 0,2-1 2,1-7-3,0 11 1,-1 3 0,-1 3 1,-5 11-1,-2 1 0,-7 11 0,-1 10 0,-13 17 0,15-24 0,-15 24 0,0 0 0,0 0 0,0 0 0,0 0-1,0 0 1,0 0 0,0 0 0,19-12 1,-19 12-1,0 0-1,30 4 1,-12-4 1,2 0-1,5 0 0,6-2 0,1 2 0,6 2 0,6 2 0,1-4 0,5 0 0,5 4 0,0-2 0,8-1 1,3-2 0,6-1 0,5-4 0,4 0 0,3-1 1,9-6-1,-2-3 0,1 7-1,-1-4 1,-4 3-1,-5 3 1,-8-1-1,-5 4 0,-9 0 0,-8 4 0,-9-1 0,-5 2 1,-7-1 0,-1 0-1,-11 2 0,0-2 1,-19 0 0,17 2 0,-17-2 0,0 0-1,0 0 1,0 0-1,0 0 1,0 0 0,-15 0-1,15 0-1,-28 2 2,28-2-1,-35 2 0,13 2 0,-5 7 0,-1-1 0,-5 7 0,-5 9 0,-6 1 0,-3 3 0,-4 10 0,-5 3-1,-1-1 1,-1 5 0,-3 0 0,2 1 0,0-3 0,7 1-1,5 1 1,3-4 0,6-3-1,6-4 1,3-4-2,8-7 2,6 3-1,2-11 0,3 0-1,10-17 2,-9 25 0,9-25 0,-2 23-1,2-23 1,0 26 0,0-26 1,4 29-1,0-12 0,-4 1 0,0-2 0,0 1 1,0 2-1,0-19 0,-4 30 0,4-30 0,-4 32 0,4-32 0,-8 28 0,8-28 0,-7 27 0,7-27 0,-8 28-1,8-28 1,-7 27 0,7-27 0,-6 23 0,6-23 0,-2 20 0,2-20-1,-6 19 2,6-19-2,0 0 1,0 0 0,4 19 0,-4-19 0,0 0-1,0 0 2,0 0-1,19 17 0,-19-17 0,19 10 0,-19-10 0,17 7 0,-17-7 1,17 0-2,-17 0 1,23 2 0,-23-2 0,19-2 0,-19 2-1,21 2 1,-21-2 0,21 8 0,-21-8 0,25 5 0,-25-5 0,24 4 0,-24-4 0,29 8 1,-29-8-2,27 2 1,-27-2 1,30 9-1,-30-9 0,32 11 0,-32-11 0,35 16 0,-18-5 0,5-5 1,-1-1-1,-2 1 0,6-4 0,-4 4 0,0-5 0,0 1 0,-2 0 0,2 6-1,-4-4 1,0-1 0,-17-3 0,32 4-1,-15-4 1,2 4 0,-2 2-1,1-3 2,1-1-1,-2 2 0,-17-4 0,32 11 0,-15-5 1,-17-6-1,31 8 0,-31-8 0,30 7 0,-13-3 0,-17-4 0,29 4 0,-29-4 0,24 5 0,-24-5 0,19 4 0,-19-4-1,0 0 1,23 2 0,-23-2 0,0 0 1,21 2-1,-21-2 0,0 0-1,25 6 2,-25-6-1,19 2 0,-19-2-1,15 1 2,-15-1-1,23 2 0,-23-2 1,17 0-1,-17 0 0,21 4 1,-21-4-1,17 4-2,-17-4-1,21 4-4,-21-4-8,17-15-13,-17 15-3,21-25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6:25.615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-1-2 1,'0'0'3,"0"0"-1,0 0 1,0 0 0,17 4 0,-17-4 1,0 0-1,25 2 0,-25-2 0,21 1 0,-21-1-1,26 4-1,-26-4-2,31 6-6,-31-6-10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33.060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160 0 0,'-2'64'1,"0"-2"0,0 1 0,4 5 0,-2-4 0,0 3 0,0-1 0,0 2 0,-2 2 2,-4 7-1,4 1 0,-5 2 1,1 7 1,0-4-1,1 2 0,1 0 0,0-2 0,4 1-1,-2-9 1,2 5-1,-2-12 0,2 2 1,0 2 0,4-2-1,-4-4 0,0 0 1,-6-1-2,4-1 2,-3-3-2,-1-3 1,2-3 0,-3-2 0,-1-6 0,2-1 0,3-8 0,-3 1-1,2-3 0,0-1 0,-3-7 0,3 4 0,-4 2 0,2-4 0,-1-1-1,1-5 1,2 1-1,-1-6-1,-1 0-3,6-19-6,0 0-14,0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36.601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298 0 3,'0'0'3,"0"0"0,2 27 1,-2-27-1,4 30 0,-4-9 1,2 2-1,0-3 1,-4 11 0,2-5 0,-2 6 1,0 1-1,-3 2 0,1 3 0,0 0-1,-2 6-1,1-1 0,-1 6 0,2 1 0,-4 4-1,5 7 1,-3 1-1,2 5 1,-3-7 0,-1 10 0,-2-3 1,1 4-1,-1-4 0,3 5 1,-7-10-2,7 4 0,-5-1 1,7 6-2,-5 0 1,5 2 0,-3 1 0,-3-2 1,5 8-1,-6-1 0,3 6 0,-1-3 1,1 1-1,-2-4 1,3 8 0,4-3 0,-2-9-1,-1 3 1,-1-8 0,6 9-1,-5-7 1,7 2-2,-8-4 1,8 6 0,-7-2-1,5 1 1,0-9 0,2 3 0,-4-7 0,4-1 0,-2-7-1,0-6 1,2-3 1,2 3-2,0-7 1,-2-1-1,4-2 1,-2 0-2,-2-4 2,2 2-1,-4-6 0,2 2 1,0-4-1,-2 1 1,2-1-1,0 1 0,-4 1 0,4-2 1,2 1-1,-2-7 1,2 3-1,0 1 1,0 1-1,-1-6 1,1-2-1,0 0 1,0 0-1,-2-2 0,6 0 0,-6-17 0,2 26 0,2-11 0,-4-15 0,3 30 0,-3-30 0,0 25 0,0-25 0,6 23 0,-6-23 0,2 17-1,-2-17-1,0 0-3,8 17-6,-8-17-19,0 0-2,0 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38.816"/>
    </inkml:context>
    <inkml:brush xml:id="br0">
      <inkml:brushProperty name="width" value="0.08333" units="cm"/>
      <inkml:brushProperty name="height" value="0.08333" units="cm"/>
      <inkml:brushProperty name="fitToCurve" value="1"/>
    </inkml:brush>
  </inkml:definitions>
  <inkml:trace contextRef="#ctx0" brushRef="#br0">7 0 1,'0'0'5,"0"0"0,-8 19 2,8-19 0,4 17 1,-4-17-1,6 21 0,-4-2-1,5 0-1,-5 3-2,2 9-1,-2-3-1,0 2 0,-2 4-1,2-2 0,-1-5 1,-2 9 0,2-4-2,-1-4-1,0 10-3,-1-2-8,-3-2-9,11 10-1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45.945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 17 2,'35'5'1,"-1"1"1,0 0-1,-2-2-1,1 1 1,-3 3 0,1-4 0,1 1-1,0 1 1,2 0 0,4-3 0,-3 3 1,6-4-1,1 4 0,2-3 0,0 1 0,1-2 0,3 2 1,1 0-1,3-1-1,-7 3 1,5-2-1,-3 2 1,3-1-1,-3 1 1,1 0-1,-3 1 0,3-1 0,-3 1 0,1-1 1,-2 2-1,3-3 0,-5 1 0,2 2 1,-4-5 0,2 3-1,-2 0 1,-6-1-1,8-1 1,-6 4-1,2-6 0,-4 3 0,2-1 1,0 4-2,0-5 1,2 7 0,0-6 0,4 3 0,2-3 1,-4 2-1,0-6 1,3 4-1,-3-3 2,6-1-2,-8 0 1,2 2-1,0-2 1,2-2 0,-1 4 0,-1-7 1,0 5-1,4-2 0,-2 2-1,0-6 2,-1 4-1,-1-2-1,4-1 1,-2-1-1,4-2 0,-3 3 0,7-5 0,-7 3 0,7-1-1,-6 1 1,1 3 0,-5-6 0,-2 7 0,0-3 0,-9 0 0,-3 1 1,-3-1-1,2 2 0,-6 0 0,-2-1 1,-17 5-1,30-12 0,-30 12 1,27-11-1,-27 11 0,21-11 0,-21 11 0,0 0 0,23-17 0,-23 17 0,0 0 0,0 0 0,17-19 0,-17 19 0,0 0 0,23-16 0,-23 16 0,19-11 0,-19 11 0,22-9 0,-22 9 0,25-10 0,-25 10 0,19-5 0,-19 5 0,19-4 0,-19 4 0,0 0 1,0 0-2,0 0 1,0 0 0,0 0 0,0 0-4,0 0-6,-11-27-9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47.880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0-3 6,'0'0'6,"0"0"0,0 0 0,0 0 0,0 0-1,19 12-1,-19-12 1,18 5-1,-18-5 0,22 6-1,-22-6 1,27 2-1,-10 2-1,4-2 1,-2-2-2,6 3 1,-4-3-1,7 2 1,-3 2-1,5 0 0,1-2 0,-1 3-1,4-1 0,1 4 1,1-8-1,0 9 0,2-3 0,2 3 0,2 1 0,-1-1 0,3 5 0,-2-3 0,-2 4 0,5-4 1,1 1-1,0 1 0,1-2 1,1 1 0,1-7-1,3 5 0,-3-5 1,2 5-1,3-2 0,-3-3 0,-2 1 0,1 1 0,-3-1 0,1-2 0,-1 3 0,-1-1 0,-2-2 0,1 2 1,-1-1-1,0-3 0,-2 4 0,3-2 0,-3-2 0,0-1 0,-2 1 0,2-2 0,1 4 0,-1-2 1,2 2-1,-2-6 0,3 6 2,-1-1-4,0 1 2,-1-2 0,5 0 2,-2-2-2,3 0 0,-5-2 0,3-4-2,1 5 2,-3-3 0,-1 2 0,-2-2-1,-2 2 1,2 0-1,-1 2 2,-4-2-1,3-1 0,-4 3 0,2-2 0,-2-2 1,0 2-1,-2-4 0,-2 3 0,3-1 0,-3-2 0,2 2 0,-3 1 0,5-1-1,-6 0 2,4 0-1,-1-1 0,-1-1-1,-2 2 1,3-3 0,-3 1 0,1 0 1,3-1-2,-6 1 1,-1 2 0,-1-3 0,1 1 0,-4 0 0,0 4 0,-6-5-1,4-1 1,-4 4 0,4 1 0,-4-1 0,4-2 0,-2 2 0,2-3 0,-4 3 0,2-2 0,0 1 0,-2-1 0,-17 6 0,30-9 0,-30 9 0,23-8 0,-23 8 0,23-10-1,-23 10 1,23-7 0,-23 7 0,17-8 0,-17 8-1,19-7 0,-19 7-3,0 0-9,0 0-11,19-17-1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50.017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23 1,'17'0'6,"0"0"0,4 0-1,0 4 0,2 0-1,-2-4-1,1 0 1,-1-4-1,2 4 0,6-4-1,-3 4-1,3 0 1,-5-5 0,5 1-1,1 2-1,-1 0 1,1 2 0,-1-4 0,3 2 0,-7-1 0,11 5 1,-6-2-1,1 1 0,3-1 0,0-1 0,2 1 1,2 3-2,2-5 1,0 1-1,6-1 1,-2 0-1,3 2 0,1 2 1,-3 0-1,1-2 1,-4 5-1,5-1 1,-7 2-1,4-3 1,-2 1 0,-1 2 0,1-4-1,0 2 1,2-4-1,0 3 1,-1-1-1,3 0 0,-4 2 1,1-2-1,-3 2 0,4-3 1,-2 3-1,-2 0 0,5 0 0,-5 0 1,4 1-1,-6 1 0,4 0 1,2-3-1,-3 1 1,5-4-1,-8 4 0,2 0 0,2-4 0,2-2 1,-8 4-1,0 0 0,-2 1 1,0-1-1,-1 2 1,-1 0-1,-2-2 0,1 4 0,-1-5 1,2 3-1,-1-4 0,1 4 1,-3-2-1,5 4 1,-4-3-1,1-1 1,-3 0-1,1 4 0,-3-2 2,3-3-2,-2 3 0,-3 0 0,3-2 0,-2 2 1,3-1-1,-5 1 0,5 0 0,-1 2 0,0-2 0,-1-3 0,1 1 0,-2 2 0,1-2 0,-3 0 0,2 0 0,-4 0 0,0 0 0,-2 1 0,-19-3 0,32 6 0,-32-6 0,23 8 0,-23-8 1,22 5-2,-22-5 2,23 6-2,-23-6 2,25 6-1,-25-6 0,30 5 0,-30-5 1,31 8-1,-31-8 0,28 6 1,-28-6-1,25 5 0,-25-5 1,17 4-1,-17-4-1,21 4 1,-21-4 0,0 0 1,17 4-2,-17-4 1,0 0 0,0 0 0,0 0 1,0 0-1,0 0 0,0 0 1,0 0-1,0 0 1,0 0-1,0 0 0,0 0 0,0 0 0,0 0-1,0 0-2,-17 18-8,17-18-5,-36 2-9,19 2-1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7878E-7" units="1/dev"/>
        </inkml:channelProperties>
      </inkml:inkSource>
      <inkml:timestamp xml:id="ts0" timeString="2010-12-01T08:44:52.326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391-15 3,'0'0'4,"0"0"0,0 0-1,-5-15-2,5 15 1,0 0-1,0 0 0,0 0-1,0 0 1,0 0-1,0 0 0,0 0 1,0 0 0,0 0 0,-16 17 0,16-17 1,-2 24-1,2-24 2,-7 31 0,1-9-1,-1-1 1,-3 6-2,1 1 1,-5 2 0,-1 1 0,0 3 0,3 0-2,1-6 2,0 0-2,1 3 2,1-3-1,3 0 1,-2-3 0,3 3 0,-1-3 1,-2 2-1,1-5 2,3 1-1,-6 0-1,8-1 1,-7-1-1,3 0 0,-3 0 0,3-2-1,-3 0 0,3 1 1,0 3-2,6-23 0,-9 32 1,9-32-1,-6 34 0,4-17 1,0 0-1,-2 1 0,4-18 1,-3 30 0,-1-11-1,0-2 1,0 0 0,2 2-1,2-19 1,-7 34 0,7-34-1,-8 32 0,8-32 1,-4 32-1,-2-15 0,5 2 1,1-19-1,-6 30 1,4-11-1,2-19 1,-4 31-2,4-31 2,-4 30-1,4-30 0,0 28 0,0-28 0,-3 29 1,3-29-1,3 30 0,-3-11-1,0-19 1,-7 30 0,7-30 0,0 27-1,0-27 1,-8 24-1,8-24 1,-7 17 0,7-17 0,-2 23 0,2-23 0,-6 17 0,6-17 0,-2 23 0,2-23 0,-6 24 0,6-24 0,0 21 0,0-21 0,-2 23 0,2-23 0,0 21 0,0-21 1,0 22-2,0-22 1,0 25 1,0-25-2,2 19 1,-2-19 1,2 23-1,-2-23 0,0 0 0,6 24-1,-6-24 1,0 0 0,2 19 0,-2-19 0,0 0 0,0 0 0,0 0 0,7 17 0,-7-17 0,0 0 0,0 0 0,0 0 1,21 10-1,-21-10 0,23 1 0,-23-1 0,25-5 0,-25 5 0,27-6 0,-7 0 0,-2 5 1,2-3-2,-1 4 1,2-4 0,0 2 0,2 0 0,0 0 1,-6 2-1,2-2-1,0-1 2,-2 1-1,-17 2-1,34-4 1,-34 4 1,35 0-1,-15 0 0,3-2 0,4 2 0,-2-2 1,5 2 0,0-4 0,7 2-1,-3 1 0,4-3 0,0 4 1,-4-2-1,2 2 0,-2-2 0,3 4-1,-9 0 1,6 2 0,-5-8 0,3 6-1,-3 0 2,-1-1-1,-1-1 1,-1 4 0,1-6 0,-2 8 0,-3-2 0,3-2-1,-4-2 1,2 2 0,-2-1 0,0-1 0,2 0-1,-3 0 0,-1 0 1,4-1-1,0 2 1,2-2-1,3 2 1,-5-1-1,6 0 1,-1-1-1,1-1 1,3 2-1,-2-2 1,1 2-1,1-4 1,0 4-1,-1-4 0,-1 2 0,1 0 0,-7-1-1,1 3-2,-25 0-8,36-12-18,-36 12 0,0 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6CDC8-550E-405C-8E53-5954DACE6BFC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A5847-DFB5-421C-AAA7-CCCACC4F7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0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A5847-DFB5-421C-AAA7-CCCACC4F766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7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1D8BF9-72AD-4698-86DF-50501E6658D4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82F81E-093E-4216-B568-394E24249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1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3EDA-EFAA-43AD-ADF7-C416DD931EFE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ED027-F91F-469D-BDB2-5C352B0A6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6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BFCC1-17CA-4D4C-9704-FB6F65E6A832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81363-5CCE-41CE-8B5A-F72D44C3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0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9DDC4-E6D2-48B2-98F8-9449AF431C9D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37CC2-1DDC-4F57-9C7F-1495E9761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9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9D5C17-6A8C-4474-A6E1-EDB8C80458EA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E2D071-A0CB-4B00-9BC8-BCFCD006B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1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00877-5D38-469E-B3EC-79B147889F45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99254-1819-4FCB-9A11-50D99F7F6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1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913E7C-5C4C-45FE-9C3B-93DD8DF2F4E8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5119EA-93F0-4CC2-81E2-C840CD6A4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57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5B56F-6CEF-406D-8D6B-3F151493EEDF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FF3AB-8641-431A-BB00-FA9E0FA1B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1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E7F03C-EB67-49CB-9D08-C8B0ABEBD333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85CDF3-E2EA-4B8D-AC69-3905AC968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5AAAEB-82C3-45EB-B6B1-5D3CDD558940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0B1976-4E12-4137-A580-98543DF90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3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8C8D0D-C484-4B04-ACD5-6AD290414FAD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4114D7-A2E2-4A26-B590-EEA5C4CD0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5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9BF4BA7-B54C-4A31-81C2-78EF08195D10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35E6EF0-E6D0-4899-8291-9B0F53785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0" r:id="rId2"/>
    <p:sldLayoutId id="2147483756" r:id="rId3"/>
    <p:sldLayoutId id="2147483751" r:id="rId4"/>
    <p:sldLayoutId id="2147483757" r:id="rId5"/>
    <p:sldLayoutId id="2147483752" r:id="rId6"/>
    <p:sldLayoutId id="2147483758" r:id="rId7"/>
    <p:sldLayoutId id="2147483759" r:id="rId8"/>
    <p:sldLayoutId id="2147483760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1E212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1E2124"/>
          </a:solidFill>
          <a:latin typeface="Gill Sans MT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7A6A60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B4936D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8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customXml" Target="../ink/ink6.xml"/><Relationship Id="rId18" Type="http://schemas.openxmlformats.org/officeDocument/2006/relationships/image" Target="../media/image15.emf"/><Relationship Id="rId26" Type="http://schemas.openxmlformats.org/officeDocument/2006/relationships/image" Target="../media/image19.emf"/><Relationship Id="rId39" Type="http://schemas.openxmlformats.org/officeDocument/2006/relationships/image" Target="../media/image23.emf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34" Type="http://schemas.openxmlformats.org/officeDocument/2006/relationships/customXml" Target="../ink/ink18.xml"/><Relationship Id="rId42" Type="http://schemas.openxmlformats.org/officeDocument/2006/relationships/customXml" Target="../ink/ink23.xml"/><Relationship Id="rId7" Type="http://schemas.openxmlformats.org/officeDocument/2006/relationships/customXml" Target="../ink/ink3.xml"/><Relationship Id="rId12" Type="http://schemas.openxmlformats.org/officeDocument/2006/relationships/image" Target="../media/image12.emf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7.xml"/><Relationship Id="rId38" Type="http://schemas.openxmlformats.org/officeDocument/2006/relationships/customXml" Target="../ink/ink21.xml"/><Relationship Id="rId2" Type="http://schemas.openxmlformats.org/officeDocument/2006/relationships/image" Target="../media/image7.png"/><Relationship Id="rId16" Type="http://schemas.openxmlformats.org/officeDocument/2006/relationships/image" Target="../media/image14.emf"/><Relationship Id="rId20" Type="http://schemas.openxmlformats.org/officeDocument/2006/relationships/image" Target="../media/image16.emf"/><Relationship Id="rId29" Type="http://schemas.openxmlformats.org/officeDocument/2006/relationships/customXml" Target="../ink/ink14.xml"/><Relationship Id="rId41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customXml" Target="../ink/ink5.xml"/><Relationship Id="rId24" Type="http://schemas.openxmlformats.org/officeDocument/2006/relationships/image" Target="../media/image18.emf"/><Relationship Id="rId32" Type="http://schemas.openxmlformats.org/officeDocument/2006/relationships/customXml" Target="../ink/ink16.xml"/><Relationship Id="rId37" Type="http://schemas.openxmlformats.org/officeDocument/2006/relationships/image" Target="../media/image22.emf"/><Relationship Id="rId40" Type="http://schemas.openxmlformats.org/officeDocument/2006/relationships/customXml" Target="../ink/ink22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20.emf"/><Relationship Id="rId36" Type="http://schemas.openxmlformats.org/officeDocument/2006/relationships/customXml" Target="../ink/ink20.xml"/><Relationship Id="rId10" Type="http://schemas.openxmlformats.org/officeDocument/2006/relationships/image" Target="../media/image11.emf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" Type="http://schemas.openxmlformats.org/officeDocument/2006/relationships/image" Target="../media/image8.emf"/><Relationship Id="rId9" Type="http://schemas.openxmlformats.org/officeDocument/2006/relationships/customXml" Target="../ink/ink4.xml"/><Relationship Id="rId14" Type="http://schemas.openxmlformats.org/officeDocument/2006/relationships/image" Target="../media/image13.emf"/><Relationship Id="rId22" Type="http://schemas.openxmlformats.org/officeDocument/2006/relationships/image" Target="../media/image17.emf"/><Relationship Id="rId27" Type="http://schemas.openxmlformats.org/officeDocument/2006/relationships/customXml" Target="../ink/ink13.xml"/><Relationship Id="rId30" Type="http://schemas.openxmlformats.org/officeDocument/2006/relationships/image" Target="../media/image21.emf"/><Relationship Id="rId35" Type="http://schemas.openxmlformats.org/officeDocument/2006/relationships/customXml" Target="../ink/ink19.xml"/><Relationship Id="rId43" Type="http://schemas.openxmlformats.org/officeDocument/2006/relationships/image" Target="../media/image2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Energetics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864475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IB Topics 5 &amp; 15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			PART </a:t>
            </a:r>
            <a:r>
              <a:rPr lang="en-US" b="1" dirty="0"/>
              <a:t>1: Heat and </a:t>
            </a:r>
            <a:r>
              <a:rPr lang="en-US" b="1" dirty="0" err="1" smtClean="0"/>
              <a:t>Calorimetry</a:t>
            </a:r>
            <a:endParaRPr lang="en-US" dirty="0"/>
          </a:p>
        </p:txBody>
      </p:sp>
      <p:pic>
        <p:nvPicPr>
          <p:cNvPr id="8196" name="Picture 4" descr="C:\Users\Deborah Dogancay\Documents\debbie_files\Aug2009Temp\IB_new\05_energetics\patric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5200"/>
            <a:ext cx="3733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5449888" y="630555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/>
              <a:t>Above: thermit rxn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CALORIMETRY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The enthalpy change for a </a:t>
            </a:r>
            <a:r>
              <a:rPr lang="en-US" dirty="0" err="1"/>
              <a:t>rxn</a:t>
            </a:r>
            <a:r>
              <a:rPr lang="en-US" dirty="0"/>
              <a:t> can be measured experimentally by using a calorimeter.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7412" name="Picture 2" descr="http://www.chem.purdue.edu/gchelp/howtosolveit/Thermodynamics/ThermoArt/Calorime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5" y="3676650"/>
            <a:ext cx="40290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3352800"/>
            <a:ext cx="2133600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1914525" y="6115050"/>
            <a:ext cx="198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/>
              <a:t>bomb calorimeter</a:t>
            </a:r>
          </a:p>
        </p:txBody>
      </p:sp>
      <p:sp>
        <p:nvSpPr>
          <p:cNvPr id="17415" name="TextBox 6"/>
          <p:cNvSpPr txBox="1">
            <a:spLocks noChangeArrowheads="1"/>
          </p:cNvSpPr>
          <p:nvPr/>
        </p:nvSpPr>
        <p:spPr bwMode="auto">
          <a:xfrm>
            <a:off x="5114925" y="5810250"/>
            <a:ext cx="3581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/>
              <a:t>simple calorimeter </a:t>
            </a:r>
          </a:p>
          <a:p>
            <a:r>
              <a:rPr lang="en-US"/>
              <a:t>(a.k.a. “coffee cup calorimeter”)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CALORIMETRY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1450" cy="4800600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In a simple “coffee cup” calorimeter, all heat evolved by an exothermic </a:t>
            </a:r>
            <a:r>
              <a:rPr lang="en-US" dirty="0" err="1"/>
              <a:t>rxn</a:t>
            </a:r>
            <a:r>
              <a:rPr lang="en-US" dirty="0"/>
              <a:t> is used to raise temp. of a known mass of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dirty="0" smtClean="0"/>
              <a:t>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For endothermic </a:t>
            </a:r>
            <a:r>
              <a:rPr lang="en-US" dirty="0" err="1"/>
              <a:t>rxns</a:t>
            </a:r>
            <a:r>
              <a:rPr lang="en-US" dirty="0"/>
              <a:t>, heat transferred from the H</a:t>
            </a:r>
            <a:r>
              <a:rPr lang="en-US" baseline="-25000" dirty="0"/>
              <a:t>2</a:t>
            </a:r>
            <a:r>
              <a:rPr lang="en-US" dirty="0"/>
              <a:t>O to the </a:t>
            </a:r>
            <a:r>
              <a:rPr lang="en-US" dirty="0" err="1"/>
              <a:t>rxn</a:t>
            </a:r>
            <a:r>
              <a:rPr lang="en-US" dirty="0"/>
              <a:t> can be calculated by measuring the lowering of the temperature of a known mass of water.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51000"/>
            <a:ext cx="6254750" cy="375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152400"/>
            <a:ext cx="749935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Compensating for heat loss: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67650" cy="533400"/>
          </a:xfrm>
        </p:spPr>
        <p:txBody>
          <a:bodyPr/>
          <a:lstStyle/>
          <a:p>
            <a:pPr marL="401638" lvl="1" indent="0">
              <a:buFont typeface="Verdana" pitchFamily="34" charset="0"/>
              <a:buNone/>
            </a:pPr>
            <a:r>
              <a:rPr lang="en-US" smtClean="0"/>
              <a:t>Graph temp. v. time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5029200"/>
            <a:ext cx="81534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endParaRPr lang="en-US" sz="2800"/>
          </a:p>
          <a:p>
            <a:pPr lvl="1"/>
            <a:r>
              <a:rPr lang="en-US" sz="2800"/>
              <a:t>By extrapolating the graph, the temp rise that would have taken place had the rxn been instantaneous can be calculated. </a:t>
            </a:r>
          </a:p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514600" y="2944813"/>
            <a:ext cx="609600" cy="48418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FF"/>
                </a:solidFill>
                <a:sym typeface="Symbol"/>
              </a:rPr>
              <a:t>T</a:t>
            </a:r>
            <a:endParaRPr lang="en-US" sz="2000" b="1" dirty="0">
              <a:solidFill>
                <a:srgbClr val="0000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2743200" y="1981200"/>
            <a:ext cx="5715000" cy="7620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200400" y="2057400"/>
            <a:ext cx="0" cy="2209800"/>
          </a:xfrm>
          <a:prstGeom prst="line">
            <a:avLst/>
          </a:prstGeom>
          <a:ln w="158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eft Brace 12"/>
          <p:cNvSpPr/>
          <p:nvPr/>
        </p:nvSpPr>
        <p:spPr>
          <a:xfrm>
            <a:off x="2971800" y="2057400"/>
            <a:ext cx="228600" cy="2133600"/>
          </a:xfrm>
          <a:prstGeom prst="lef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 rot="437081">
            <a:off x="5434013" y="1960563"/>
            <a:ext cx="2095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/>
              <a:t>cooling trendline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514600" y="2286000"/>
            <a:ext cx="2514600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09800" y="2030413"/>
            <a:ext cx="990600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6"/>
          <p:cNvSpPr txBox="1"/>
          <p:nvPr/>
        </p:nvSpPr>
        <p:spPr>
          <a:xfrm>
            <a:off x="2133600" y="3962400"/>
            <a:ext cx="609600" cy="48418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ym typeface="Symbol"/>
              </a:rPr>
              <a:t>T</a:t>
            </a:r>
            <a:r>
              <a:rPr lang="en-US" sz="2000" baseline="-25000" dirty="0" smtClean="0">
                <a:sym typeface="Symbol"/>
              </a:rPr>
              <a:t>1</a:t>
            </a:r>
            <a:endParaRPr lang="en-US" sz="2000" baseline="-25000" dirty="0"/>
          </a:p>
        </p:txBody>
      </p:sp>
      <p:sp>
        <p:nvSpPr>
          <p:cNvPr id="24" name="TextBox 6"/>
          <p:cNvSpPr txBox="1"/>
          <p:nvPr/>
        </p:nvSpPr>
        <p:spPr>
          <a:xfrm>
            <a:off x="2133600" y="2106613"/>
            <a:ext cx="609600" cy="48418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ym typeface="Symbol"/>
              </a:rPr>
              <a:t>T</a:t>
            </a:r>
            <a:r>
              <a:rPr lang="en-US" sz="2000" baseline="-25000" dirty="0" smtClean="0">
                <a:sym typeface="Symbol"/>
              </a:rPr>
              <a:t>2</a:t>
            </a:r>
            <a:endParaRPr lang="en-US" sz="2000" baseline="-25000" dirty="0"/>
          </a:p>
        </p:txBody>
      </p:sp>
      <p:sp>
        <p:nvSpPr>
          <p:cNvPr id="25" name="TextBox 6"/>
          <p:cNvSpPr txBox="1"/>
          <p:nvPr/>
        </p:nvSpPr>
        <p:spPr>
          <a:xfrm>
            <a:off x="1828800" y="1801813"/>
            <a:ext cx="609600" cy="48418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ym typeface="Symbol"/>
              </a:rPr>
              <a:t>T</a:t>
            </a:r>
            <a:r>
              <a:rPr lang="en-US" sz="2000" baseline="-25000" dirty="0" smtClean="0">
                <a:sym typeface="Symbol"/>
              </a:rPr>
              <a:t>3</a:t>
            </a:r>
            <a:endParaRPr lang="en-US" sz="2000" baseline="-25000" dirty="0"/>
          </a:p>
        </p:txBody>
      </p:sp>
      <p:sp>
        <p:nvSpPr>
          <p:cNvPr id="27" name="TextBox 6"/>
          <p:cNvSpPr txBox="1"/>
          <p:nvPr/>
        </p:nvSpPr>
        <p:spPr>
          <a:xfrm>
            <a:off x="4114800" y="2971800"/>
            <a:ext cx="3124200" cy="48418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ym typeface="Symbol"/>
              </a:rPr>
              <a:t>T</a:t>
            </a:r>
            <a:r>
              <a:rPr lang="en-US" sz="2000" baseline="-25000" dirty="0" smtClean="0">
                <a:sym typeface="Symbol"/>
              </a:rPr>
              <a:t>1 </a:t>
            </a:r>
            <a:r>
              <a:rPr lang="en-US" sz="2000" dirty="0" smtClean="0">
                <a:sym typeface="Symbol"/>
              </a:rPr>
              <a:t>= initial temp.</a:t>
            </a:r>
            <a:endParaRPr lang="en-US" sz="2000" baseline="-25000" dirty="0"/>
          </a:p>
        </p:txBody>
      </p:sp>
      <p:sp>
        <p:nvSpPr>
          <p:cNvPr id="28" name="TextBox 6"/>
          <p:cNvSpPr txBox="1"/>
          <p:nvPr/>
        </p:nvSpPr>
        <p:spPr>
          <a:xfrm>
            <a:off x="4114800" y="3402013"/>
            <a:ext cx="3124200" cy="48418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ym typeface="Symbol"/>
              </a:rPr>
              <a:t>T</a:t>
            </a:r>
            <a:r>
              <a:rPr lang="en-US" sz="2000" baseline="-25000" dirty="0" smtClean="0">
                <a:sym typeface="Symbol"/>
              </a:rPr>
              <a:t>2 </a:t>
            </a:r>
            <a:r>
              <a:rPr lang="en-US" sz="2000" dirty="0" smtClean="0">
                <a:sym typeface="Symbol"/>
              </a:rPr>
              <a:t>= max temp. measured</a:t>
            </a:r>
            <a:endParaRPr lang="en-US" sz="2000" baseline="-25000" dirty="0"/>
          </a:p>
        </p:txBody>
      </p:sp>
      <p:sp>
        <p:nvSpPr>
          <p:cNvPr id="29" name="TextBox 6"/>
          <p:cNvSpPr txBox="1"/>
          <p:nvPr/>
        </p:nvSpPr>
        <p:spPr>
          <a:xfrm>
            <a:off x="4114800" y="3810000"/>
            <a:ext cx="3892550" cy="48418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ym typeface="Symbol"/>
              </a:rPr>
              <a:t>T</a:t>
            </a:r>
            <a:r>
              <a:rPr lang="en-US" sz="2000" baseline="-25000" dirty="0" smtClean="0">
                <a:sym typeface="Symbol"/>
              </a:rPr>
              <a:t>3 </a:t>
            </a:r>
            <a:r>
              <a:rPr lang="en-US" sz="2000" dirty="0" smtClean="0">
                <a:sym typeface="Symbol"/>
              </a:rPr>
              <a:t>= max temp. if no heat loss</a:t>
            </a:r>
            <a:endParaRPr lang="en-US" sz="2000" baseline="-25000" dirty="0"/>
          </a:p>
        </p:txBody>
      </p:sp>
      <p:sp>
        <p:nvSpPr>
          <p:cNvPr id="30" name="TextBox 6"/>
          <p:cNvSpPr txBox="1"/>
          <p:nvPr/>
        </p:nvSpPr>
        <p:spPr>
          <a:xfrm>
            <a:off x="4038600" y="4240213"/>
            <a:ext cx="3124200" cy="48418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T = T</a:t>
            </a:r>
            <a:r>
              <a:rPr lang="en-US" sz="2000" b="1" baseline="-25000" dirty="0" smtClean="0">
                <a:solidFill>
                  <a:srgbClr val="0000FF"/>
                </a:solidFill>
                <a:sym typeface="Symbol"/>
              </a:rPr>
              <a:t>3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 - T</a:t>
            </a:r>
            <a:r>
              <a:rPr lang="en-US" sz="2000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endParaRPr lang="en-US" sz="2000" b="1" baseline="-25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13" grpId="0" animBg="1"/>
      <p:bldP spid="14" grpId="0"/>
      <p:bldP spid="23" grpId="0"/>
      <p:bldP spid="24" grpId="0"/>
      <p:bldP spid="25" grpId="0"/>
      <p:bldP spid="27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 bwMode="auto">
          <a:xfrm>
            <a:off x="1066800" y="274638"/>
            <a:ext cx="80772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b="1" smtClean="0">
                <a:effectLst/>
              </a:rPr>
              <a:t>CALCULATION OF ENTHALPY CHANGES (</a:t>
            </a:r>
            <a:r>
              <a:rPr lang="en-US" sz="3200" b="1" smtClean="0">
                <a:effectLst/>
                <a:sym typeface="Symbol" pitchFamily="18" charset="2"/>
              </a:rPr>
              <a:t></a:t>
            </a:r>
            <a:r>
              <a:rPr lang="en-US" sz="3200" b="1" smtClean="0">
                <a:effectLst/>
              </a:rPr>
              <a:t>H)</a:t>
            </a:r>
            <a:endParaRPr lang="en-US" sz="3200" smtClean="0">
              <a:effectLst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8153400" cy="4800600"/>
          </a:xfrm>
        </p:spPr>
        <p:txBody>
          <a:bodyPr/>
          <a:lstStyle/>
          <a:p>
            <a:r>
              <a:rPr lang="en-US" smtClean="0"/>
              <a:t>The heat involved in changing the temperature of any substance can be calculated as follows:</a:t>
            </a:r>
            <a:br>
              <a:rPr lang="en-US" smtClean="0"/>
            </a:br>
            <a:endParaRPr lang="en-US" smtClean="0"/>
          </a:p>
          <a:p>
            <a:pPr lvl="1"/>
            <a:r>
              <a:rPr lang="en-US" smtClean="0"/>
              <a:t>Heat energy = mass (m) x specific heat capacity (c) x temperature change (</a:t>
            </a:r>
            <a:r>
              <a:rPr lang="en-US" smtClean="0">
                <a:sym typeface="Symbol" pitchFamily="18" charset="2"/>
              </a:rPr>
              <a:t></a:t>
            </a:r>
            <a:r>
              <a:rPr lang="en-US" smtClean="0"/>
              <a:t>T)</a:t>
            </a:r>
          </a:p>
          <a:p>
            <a:pPr lvl="1"/>
            <a:endParaRPr lang="en-US" smtClean="0"/>
          </a:p>
          <a:p>
            <a:pPr lvl="1"/>
            <a:r>
              <a:rPr lang="en-US" smtClean="0">
                <a:solidFill>
                  <a:srgbClr val="C00000"/>
                </a:solidFill>
              </a:rPr>
              <a:t>(Remember </a:t>
            </a:r>
            <a:r>
              <a:rPr lang="en-US" b="1" smtClean="0">
                <a:solidFill>
                  <a:srgbClr val="C00000"/>
                </a:solidFill>
              </a:rPr>
              <a:t>q = mc</a:t>
            </a:r>
            <a:r>
              <a:rPr lang="en-US" b="1" smtClean="0">
                <a:solidFill>
                  <a:srgbClr val="C00000"/>
                </a:solidFill>
                <a:sym typeface="Symbol" pitchFamily="18" charset="2"/>
              </a:rPr>
              <a:t></a:t>
            </a:r>
            <a:r>
              <a:rPr lang="en-US" b="1" smtClean="0">
                <a:solidFill>
                  <a:srgbClr val="C00000"/>
                </a:solidFill>
              </a:rPr>
              <a:t>T </a:t>
            </a:r>
            <a:r>
              <a:rPr lang="en-US" smtClean="0">
                <a:solidFill>
                  <a:srgbClr val="C00000"/>
                </a:solidFill>
              </a:rPr>
              <a:t>from H Chem?)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xfrm>
            <a:off x="1066800" y="274638"/>
            <a:ext cx="80772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b="1" smtClean="0">
                <a:effectLst/>
              </a:rPr>
              <a:t>CALCULATION OF ENTHALPY CHANGES (</a:t>
            </a:r>
            <a:r>
              <a:rPr lang="en-US" sz="3200" b="1" smtClean="0">
                <a:effectLst/>
                <a:sym typeface="Symbol" pitchFamily="18" charset="2"/>
              </a:rPr>
              <a:t></a:t>
            </a:r>
            <a:r>
              <a:rPr lang="en-US" sz="3200" b="1" smtClean="0">
                <a:effectLst/>
              </a:rPr>
              <a:t>H)</a:t>
            </a:r>
            <a:endParaRPr lang="en-US" sz="3200" smtClean="0">
              <a:effectLst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153400" cy="4419600"/>
          </a:xfrm>
        </p:spPr>
        <p:txBody>
          <a:bodyPr/>
          <a:lstStyle/>
          <a:p>
            <a:r>
              <a:rPr lang="en-US" sz="2800" smtClean="0"/>
              <a:t>Specific heat capacity of H</a:t>
            </a:r>
            <a:r>
              <a:rPr lang="en-US" sz="2800" baseline="-25000" smtClean="0"/>
              <a:t>2</a:t>
            </a:r>
            <a:r>
              <a:rPr lang="en-US" sz="2800" smtClean="0"/>
              <a:t>O = </a:t>
            </a:r>
            <a:r>
              <a:rPr lang="en-US" sz="2800" b="1" smtClean="0"/>
              <a:t>4.18 kJ kg</a:t>
            </a:r>
            <a:r>
              <a:rPr lang="en-US" sz="2800" b="1" baseline="30000" smtClean="0"/>
              <a:t>-1</a:t>
            </a:r>
            <a:r>
              <a:rPr lang="en-US" sz="2800" b="1" smtClean="0"/>
              <a:t> K</a:t>
            </a:r>
            <a:r>
              <a:rPr lang="en-US" sz="2800" b="1" baseline="30000" smtClean="0"/>
              <a:t>-1 </a:t>
            </a:r>
            <a:endParaRPr lang="en-US" sz="2800" b="1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Thus, 4.18 kJ of energy are required to raise the temp of 1 kg of water by one Kelvin.</a:t>
            </a:r>
          </a:p>
          <a:p>
            <a:pPr lvl="1"/>
            <a:endParaRPr lang="en-US" smtClean="0"/>
          </a:p>
          <a:p>
            <a:pPr lvl="1"/>
            <a:r>
              <a:rPr lang="en-US" smtClean="0">
                <a:solidFill>
                  <a:srgbClr val="C00000"/>
                </a:solidFill>
              </a:rPr>
              <a:t>Note that this is effectively the same as the complex unit J/g</a:t>
            </a:r>
            <a:r>
              <a:rPr lang="en-US" smtClean="0">
                <a:solidFill>
                  <a:srgbClr val="C00000"/>
                </a:solidFill>
                <a:sym typeface="Symbol" pitchFamily="18" charset="2"/>
              </a:rPr>
              <a:t></a:t>
            </a:r>
            <a:r>
              <a:rPr lang="en-US" smtClean="0">
                <a:solidFill>
                  <a:srgbClr val="C00000"/>
                </a:solidFill>
              </a:rPr>
              <a:t>°C (from Honors Chem)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 bwMode="auto">
          <a:xfrm>
            <a:off x="1066800" y="274638"/>
            <a:ext cx="80772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b="1" smtClean="0">
                <a:effectLst/>
              </a:rPr>
              <a:t>CALCULATION OF ENTHALPY CHANGES (</a:t>
            </a:r>
            <a:r>
              <a:rPr lang="en-US" sz="3200" b="1" smtClean="0">
                <a:effectLst/>
                <a:sym typeface="Symbol" pitchFamily="18" charset="2"/>
              </a:rPr>
              <a:t></a:t>
            </a:r>
            <a:r>
              <a:rPr lang="en-US" sz="3200" b="1" smtClean="0">
                <a:effectLst/>
              </a:rPr>
              <a:t>H)</a:t>
            </a:r>
            <a:endParaRPr lang="en-US" sz="3200" smtClean="0">
              <a:effectLst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315200" cy="4267200"/>
          </a:xfrm>
        </p:spPr>
        <p:txBody>
          <a:bodyPr/>
          <a:lstStyle/>
          <a:p>
            <a:r>
              <a:rPr lang="en-US" sz="2800" smtClean="0"/>
              <a:t>Enthalpy changes are normally quoted in </a:t>
            </a:r>
            <a:r>
              <a:rPr lang="en-US" sz="2800" b="1" smtClean="0"/>
              <a:t>kJ mol</a:t>
            </a:r>
            <a:r>
              <a:rPr lang="en-US" sz="2800" b="1" baseline="30000" smtClean="0"/>
              <a:t>-1</a:t>
            </a:r>
            <a:r>
              <a:rPr lang="en-US" sz="2800" b="1" smtClean="0"/>
              <a:t> </a:t>
            </a:r>
            <a:r>
              <a:rPr lang="en-US" sz="2800" smtClean="0"/>
              <a:t>for either a reactant or product, so it is also necessary to work out the number of </a:t>
            </a:r>
            <a:r>
              <a:rPr lang="en-US" sz="2800" u="sng" smtClean="0"/>
              <a:t>moles</a:t>
            </a:r>
            <a:r>
              <a:rPr lang="en-US" sz="2800" smtClean="0"/>
              <a:t> involved in the reaction which produces the heat change in the water.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1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1.00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hydrochloric acid solution was added to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1.00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sodium hydroxide solution in a polystyrene beaker.  The initial temperature of both solutions was 16.7 °C.  After stirring and accounting for heat loss the highest temperature reached was 23.5 °C.  Calculate the enthalpy change for this reaction.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153400" cy="838200"/>
          </a:xfrm>
        </p:spPr>
        <p:txBody>
          <a:bodyPr>
            <a:normAutofit fontScale="400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6200" dirty="0"/>
              <a:t>Step 1: Write the equation for reaction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47800" y="2667000"/>
            <a:ext cx="71628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3000"/>
              <a:t>HCl</a:t>
            </a:r>
            <a:r>
              <a:rPr lang="en-US" sz="2800"/>
              <a:t>(aq)</a:t>
            </a:r>
            <a:r>
              <a:rPr lang="en-US" sz="3000"/>
              <a:t> + NaOH</a:t>
            </a:r>
            <a:r>
              <a:rPr lang="en-US" sz="2800"/>
              <a:t>(aq)</a:t>
            </a:r>
            <a:r>
              <a:rPr lang="en-US" sz="3000"/>
              <a:t> </a:t>
            </a:r>
            <a:r>
              <a:rPr lang="en-US" sz="3000">
                <a:sym typeface="Symbol" pitchFamily="18" charset="2"/>
              </a:rPr>
              <a:t> NaCl</a:t>
            </a:r>
            <a:r>
              <a:rPr lang="en-US" sz="2800">
                <a:sym typeface="Symbol" pitchFamily="18" charset="2"/>
              </a:rPr>
              <a:t>(aq)</a:t>
            </a:r>
            <a:r>
              <a:rPr lang="en-US" sz="3000">
                <a:sym typeface="Symbol" pitchFamily="18" charset="2"/>
              </a:rPr>
              <a:t> + H</a:t>
            </a:r>
            <a:r>
              <a:rPr lang="en-US" sz="3000" baseline="-25000">
                <a:sym typeface="Symbol" pitchFamily="18" charset="2"/>
              </a:rPr>
              <a:t>2</a:t>
            </a:r>
            <a:r>
              <a:rPr lang="en-US" sz="3000">
                <a:sym typeface="Symbol" pitchFamily="18" charset="2"/>
              </a:rPr>
              <a:t>O</a:t>
            </a:r>
            <a:r>
              <a:rPr lang="en-US" sz="2800">
                <a:sym typeface="Symbol" pitchFamily="18" charset="2"/>
              </a:rPr>
              <a:t>(l)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1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1.00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hydrochloric acid solution was added to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1.00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sodium hydroxide solution in a polystyrene beaker.  The initial temperature of both solutions was 16.7 °C.  After stirring and accounting for heat loss the highest temperature reached was 23.5 °C.  Calculate the enthalpy change for this reaction.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153400" cy="838200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900" dirty="0"/>
              <a:t>Step 2: Calculate molar </a:t>
            </a:r>
            <a:r>
              <a:rPr lang="en-US" sz="2900" dirty="0" smtClean="0"/>
              <a:t>quantities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95400" y="4419600"/>
            <a:ext cx="71628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3000">
                <a:sym typeface="Symbol" pitchFamily="18" charset="2"/>
              </a:rPr>
              <a:t>heat evolved will be for 0.0500 mol</a:t>
            </a:r>
            <a:endParaRPr lang="en-US" sz="28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47800" y="2590800"/>
          <a:ext cx="69167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3" imgW="2387520" imgH="190440" progId="Equation.3">
                  <p:embed/>
                </p:oleObj>
              </mc:Choice>
              <mc:Fallback>
                <p:oleObj name="Equation" r:id="rId3" imgW="2387520" imgH="190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90800"/>
                        <a:ext cx="69167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79550" y="3411538"/>
          <a:ext cx="728345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tion" r:id="rId5" imgW="2514600" imgH="190440" progId="Equation.3">
                  <p:embed/>
                </p:oleObj>
              </mc:Choice>
              <mc:Fallback>
                <p:oleObj name="Equation" r:id="rId5" imgW="2514600" imgH="1904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3411538"/>
                        <a:ext cx="728345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1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1.00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hydrochloric acid solution was added to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1.00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sodium hydroxide solution in a polystyrene beaker.  The initial temperature of both solutions was 16.7 °C.  After stirring and accounting for heat loss the highest temperature reached was 23.5 °C.  Calculate the enthalpy change for this reaction.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153400" cy="838200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900" dirty="0"/>
              <a:t>Step </a:t>
            </a:r>
            <a:r>
              <a:rPr lang="en-US" sz="2900" dirty="0" smtClean="0"/>
              <a:t>3: </a:t>
            </a:r>
            <a:r>
              <a:rPr lang="en-US" sz="2900" dirty="0"/>
              <a:t>Calculate </a:t>
            </a:r>
            <a:r>
              <a:rPr lang="en-US" sz="2900" dirty="0" smtClean="0"/>
              <a:t>heat evolved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95400" y="2066925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Total vol. sol’n = 50.0 + 50.0 = 100.0 mL</a:t>
            </a:r>
            <a:endParaRPr lang="en-US" sz="28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43188" y="5599113"/>
          <a:ext cx="4672012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3" imgW="1612800" imgH="330120" progId="Equation.3">
                  <p:embed/>
                </p:oleObj>
              </mc:Choice>
              <mc:Fallback>
                <p:oleObj name="Equation" r:id="rId3" imgW="1612800" imgH="3301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5599113"/>
                        <a:ext cx="4672012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95400" y="2514600"/>
            <a:ext cx="7162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 i="1">
                <a:sym typeface="Symbol" pitchFamily="18" charset="2"/>
              </a:rPr>
              <a:t>Assume sol’n has same density and specific heat capacity as water, then…</a:t>
            </a:r>
            <a:endParaRPr lang="en-US" sz="2800" i="1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76400" y="3419475"/>
            <a:ext cx="7162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Mass of “water” = 100.0 g</a:t>
            </a:r>
            <a:endParaRPr lang="en-US" sz="28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95400" y="3971925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T = 23.5 – 16.7 = 6.8 °C</a:t>
            </a:r>
            <a:endParaRPr lang="en-US" sz="28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95400" y="4495800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heat evolved = 100.0g x 4.18J/g°C x 6.8 °C</a:t>
            </a:r>
            <a:endParaRPr lang="en-US" sz="28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52800" y="50292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 = 2.84 kJ/mol (for 0.0500 mol)</a:t>
            </a:r>
            <a:endParaRPr lang="en-US" sz="2800"/>
          </a:p>
        </p:txBody>
      </p:sp>
      <p:sp>
        <p:nvSpPr>
          <p:cNvPr id="12" name="Rectangle 11"/>
          <p:cNvSpPr/>
          <p:nvPr/>
        </p:nvSpPr>
        <p:spPr>
          <a:xfrm>
            <a:off x="5791200" y="6400800"/>
            <a:ext cx="304800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neg. value = exothermic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15000" y="5867400"/>
            <a:ext cx="1524000" cy="4572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2</a:t>
            </a:r>
            <a:r>
              <a:rPr lang="en-US" sz="1800" smtClean="0">
                <a:effectLst/>
              </a:rPr>
              <a:t>: A student uses a simple calorimeter to determine the enthalpy change for the combustion of ethanol (C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H</a:t>
            </a:r>
            <a:r>
              <a:rPr lang="en-US" sz="1800" baseline="-25000" smtClean="0">
                <a:effectLst/>
              </a:rPr>
              <a:t>5</a:t>
            </a:r>
            <a:r>
              <a:rPr lang="en-US" sz="1800" smtClean="0">
                <a:effectLst/>
              </a:rPr>
              <a:t>OH).  When 0.690 g of ethanol was burned it produced a temperature rise of 13.2 K in 250 g of water.  </a:t>
            </a:r>
            <a:br>
              <a:rPr lang="en-US" sz="1800" smtClean="0">
                <a:effectLst/>
              </a:rPr>
            </a:br>
            <a:endParaRPr lang="en-US" sz="1800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8153400" cy="838200"/>
          </a:xfrm>
        </p:spPr>
        <p:txBody>
          <a:bodyPr>
            <a:normAutofit/>
          </a:bodyPr>
          <a:lstStyle/>
          <a:p>
            <a:pPr marL="596646" indent="-51435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en-US" sz="2800" dirty="0"/>
              <a:t>Calculate </a:t>
            </a:r>
            <a:r>
              <a:rPr lang="en-US" sz="2800" dirty="0">
                <a:sym typeface="Symbol"/>
              </a:rPr>
              <a:t></a:t>
            </a:r>
            <a:r>
              <a:rPr lang="en-US" sz="2800" dirty="0"/>
              <a:t>H for the </a:t>
            </a:r>
            <a:r>
              <a:rPr lang="en-US" sz="2800" dirty="0" smtClean="0"/>
              <a:t>reaction</a:t>
            </a:r>
            <a:endParaRPr lang="en-US" sz="28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19200" y="1930400"/>
            <a:ext cx="624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600" dirty="0"/>
              <a:t>C</a:t>
            </a:r>
            <a:r>
              <a:rPr lang="en-US" sz="2600" baseline="-25000" dirty="0"/>
              <a:t>2</a:t>
            </a:r>
            <a:r>
              <a:rPr lang="en-US" sz="2600" dirty="0"/>
              <a:t>H</a:t>
            </a:r>
            <a:r>
              <a:rPr lang="en-US" sz="2600" baseline="-25000" dirty="0"/>
              <a:t>5</a:t>
            </a:r>
            <a:r>
              <a:rPr lang="en-US" sz="2600" dirty="0"/>
              <a:t>OH(l) + 3O</a:t>
            </a:r>
            <a:r>
              <a:rPr lang="en-US" sz="2600" baseline="-25000" dirty="0"/>
              <a:t>2</a:t>
            </a:r>
            <a:r>
              <a:rPr lang="en-US" sz="2600" dirty="0"/>
              <a:t>(g) </a:t>
            </a:r>
            <a:r>
              <a:rPr lang="en-US" sz="2600" dirty="0">
                <a:sym typeface="Symbol" pitchFamily="18" charset="2"/>
              </a:rPr>
              <a:t></a:t>
            </a:r>
            <a:r>
              <a:rPr lang="en-US" sz="2600" dirty="0"/>
              <a:t> </a:t>
            </a:r>
            <a:r>
              <a:rPr lang="en-US" sz="2600" dirty="0" smtClean="0"/>
              <a:t>2CO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(g</a:t>
            </a:r>
            <a:r>
              <a:rPr lang="en-US" sz="2600" dirty="0"/>
              <a:t>) + </a:t>
            </a:r>
            <a:r>
              <a:rPr lang="en-US" sz="2600" dirty="0" smtClean="0"/>
              <a:t>3H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O(l</a:t>
            </a:r>
            <a:r>
              <a:rPr lang="en-US" sz="2600" dirty="0"/>
              <a:t>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19200" y="3200400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 dirty="0">
                <a:sym typeface="Symbol" pitchFamily="18" charset="2"/>
              </a:rPr>
              <a:t>Heat evolved = </a:t>
            </a:r>
            <a:r>
              <a:rPr lang="en-US" sz="2800" dirty="0" smtClean="0">
                <a:sym typeface="Symbol" pitchFamily="18" charset="2"/>
              </a:rPr>
              <a:t>250g </a:t>
            </a:r>
            <a:r>
              <a:rPr lang="en-US" sz="2800" dirty="0">
                <a:sym typeface="Symbol" pitchFamily="18" charset="2"/>
              </a:rPr>
              <a:t>x 4.18J/</a:t>
            </a:r>
            <a:r>
              <a:rPr lang="en-US" sz="2800" dirty="0" err="1">
                <a:sym typeface="Symbol" pitchFamily="18" charset="2"/>
              </a:rPr>
              <a:t>g°C</a:t>
            </a:r>
            <a:r>
              <a:rPr lang="en-US" sz="2800" dirty="0">
                <a:sym typeface="Symbol" pitchFamily="18" charset="2"/>
              </a:rPr>
              <a:t> x 13.2°C</a:t>
            </a:r>
            <a:endParaRPr lang="en-US" sz="28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43200" y="4572000"/>
          <a:ext cx="43783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4" imgW="1511280" imgH="330120" progId="Equation.3">
                  <p:embed/>
                </p:oleObj>
              </mc:Choice>
              <mc:Fallback>
                <p:oleObj name="Equation" r:id="rId4" imgW="1511280" imgH="3301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72000"/>
                        <a:ext cx="4378325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19200" y="3819525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 dirty="0">
                <a:sym typeface="Symbol" pitchFamily="18" charset="2"/>
              </a:rPr>
              <a:t>Heat evolved = 13.79 </a:t>
            </a:r>
            <a:r>
              <a:rPr lang="en-US" sz="2800" dirty="0" smtClean="0">
                <a:sym typeface="Symbol" pitchFamily="18" charset="2"/>
              </a:rPr>
              <a:t>kJ (for 0.015 </a:t>
            </a:r>
            <a:r>
              <a:rPr lang="en-US" sz="2800" dirty="0" err="1">
                <a:sym typeface="Symbol" pitchFamily="18" charset="2"/>
              </a:rPr>
              <a:t>mol</a:t>
            </a:r>
            <a:r>
              <a:rPr lang="en-US" sz="2800" dirty="0">
                <a:sym typeface="Symbol" pitchFamily="18" charset="2"/>
              </a:rPr>
              <a:t> ethanol)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791200" y="5715000"/>
            <a:ext cx="304800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neg. value = exothermic</a:t>
            </a:r>
          </a:p>
        </p:txBody>
      </p:sp>
      <p:sp>
        <p:nvSpPr>
          <p:cNvPr id="9" name="Rectangle 8"/>
          <p:cNvSpPr/>
          <p:nvPr/>
        </p:nvSpPr>
        <p:spPr>
          <a:xfrm>
            <a:off x="5638800" y="4800600"/>
            <a:ext cx="1524000" cy="5334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6641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500447"/>
            <a:ext cx="914400" cy="1151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7" name="Picture 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990600"/>
            <a:ext cx="18669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3.gstatic.com/images?q=tbn:ANd9GcQlxu2C9_k7m-ljEGiwH0zAn_YYz5l7sIZ-_PiUaBdg8QJiv1K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1600200"/>
            <a:ext cx="9906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153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130000"/>
                  </a:schemeClr>
                </a:solidFill>
              </a:rPr>
              <a:t>Energy: </a:t>
            </a: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a measure of the ability to do work.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1450" cy="4800600"/>
          </a:xfrm>
        </p:spPr>
        <p:txBody>
          <a:bodyPr/>
          <a:lstStyle/>
          <a:p>
            <a:r>
              <a:rPr lang="en-US" b="1" smtClean="0"/>
              <a:t>Work: </a:t>
            </a:r>
            <a:r>
              <a:rPr lang="en-US" smtClean="0"/>
              <a:t>to move an object against an opposing force.</a:t>
            </a:r>
            <a:br>
              <a:rPr lang="en-US" smtClean="0"/>
            </a:br>
            <a:endParaRPr lang="en-US" smtClean="0"/>
          </a:p>
          <a:p>
            <a:r>
              <a:rPr lang="en-US" b="1" smtClean="0"/>
              <a:t>Energy (J) = Force (N) x Distance (m)</a:t>
            </a:r>
            <a:br>
              <a:rPr lang="en-US" b="1" smtClean="0"/>
            </a:br>
            <a:endParaRPr lang="en-US" smtClean="0"/>
          </a:p>
          <a:p>
            <a:r>
              <a:rPr lang="en-US" smtClean="0"/>
              <a:t>Forms of energy include</a:t>
            </a:r>
            <a:r>
              <a:rPr lang="en-US" b="1" smtClean="0"/>
              <a:t>: </a:t>
            </a:r>
            <a:r>
              <a:rPr lang="en-US" u="sng" smtClean="0"/>
              <a:t>heat</a:t>
            </a:r>
            <a:r>
              <a:rPr lang="en-US" smtClean="0"/>
              <a:t>, light, sound, electricity, and chemical energy (energy released or absorbed during chemical rxns)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1800" u="sng" smtClean="0">
                <a:effectLst/>
              </a:rPr>
              <a:t>Example 2</a:t>
            </a:r>
            <a:r>
              <a:rPr lang="en-US" sz="1800" smtClean="0">
                <a:effectLst/>
              </a:rPr>
              <a:t>: A student uses a simple calorimeter to determine the enthalpy change for the combustion of ethanol (C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H</a:t>
            </a:r>
            <a:r>
              <a:rPr lang="en-US" sz="1800" baseline="-25000" smtClean="0">
                <a:effectLst/>
              </a:rPr>
              <a:t>5</a:t>
            </a:r>
            <a:r>
              <a:rPr lang="en-US" sz="1800" smtClean="0">
                <a:effectLst/>
              </a:rPr>
              <a:t>OH).  When 0.690 g of ethanol was burned it produced a temperature rise of 13.2 K in 250 g of water.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800" smtClean="0"/>
              <a:t>b) The IB Data Book value is -1371 kJ mol</a:t>
            </a:r>
            <a:r>
              <a:rPr lang="en-US" sz="2800" baseline="30000" smtClean="0"/>
              <a:t>-1</a:t>
            </a:r>
            <a:r>
              <a:rPr lang="en-US" sz="2800" smtClean="0"/>
              <a:t>.  Provide reasons for any discrepancy between this and the calculated value above.</a:t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71600" y="32004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/>
              <a:t>Not all heat produced is transferred to the water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71600" y="3805238"/>
            <a:ext cx="7391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/>
              <a:t>Water loses some heat to surroundings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1600" y="4414838"/>
            <a:ext cx="7391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/>
              <a:t>Incomplete combustion of ethanol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410200"/>
            <a:ext cx="8153400" cy="838200"/>
          </a:xfrm>
        </p:spPr>
        <p:txBody>
          <a:bodyPr>
            <a:normAutofit fontScale="47500" lnSpcReduction="20000"/>
          </a:bodyPr>
          <a:lstStyle/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200" dirty="0" smtClean="0"/>
              <a:t>a) </a:t>
            </a:r>
            <a:r>
              <a:rPr lang="en-US" sz="4200" dirty="0"/>
              <a:t>Annotate Fig. 1 appropriately and determine the volumes of the solutions which produce the largest increase in temperature</a:t>
            </a:r>
            <a:r>
              <a:rPr lang="en-US" sz="42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1447800"/>
            <a:ext cx="6454775" cy="364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7" name="TextBox 3"/>
          <p:cNvSpPr txBox="1">
            <a:spLocks noChangeArrowheads="1"/>
          </p:cNvSpPr>
          <p:nvPr/>
        </p:nvSpPr>
        <p:spPr bwMode="auto">
          <a:xfrm>
            <a:off x="1524000" y="5084763"/>
            <a:ext cx="7086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5.2:</a:t>
            </a:r>
            <a:r>
              <a:rPr lang="en-US" sz="1200"/>
              <a:t> Temperature changes produced when different volumes of NaOH and H</a:t>
            </a:r>
            <a:r>
              <a:rPr lang="en-US" sz="1200" baseline="-25000"/>
              <a:t>2</a:t>
            </a:r>
            <a:r>
              <a:rPr lang="en-US" sz="1200"/>
              <a:t>SO</a:t>
            </a:r>
            <a:r>
              <a:rPr lang="en-US" sz="1200" baseline="-25000"/>
              <a:t>4</a:t>
            </a:r>
            <a:r>
              <a:rPr lang="en-US" sz="1200"/>
              <a:t> are mixed.</a:t>
            </a:r>
          </a:p>
          <a:p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514600" y="1752600"/>
            <a:ext cx="4267200" cy="2514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5791200" y="1981200"/>
            <a:ext cx="1981200" cy="228600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19800" y="2209800"/>
            <a:ext cx="0" cy="2057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791200" y="4267200"/>
            <a:ext cx="457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422400" y="5943600"/>
            <a:ext cx="375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>
                <a:solidFill>
                  <a:srgbClr val="0000FF"/>
                </a:solidFill>
              </a:rPr>
              <a:t>From the graph: </a:t>
            </a:r>
            <a:r>
              <a:rPr lang="en-US" b="1">
                <a:solidFill>
                  <a:srgbClr val="0000FF"/>
                </a:solidFill>
              </a:rPr>
              <a:t>V</a:t>
            </a:r>
            <a:r>
              <a:rPr lang="en-US" b="1" baseline="-25000">
                <a:solidFill>
                  <a:srgbClr val="0000FF"/>
                </a:solidFill>
              </a:rPr>
              <a:t>NaOH</a:t>
            </a:r>
            <a:r>
              <a:rPr lang="en-US" b="1">
                <a:solidFill>
                  <a:srgbClr val="0000FF"/>
                </a:solidFill>
              </a:rPr>
              <a:t> = 80 mL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22400" y="6335713"/>
            <a:ext cx="375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0000FF"/>
                </a:solidFill>
              </a:rPr>
              <a:t>V</a:t>
            </a:r>
            <a:r>
              <a:rPr lang="en-US" b="1" baseline="-25000">
                <a:solidFill>
                  <a:srgbClr val="0000FF"/>
                </a:solidFill>
              </a:rPr>
              <a:t>H2SO4</a:t>
            </a: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</a:rPr>
              <a:t>= 120 mL - 80 mL </a:t>
            </a:r>
            <a:r>
              <a:rPr lang="en-US" b="1">
                <a:solidFill>
                  <a:srgbClr val="0000FF"/>
                </a:solidFill>
              </a:rPr>
              <a:t>= 40 mL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-1845531">
            <a:off x="2633663" y="2682875"/>
            <a:ext cx="3886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400" b="1"/>
              <a:t>Linear trend of increasing temp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 rot="2938389">
            <a:off x="5316538" y="3232150"/>
            <a:ext cx="3886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400" b="1"/>
              <a:t>Linear trend of decreasing temp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7" grpId="0"/>
      <p:bldP spid="16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990600" y="52578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b) Calculate the heat produced by the reaction when the maximum temperature was produced.</a:t>
            </a:r>
          </a:p>
        </p:txBody>
      </p:sp>
      <p:sp>
        <p:nvSpPr>
          <p:cNvPr id="29700" name="TextBox 3"/>
          <p:cNvSpPr txBox="1">
            <a:spLocks noChangeArrowheads="1"/>
          </p:cNvSpPr>
          <p:nvPr/>
        </p:nvSpPr>
        <p:spPr bwMode="auto">
          <a:xfrm>
            <a:off x="1524000" y="5029200"/>
            <a:ext cx="7086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5.2:</a:t>
            </a:r>
            <a:r>
              <a:rPr lang="en-US" sz="1200"/>
              <a:t> Temperature changes produced when different volumes of NaOH and H</a:t>
            </a:r>
            <a:r>
              <a:rPr lang="en-US" sz="1200" baseline="-25000"/>
              <a:t>2</a:t>
            </a:r>
            <a:r>
              <a:rPr lang="en-US" sz="1200"/>
              <a:t>SO</a:t>
            </a:r>
            <a:r>
              <a:rPr lang="en-US" sz="1200" baseline="-25000"/>
              <a:t>4</a:t>
            </a:r>
            <a:r>
              <a:rPr lang="en-US" sz="1200"/>
              <a:t> are mixed.</a:t>
            </a:r>
          </a:p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76400" y="6119813"/>
            <a:ext cx="62484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>
                <a:solidFill>
                  <a:srgbClr val="0000FF"/>
                </a:solidFill>
              </a:rPr>
              <a:t>heat produced = m</a:t>
            </a:r>
            <a:r>
              <a:rPr lang="en-US" sz="2400" baseline="-25000">
                <a:solidFill>
                  <a:srgbClr val="0000FF"/>
                </a:solidFill>
              </a:rPr>
              <a:t>H2O</a:t>
            </a:r>
            <a:r>
              <a:rPr lang="en-US" sz="2400">
                <a:solidFill>
                  <a:srgbClr val="0000FF"/>
                </a:solidFill>
              </a:rPr>
              <a:t> x c</a:t>
            </a:r>
            <a:r>
              <a:rPr lang="en-US" sz="2400" baseline="-25000">
                <a:solidFill>
                  <a:srgbClr val="0000FF"/>
                </a:solidFill>
              </a:rPr>
              <a:t>H2O</a:t>
            </a:r>
            <a:r>
              <a:rPr lang="en-US" sz="2400">
                <a:solidFill>
                  <a:srgbClr val="0000FF"/>
                </a:solidFill>
              </a:rPr>
              <a:t> x 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T</a:t>
            </a:r>
            <a:r>
              <a:rPr lang="en-US" sz="2400" baseline="-25000">
                <a:solidFill>
                  <a:srgbClr val="0000FF"/>
                </a:solidFill>
                <a:sym typeface="Symbol" pitchFamily="18" charset="2"/>
              </a:rPr>
              <a:t>H2O</a:t>
            </a:r>
            <a:endParaRPr lang="en-US" sz="2400" baseline="-25000">
              <a:solidFill>
                <a:srgbClr val="0000FF"/>
              </a:solidFill>
            </a:endParaRPr>
          </a:p>
          <a:p>
            <a:endParaRPr lang="en-US"/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1447800"/>
            <a:ext cx="6454775" cy="364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2514600" y="1752600"/>
            <a:ext cx="4267200" cy="2514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5791200" y="1981200"/>
            <a:ext cx="1981200" cy="228600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990600" y="52578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b) Calculate the heat produced by the reaction when the maximum temperature was produced.</a:t>
            </a:r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1524000" y="5029200"/>
            <a:ext cx="7086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5.2:</a:t>
            </a:r>
            <a:r>
              <a:rPr lang="en-US" sz="1200"/>
              <a:t> Temperature changes produced when different volumes of NaOH and H</a:t>
            </a:r>
            <a:r>
              <a:rPr lang="en-US" sz="1200" baseline="-25000"/>
              <a:t>2</a:t>
            </a:r>
            <a:r>
              <a:rPr lang="en-US" sz="1200"/>
              <a:t>SO</a:t>
            </a:r>
            <a:r>
              <a:rPr lang="en-US" sz="1200" baseline="-25000"/>
              <a:t>4</a:t>
            </a:r>
            <a:r>
              <a:rPr lang="en-US" sz="1200"/>
              <a:t> are mixed.</a:t>
            </a:r>
          </a:p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76400" y="6119813"/>
            <a:ext cx="62484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 b="1">
                <a:solidFill>
                  <a:srgbClr val="C00000"/>
                </a:solidFill>
                <a:sym typeface="Symbol" pitchFamily="18" charset="2"/>
              </a:rPr>
              <a:t>T</a:t>
            </a:r>
            <a:r>
              <a:rPr lang="en-US" sz="2400" b="1" baseline="-25000">
                <a:solidFill>
                  <a:srgbClr val="C00000"/>
                </a:solidFill>
                <a:sym typeface="Symbol" pitchFamily="18" charset="2"/>
              </a:rPr>
              <a:t>H2O </a:t>
            </a:r>
            <a:r>
              <a:rPr lang="en-US" sz="2400">
                <a:solidFill>
                  <a:srgbClr val="C00000"/>
                </a:solidFill>
                <a:sym typeface="Symbol" pitchFamily="18" charset="2"/>
              </a:rPr>
              <a:t>= T</a:t>
            </a:r>
            <a:r>
              <a:rPr lang="en-US" sz="2400" baseline="-25000">
                <a:solidFill>
                  <a:srgbClr val="C00000"/>
                </a:solidFill>
                <a:sym typeface="Symbol" pitchFamily="18" charset="2"/>
              </a:rPr>
              <a:t>f </a:t>
            </a:r>
            <a:r>
              <a:rPr lang="en-US" sz="2400">
                <a:solidFill>
                  <a:srgbClr val="C00000"/>
                </a:solidFill>
                <a:sym typeface="Symbol" pitchFamily="18" charset="2"/>
              </a:rPr>
              <a:t>- T</a:t>
            </a:r>
            <a:r>
              <a:rPr lang="en-US" sz="2400" baseline="-25000">
                <a:solidFill>
                  <a:srgbClr val="C00000"/>
                </a:solidFill>
                <a:sym typeface="Symbol" pitchFamily="18" charset="2"/>
              </a:rPr>
              <a:t>i</a:t>
            </a:r>
            <a:r>
              <a:rPr lang="en-US" sz="2400">
                <a:solidFill>
                  <a:srgbClr val="C00000"/>
                </a:solidFill>
                <a:sym typeface="Symbol" pitchFamily="18" charset="2"/>
              </a:rPr>
              <a:t> = (33.5 – 25.0) = </a:t>
            </a:r>
            <a:r>
              <a:rPr lang="en-US" sz="2400" b="1">
                <a:solidFill>
                  <a:srgbClr val="C00000"/>
                </a:solidFill>
                <a:sym typeface="Symbol" pitchFamily="18" charset="2"/>
              </a:rPr>
              <a:t>8.5 °C</a:t>
            </a:r>
            <a:endParaRPr lang="en-US" sz="2400" b="1">
              <a:solidFill>
                <a:srgbClr val="C00000"/>
              </a:solidFill>
            </a:endParaRPr>
          </a:p>
          <a:p>
            <a:endParaRPr lang="en-US"/>
          </a:p>
        </p:txBody>
      </p:sp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1447800"/>
            <a:ext cx="6454775" cy="364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2514600" y="1752600"/>
            <a:ext cx="4267200" cy="2514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5791200" y="1981200"/>
            <a:ext cx="1981200" cy="228600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514600" y="2228850"/>
            <a:ext cx="3505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28800" y="4125913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C00000"/>
                </a:solidFill>
              </a:rPr>
              <a:t>T</a:t>
            </a:r>
            <a:r>
              <a:rPr lang="en-US" b="1" baseline="-25000">
                <a:solidFill>
                  <a:srgbClr val="C00000"/>
                </a:solidFill>
              </a:rPr>
              <a:t>i</a:t>
            </a:r>
          </a:p>
        </p:txBody>
      </p:sp>
      <p:sp>
        <p:nvSpPr>
          <p:cNvPr id="12" name="Oval 11"/>
          <p:cNvSpPr/>
          <p:nvPr/>
        </p:nvSpPr>
        <p:spPr>
          <a:xfrm>
            <a:off x="2438400" y="4191000"/>
            <a:ext cx="152400" cy="1905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32" name="TextBox 12"/>
          <p:cNvSpPr txBox="1">
            <a:spLocks noChangeArrowheads="1"/>
          </p:cNvSpPr>
          <p:nvPr/>
        </p:nvSpPr>
        <p:spPr bwMode="auto">
          <a:xfrm>
            <a:off x="1828800" y="2068513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C00000"/>
                </a:solidFill>
              </a:rPr>
              <a:t>T</a:t>
            </a:r>
            <a:r>
              <a:rPr lang="en-US" b="1" baseline="-2500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4" name="Oval 13"/>
          <p:cNvSpPr/>
          <p:nvPr/>
        </p:nvSpPr>
        <p:spPr>
          <a:xfrm>
            <a:off x="2438400" y="2133600"/>
            <a:ext cx="152400" cy="1714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990600" y="52578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b) Calculate the heat produced by the reaction when the maximum temperature was produced.</a:t>
            </a:r>
          </a:p>
        </p:txBody>
      </p:sp>
      <p:sp>
        <p:nvSpPr>
          <p:cNvPr id="31748" name="TextBox 3"/>
          <p:cNvSpPr txBox="1">
            <a:spLocks noChangeArrowheads="1"/>
          </p:cNvSpPr>
          <p:nvPr/>
        </p:nvSpPr>
        <p:spPr bwMode="auto">
          <a:xfrm>
            <a:off x="1524000" y="5029200"/>
            <a:ext cx="7086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5.2:</a:t>
            </a:r>
            <a:r>
              <a:rPr lang="en-US" sz="1200"/>
              <a:t> Temperature changes produced when different volumes of NaOH and H</a:t>
            </a:r>
            <a:r>
              <a:rPr lang="en-US" sz="1200" baseline="-25000"/>
              <a:t>2</a:t>
            </a:r>
            <a:r>
              <a:rPr lang="en-US" sz="1200"/>
              <a:t>SO</a:t>
            </a:r>
            <a:r>
              <a:rPr lang="en-US" sz="1200" baseline="-25000"/>
              <a:t>4</a:t>
            </a:r>
            <a:r>
              <a:rPr lang="en-US" sz="1200"/>
              <a:t> are mixed.</a:t>
            </a:r>
          </a:p>
          <a:p>
            <a:endParaRPr lang="en-US"/>
          </a:p>
        </p:txBody>
      </p:sp>
      <p:sp>
        <p:nvSpPr>
          <p:cNvPr id="31749" name="TextBox 4"/>
          <p:cNvSpPr txBox="1">
            <a:spLocks noChangeArrowheads="1"/>
          </p:cNvSpPr>
          <p:nvPr/>
        </p:nvSpPr>
        <p:spPr bwMode="auto">
          <a:xfrm>
            <a:off x="1143000" y="6019800"/>
            <a:ext cx="7848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 b="1">
                <a:solidFill>
                  <a:srgbClr val="002060"/>
                </a:solidFill>
                <a:sym typeface="Symbol" pitchFamily="18" charset="2"/>
              </a:rPr>
              <a:t>heat produced </a:t>
            </a:r>
            <a:r>
              <a:rPr lang="en-US" sz="2400">
                <a:solidFill>
                  <a:srgbClr val="002060"/>
                </a:solidFill>
                <a:sym typeface="Symbol" pitchFamily="18" charset="2"/>
              </a:rPr>
              <a:t>= 120.0g x 4.18 J/g°C x 8.5 °C = 4264 J </a:t>
            </a:r>
          </a:p>
          <a:p>
            <a:r>
              <a:rPr lang="en-US" sz="2400" b="1">
                <a:solidFill>
                  <a:srgbClr val="002060"/>
                </a:solidFill>
                <a:sym typeface="Symbol" pitchFamily="18" charset="2"/>
              </a:rPr>
              <a:t>heat produced  4260 J</a:t>
            </a:r>
            <a:endParaRPr lang="en-US" sz="2400" b="1">
              <a:solidFill>
                <a:srgbClr val="002060"/>
              </a:solidFill>
            </a:endParaRPr>
          </a:p>
          <a:p>
            <a:endParaRPr lang="en-US"/>
          </a:p>
        </p:txBody>
      </p:sp>
      <p:pic>
        <p:nvPicPr>
          <p:cNvPr id="317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1447800"/>
            <a:ext cx="6454775" cy="364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2514600" y="1752600"/>
            <a:ext cx="4267200" cy="2514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5791200" y="1981200"/>
            <a:ext cx="1981200" cy="228600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514600" y="2228850"/>
            <a:ext cx="3505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4" name="TextBox 5"/>
          <p:cNvSpPr txBox="1">
            <a:spLocks noChangeArrowheads="1"/>
          </p:cNvSpPr>
          <p:nvPr/>
        </p:nvSpPr>
        <p:spPr bwMode="auto">
          <a:xfrm>
            <a:off x="1828800" y="4125913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C00000"/>
                </a:solidFill>
              </a:rPr>
              <a:t>T</a:t>
            </a:r>
            <a:r>
              <a:rPr lang="en-US" b="1" baseline="-25000">
                <a:solidFill>
                  <a:srgbClr val="C00000"/>
                </a:solidFill>
              </a:rPr>
              <a:t>i</a:t>
            </a:r>
          </a:p>
        </p:txBody>
      </p:sp>
      <p:sp>
        <p:nvSpPr>
          <p:cNvPr id="12" name="Oval 11"/>
          <p:cNvSpPr/>
          <p:nvPr/>
        </p:nvSpPr>
        <p:spPr>
          <a:xfrm>
            <a:off x="2438400" y="4191000"/>
            <a:ext cx="152400" cy="1905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756" name="TextBox 12"/>
          <p:cNvSpPr txBox="1">
            <a:spLocks noChangeArrowheads="1"/>
          </p:cNvSpPr>
          <p:nvPr/>
        </p:nvSpPr>
        <p:spPr bwMode="auto">
          <a:xfrm>
            <a:off x="1828800" y="2068513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C00000"/>
                </a:solidFill>
              </a:rPr>
              <a:t>T</a:t>
            </a:r>
            <a:r>
              <a:rPr lang="en-US" b="1" baseline="-2500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4" name="Oval 13"/>
          <p:cNvSpPr/>
          <p:nvPr/>
        </p:nvSpPr>
        <p:spPr>
          <a:xfrm>
            <a:off x="2438400" y="2133600"/>
            <a:ext cx="152400" cy="1714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33513" y="1447800"/>
            <a:ext cx="6935787" cy="3857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Remember that significant figures for temperatures are always based on the Kelvin temp… thus 8.5 </a:t>
            </a:r>
            <a:r>
              <a:rPr lang="en-US" sz="2800" dirty="0">
                <a:sym typeface="Symbol"/>
              </a:rPr>
              <a:t>°C is really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ym typeface="Symbol"/>
              </a:rPr>
              <a:t>8.5°C + 273.15 = 281.2 K (4 sig figs)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016000" y="16764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000" smtClean="0"/>
              <a:t>c) Calculate the heat produced for one mole of NaOH.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537810"/>
              </p:ext>
            </p:extLst>
          </p:nvPr>
        </p:nvGraphicFramePr>
        <p:xfrm>
          <a:off x="1371600" y="2286000"/>
          <a:ext cx="360521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7" name="Equation" r:id="rId3" imgW="1244520" imgH="368280" progId="Equation.3">
                  <p:embed/>
                </p:oleObj>
              </mc:Choice>
              <mc:Fallback>
                <p:oleObj name="Equation" r:id="rId3" imgW="1244520" imgH="368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3605212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278757"/>
              </p:ext>
            </p:extLst>
          </p:nvPr>
        </p:nvGraphicFramePr>
        <p:xfrm>
          <a:off x="2463800" y="3508375"/>
          <a:ext cx="66722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8" name="Equation" r:id="rId5" imgW="2298600" imgH="228600" progId="Equation.3">
                  <p:embed/>
                </p:oleObj>
              </mc:Choice>
              <mc:Fallback>
                <p:oleObj name="Equation" r:id="rId5" imgW="22986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508375"/>
                        <a:ext cx="667226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28800" y="4549775"/>
          <a:ext cx="408305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9" name="Equation" r:id="rId7" imgW="1409400" imgH="330120" progId="Equation.3">
                  <p:embed/>
                </p:oleObj>
              </mc:Choice>
              <mc:Fallback>
                <p:oleObj name="Equation" r:id="rId7" imgW="1409400" imgH="3301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49775"/>
                        <a:ext cx="408305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000750" y="4800600"/>
          <a:ext cx="16192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0" name="Equation" r:id="rId9" imgW="558720" imgH="164880" progId="Equation.3">
                  <p:embed/>
                </p:oleObj>
              </mc:Choice>
              <mc:Fallback>
                <p:oleObj name="Equation" r:id="rId9" imgW="558720" imgH="1648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4800600"/>
                        <a:ext cx="161925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505200" y="5770563"/>
          <a:ext cx="21336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1" name="Equation" r:id="rId11" imgW="736560" imgH="164880" progId="Equation.3">
                  <p:embed/>
                </p:oleObj>
              </mc:Choice>
              <mc:Fallback>
                <p:oleObj name="Equation" r:id="rId11" imgW="736560" imgH="164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770563"/>
                        <a:ext cx="21336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153400" cy="838200"/>
          </a:xfrm>
        </p:spPr>
        <p:txBody>
          <a:bodyPr>
            <a:normAutofit fontScale="62500" lnSpcReduction="20000"/>
          </a:bodyPr>
          <a:lstStyle/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d) </a:t>
            </a:r>
            <a:r>
              <a:rPr lang="en-US" dirty="0"/>
              <a:t>The literature value for the enthalpy of neutralization is -57.5 kJ mol</a:t>
            </a:r>
            <a:r>
              <a:rPr lang="en-US" baseline="30000" dirty="0"/>
              <a:t>-1</a:t>
            </a:r>
            <a:r>
              <a:rPr lang="en-US" dirty="0"/>
              <a:t>.  Calculate </a:t>
            </a:r>
            <a:r>
              <a:rPr lang="en-US" b="1" dirty="0"/>
              <a:t>the percentage error </a:t>
            </a:r>
            <a:r>
              <a:rPr lang="en-US" dirty="0"/>
              <a:t>value and suggest a reason for the discrepancy between the experimental and literature values.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76400" y="3070225"/>
          <a:ext cx="40814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3" imgW="1409400" imgH="368280" progId="Equation.3">
                  <p:embed/>
                </p:oleObj>
              </mc:Choice>
              <mc:Fallback>
                <p:oleObj name="Equation" r:id="rId3" imgW="1409400" imgH="368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70225"/>
                        <a:ext cx="408146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76400" y="4572000"/>
          <a:ext cx="20224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5" imgW="698400" imgH="152280" progId="Equation.3">
                  <p:embed/>
                </p:oleObj>
              </mc:Choice>
              <mc:Fallback>
                <p:oleObj name="Equation" r:id="rId5" imgW="698400" imgH="1522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20224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1534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3</a:t>
            </a:r>
            <a:r>
              <a:rPr lang="en-US" sz="1800" smtClean="0">
                <a:effectLst/>
              </a:rPr>
              <a:t>:The neutralization reaction between solutions of NaOH and H</a:t>
            </a:r>
            <a:r>
              <a:rPr lang="en-US" sz="1800" baseline="-25000" smtClean="0">
                <a:effectLst/>
              </a:rPr>
              <a:t>2</a:t>
            </a:r>
            <a:r>
              <a:rPr lang="en-US" sz="1800" smtClean="0">
                <a:effectLst/>
              </a:rPr>
              <a:t>SO</a:t>
            </a:r>
            <a:r>
              <a:rPr lang="en-US" sz="1800" baseline="-25000" smtClean="0">
                <a:effectLst/>
              </a:rPr>
              <a:t>4</a:t>
            </a:r>
            <a:r>
              <a:rPr lang="en-US" sz="1800" smtClean="0">
                <a:effectLst/>
              </a:rPr>
              <a:t> was studied by measuring the temperature changes when different volumes of the two solutions were mixed (hint: just like your molar ratio lab).  The total volume was kept constant at 120.0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and the concentrations of the two solutions were both 1.00 mol dm</a:t>
            </a:r>
            <a:r>
              <a:rPr lang="en-US" sz="1800" baseline="30000" smtClean="0">
                <a:effectLst/>
              </a:rPr>
              <a:t>-3 </a:t>
            </a:r>
            <a:r>
              <a:rPr lang="en-US" sz="1800" smtClean="0">
                <a:effectLst/>
              </a:rPr>
              <a:t>(Figure 5.2).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8153400" cy="838200"/>
          </a:xfrm>
        </p:spPr>
        <p:txBody>
          <a:bodyPr>
            <a:normAutofit fontScale="62500" lnSpcReduction="20000"/>
          </a:bodyPr>
          <a:lstStyle/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d) </a:t>
            </a:r>
            <a:r>
              <a:rPr lang="en-US" dirty="0"/>
              <a:t>The literature value for the enthalpy of neutralization is -57.5 kJ mol</a:t>
            </a:r>
            <a:r>
              <a:rPr lang="en-US" baseline="30000" dirty="0"/>
              <a:t>-1</a:t>
            </a:r>
            <a:r>
              <a:rPr lang="en-US" dirty="0"/>
              <a:t>.  Calculate the percentage error value and </a:t>
            </a:r>
            <a:r>
              <a:rPr lang="en-US" b="1" dirty="0"/>
              <a:t>suggest a reason for the discrepancy between the experimental and literature values.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71600" y="2590800"/>
            <a:ext cx="6629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800100" indent="-34290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/>
              <a:t>1)The calculated value assumes: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/>
              <a:t>No heat loss from the system</a:t>
            </a:r>
          </a:p>
          <a:p>
            <a:pPr lvl="1">
              <a:buFont typeface="Arial" pitchFamily="34" charset="0"/>
              <a:buChar char="•"/>
            </a:pPr>
            <a:r>
              <a:rPr lang="en-US" sz="2400"/>
              <a:t>All heat is transferred to the water</a:t>
            </a:r>
          </a:p>
          <a:p>
            <a:pPr lvl="1">
              <a:buFont typeface="Arial" pitchFamily="34" charset="0"/>
              <a:buChar char="•"/>
            </a:pPr>
            <a:r>
              <a:rPr lang="en-US" sz="2400"/>
              <a:t>The sol’ns contain 120 g of water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371600" y="4503738"/>
            <a:ext cx="716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/>
              <a:t>2) Uncertainties in the temp., vol. and concentration measurements.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71600" y="571500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400"/>
              <a:t>3) Literature value assumes standard conditions.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4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0.200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copper (II) sulfate solution was placed in a polystyrene cup.  After two minutes, 1.20 g of powdered zinc was added.  The temperature was taken every 30 seconds and the following graph obtained.  Calculate the enthalpy change for the reaction taking place </a:t>
            </a:r>
            <a:br>
              <a:rPr lang="en-US" sz="1800" smtClean="0">
                <a:effectLst/>
              </a:rPr>
            </a:br>
            <a:r>
              <a:rPr lang="en-US" sz="1800" smtClean="0">
                <a:effectLst/>
              </a:rPr>
              <a:t>(Figure 5.3).  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990600" y="43434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Step 1: Write the equation for the reaction.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35844" name="TextBox 3"/>
          <p:cNvSpPr txBox="1">
            <a:spLocks noChangeArrowheads="1"/>
          </p:cNvSpPr>
          <p:nvPr/>
        </p:nvSpPr>
        <p:spPr bwMode="auto">
          <a:xfrm>
            <a:off x="2438400" y="3224213"/>
            <a:ext cx="524192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5.3:</a:t>
            </a:r>
            <a:r>
              <a:rPr lang="en-US" sz="1200"/>
              <a:t> Compensating for heat lost in an experiment measuring temperature changes in an exothermic reaction.</a:t>
            </a:r>
          </a:p>
          <a:p>
            <a:endParaRPr lang="en-US"/>
          </a:p>
        </p:txBody>
      </p:sp>
      <p:pic>
        <p:nvPicPr>
          <p:cNvPr id="35845" name="Chart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24000"/>
            <a:ext cx="31083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5446713"/>
            <a:ext cx="7239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3200"/>
              <a:t>Cu</a:t>
            </a:r>
            <a:r>
              <a:rPr lang="en-US" sz="3200" baseline="30000"/>
              <a:t>2+</a:t>
            </a:r>
            <a:r>
              <a:rPr lang="en-US" sz="3200"/>
              <a:t>(aq) + Zn(s) </a:t>
            </a:r>
            <a:r>
              <a:rPr lang="en-US" sz="3200">
                <a:sym typeface="Symbol" pitchFamily="18" charset="2"/>
              </a:rPr>
              <a:t></a:t>
            </a:r>
            <a:r>
              <a:rPr lang="en-US" sz="3200"/>
              <a:t> Cu(s) + Zn</a:t>
            </a:r>
            <a:r>
              <a:rPr lang="en-US" sz="3200" baseline="30000"/>
              <a:t>2+</a:t>
            </a:r>
            <a:r>
              <a:rPr lang="en-US" sz="3200"/>
              <a:t>(aq)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4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0.200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copper (II) sulfate solution was placed in a polystyrene cup.  After two minutes, 1.20 g of powdered zinc was added.  The temperature was taken every 30 seconds and the following graph obtained.  Calculate the enthalpy change for the reaction taking place </a:t>
            </a:r>
            <a:br>
              <a:rPr lang="en-US" sz="1800" smtClean="0">
                <a:effectLst/>
              </a:rPr>
            </a:br>
            <a:r>
              <a:rPr lang="en-US" sz="1800" smtClean="0">
                <a:effectLst/>
              </a:rPr>
              <a:t>(Figure 5.3).  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914400" y="37338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Step 2: Determine the limiting reagent.</a:t>
            </a:r>
            <a:endParaRPr lang="en-US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7950" y="5819775"/>
            <a:ext cx="71628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3000">
                <a:sym typeface="Symbol" pitchFamily="18" charset="2"/>
              </a:rPr>
              <a:t> Cu</a:t>
            </a:r>
            <a:r>
              <a:rPr lang="en-US" sz="3000" baseline="30000">
                <a:sym typeface="Symbol" pitchFamily="18" charset="2"/>
              </a:rPr>
              <a:t>2+</a:t>
            </a:r>
            <a:r>
              <a:rPr lang="en-US" sz="3000">
                <a:sym typeface="Symbol" pitchFamily="18" charset="2"/>
              </a:rPr>
              <a:t>(aq) is the limiting reactant</a:t>
            </a:r>
            <a:endParaRPr lang="en-US" sz="28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6800" y="4365625"/>
          <a:ext cx="79105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3" imgW="2730240" imgH="203040" progId="Equation.3">
                  <p:embed/>
                </p:oleObj>
              </mc:Choice>
              <mc:Fallback>
                <p:oleObj name="Equation" r:id="rId3" imgW="273024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65625"/>
                        <a:ext cx="791051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81200" y="4849813"/>
          <a:ext cx="6988175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5" imgW="2412720" imgH="355320" progId="Equation.3">
                  <p:embed/>
                </p:oleObj>
              </mc:Choice>
              <mc:Fallback>
                <p:oleObj name="Equation" r:id="rId5" imgW="2412720" imgH="3553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49813"/>
                        <a:ext cx="6988175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TextBox 8"/>
          <p:cNvSpPr txBox="1">
            <a:spLocks noChangeArrowheads="1"/>
          </p:cNvSpPr>
          <p:nvPr/>
        </p:nvSpPr>
        <p:spPr bwMode="auto">
          <a:xfrm>
            <a:off x="2438400" y="3224213"/>
            <a:ext cx="524192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5.3:</a:t>
            </a:r>
            <a:r>
              <a:rPr lang="en-US" sz="1200"/>
              <a:t> Compensating for heat lost in an experiment measuring temperature changes in an exothermic reaction.</a:t>
            </a:r>
          </a:p>
          <a:p>
            <a:endParaRPr lang="en-US"/>
          </a:p>
        </p:txBody>
      </p:sp>
      <p:pic>
        <p:nvPicPr>
          <p:cNvPr id="36872" name="Chart 1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24000"/>
            <a:ext cx="31083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0.gstatic.com/images?q=tbn:ANd9GcQY-xGb0K_evxaWHGJ3GQvnIUhcLSoyRPaaOith4yzPrjstjzoh4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295400"/>
            <a:ext cx="13049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400" b="1" dirty="0">
                <a:solidFill>
                  <a:schemeClr val="tx2">
                    <a:satMod val="130000"/>
                  </a:schemeClr>
                </a:solidFill>
              </a:rPr>
              <a:t>Enthalpy (H): </a:t>
            </a: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a measure of internal energy stored in a substance.  </a:t>
            </a:r>
            <a:br>
              <a:rPr lang="en-US" sz="3400" dirty="0">
                <a:solidFill>
                  <a:schemeClr val="tx2">
                    <a:satMod val="130000"/>
                  </a:schemeClr>
                </a:solidFill>
              </a:rPr>
            </a:br>
            <a:endParaRPr lang="en-US" sz="3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800600"/>
          </a:xfrm>
        </p:spPr>
        <p:txBody>
          <a:bodyPr>
            <a:normAutofit fontScale="925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dirty="0" smtClean="0"/>
              <a:t>Absolute </a:t>
            </a:r>
            <a:r>
              <a:rPr lang="en-US" sz="3100" dirty="0"/>
              <a:t>value of enthalpy of reactants cannot be known, nor can enthalpy of products in a </a:t>
            </a:r>
            <a:r>
              <a:rPr lang="en-US" sz="3100" dirty="0" err="1"/>
              <a:t>rxn</a:t>
            </a:r>
            <a:r>
              <a:rPr lang="en-US" sz="3100" dirty="0" smtClean="0"/>
              <a:t>.</a:t>
            </a:r>
            <a:br>
              <a:rPr lang="en-US" sz="3100" dirty="0" smtClean="0"/>
            </a:br>
            <a:endParaRPr lang="en-US" sz="31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dirty="0"/>
              <a:t>Enthalpy </a:t>
            </a:r>
            <a:r>
              <a:rPr lang="en-US" sz="3100" i="1" dirty="0"/>
              <a:t>change</a:t>
            </a:r>
            <a:r>
              <a:rPr lang="en-US" sz="3100" dirty="0"/>
              <a:t> (</a:t>
            </a:r>
            <a:r>
              <a:rPr lang="en-US" sz="3100" dirty="0">
                <a:sym typeface="Symbol"/>
              </a:rPr>
              <a:t></a:t>
            </a:r>
            <a:r>
              <a:rPr lang="en-US" sz="3100" dirty="0"/>
              <a:t>H) in a </a:t>
            </a:r>
            <a:r>
              <a:rPr lang="en-US" sz="3100" dirty="0" err="1"/>
              <a:t>rxn</a:t>
            </a:r>
            <a:r>
              <a:rPr lang="en-US" sz="3100" dirty="0"/>
              <a:t> </a:t>
            </a:r>
            <a:r>
              <a:rPr lang="en-US" sz="3100" i="1" dirty="0"/>
              <a:t>can</a:t>
            </a:r>
            <a:r>
              <a:rPr lang="en-US" sz="3100" dirty="0"/>
              <a:t> be measured (difference between reactants and products</a:t>
            </a:r>
            <a:r>
              <a:rPr lang="en-US" sz="3100" dirty="0" smtClean="0"/>
              <a:t>).</a:t>
            </a:r>
            <a:br>
              <a:rPr lang="en-US" sz="3100" dirty="0" smtClean="0"/>
            </a:br>
            <a:endParaRPr lang="en-US" sz="31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b="1" dirty="0"/>
              <a:t>Standard enthalpy change of a </a:t>
            </a:r>
            <a:r>
              <a:rPr lang="en-US" sz="3100" b="1" dirty="0" err="1"/>
              <a:t>rxn</a:t>
            </a:r>
            <a:r>
              <a:rPr lang="en-US" sz="3100" b="1" dirty="0"/>
              <a:t> (</a:t>
            </a:r>
            <a:r>
              <a:rPr lang="en-US" sz="3100" b="1" dirty="0">
                <a:sym typeface="Symbol"/>
              </a:rPr>
              <a:t></a:t>
            </a:r>
            <a:r>
              <a:rPr lang="en-US" sz="3100" b="1" dirty="0"/>
              <a:t>H</a:t>
            </a:r>
            <a:r>
              <a:rPr lang="en-US" sz="3100" b="1" baseline="30000" dirty="0"/>
              <a:t>ϴ</a:t>
            </a:r>
            <a:r>
              <a:rPr lang="en-US" sz="3100" b="1" dirty="0"/>
              <a:t>)</a:t>
            </a:r>
            <a:r>
              <a:rPr lang="en-US" sz="3100" dirty="0"/>
              <a:t>: measured at pressure = </a:t>
            </a:r>
            <a:r>
              <a:rPr lang="en-US" sz="3100" dirty="0">
                <a:solidFill>
                  <a:srgbClr val="C00000"/>
                </a:solidFill>
              </a:rPr>
              <a:t>1 </a:t>
            </a:r>
            <a:r>
              <a:rPr lang="en-US" sz="3100" dirty="0" err="1">
                <a:solidFill>
                  <a:srgbClr val="C00000"/>
                </a:solidFill>
              </a:rPr>
              <a:t>atm</a:t>
            </a:r>
            <a:r>
              <a:rPr lang="en-US" sz="3100" dirty="0"/>
              <a:t>; temp = </a:t>
            </a:r>
            <a:r>
              <a:rPr lang="en-US" sz="3100" dirty="0">
                <a:solidFill>
                  <a:srgbClr val="C00000"/>
                </a:solidFill>
              </a:rPr>
              <a:t>298 K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8153400" cy="457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914400" y="49530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Step 3: Extrapolate the graph to compensate for heat loss and determine </a:t>
            </a:r>
            <a:r>
              <a:rPr lang="en-US" sz="2400" smtClean="0">
                <a:sym typeface="Symbol" pitchFamily="18" charset="2"/>
              </a:rPr>
              <a:t></a:t>
            </a:r>
            <a:r>
              <a:rPr lang="en-US" sz="2400" smtClean="0"/>
              <a:t>T.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1143000" y="4572000"/>
            <a:ext cx="8610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1200" b="1"/>
              <a:t>Figure 5.3:</a:t>
            </a:r>
            <a:r>
              <a:rPr lang="en-US" sz="1200"/>
              <a:t> Compensating for heat lost in an experiment measuring temperature changes in an exothermic reaction.</a:t>
            </a:r>
          </a:p>
          <a:p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2667000" y="990600"/>
            <a:ext cx="6172200" cy="53340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819400" y="990600"/>
            <a:ext cx="0" cy="228600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981200" y="996950"/>
            <a:ext cx="838200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981200" y="3276600"/>
            <a:ext cx="838200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133600" y="5867400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 b="1">
                <a:sym typeface="Symbol" pitchFamily="18" charset="2"/>
              </a:rPr>
              <a:t>T </a:t>
            </a:r>
            <a:r>
              <a:rPr lang="en-US" sz="2800">
                <a:sym typeface="Symbol" pitchFamily="18" charset="2"/>
              </a:rPr>
              <a:t>= 27.4 – 17.0 = </a:t>
            </a:r>
            <a:r>
              <a:rPr lang="en-US" sz="2800" b="1">
                <a:sym typeface="Symbol" pitchFamily="18" charset="2"/>
              </a:rPr>
              <a:t>10.4 °C</a:t>
            </a:r>
            <a:endParaRPr lang="en-US" sz="2800" b="1"/>
          </a:p>
        </p:txBody>
      </p:sp>
      <p:sp>
        <p:nvSpPr>
          <p:cNvPr id="23" name="Left Brace 22"/>
          <p:cNvSpPr/>
          <p:nvPr/>
        </p:nvSpPr>
        <p:spPr>
          <a:xfrm>
            <a:off x="2400300" y="996950"/>
            <a:ext cx="419100" cy="22034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981200" y="1905000"/>
            <a:ext cx="685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200" b="1">
                <a:sym typeface="Symbol" pitchFamily="18" charset="2"/>
              </a:rPr>
              <a:t>T</a:t>
            </a:r>
            <a:endParaRPr lang="en-US" sz="2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4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0.200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copper (II) sulfate solution was placed in a polystyrene cup.  After two minutes, 1.20 g of powdered zinc was added.  The temperature was taken every 30 seconds and the following graph obtained.  Calculate the enthalpy change for the reaction taking place </a:t>
            </a:r>
            <a:br>
              <a:rPr lang="en-US" sz="1800" smtClean="0">
                <a:effectLst/>
              </a:rPr>
            </a:br>
            <a:r>
              <a:rPr lang="en-US" sz="1800" smtClean="0">
                <a:effectLst/>
              </a:rPr>
              <a:t>(Figure 5.3).  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Step 4: Calculate the heat evolved in the experiment for 0.0100 mol of reactants.</a:t>
            </a:r>
            <a:endParaRPr lang="en-US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1600" y="3617913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Heat evolved = 0.0500g x 4.18J/g°C x 10.4°C</a:t>
            </a:r>
            <a:endParaRPr lang="en-US" sz="28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71600" y="4237038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800">
                <a:sym typeface="Symbol" pitchFamily="18" charset="2"/>
              </a:rPr>
              <a:t>Heat evolved = 2.17 kJ</a:t>
            </a:r>
            <a:endParaRPr lang="en-US" sz="28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71600" y="2676525"/>
            <a:ext cx="784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sz="2000" i="1">
                <a:sym typeface="Symbol" pitchFamily="18" charset="2"/>
              </a:rPr>
              <a:t>Assume sol’n mass is approx.= mass of 50.0 mL of water</a:t>
            </a:r>
            <a:endParaRPr lang="en-US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 bwMode="auto">
          <a:xfrm>
            <a:off x="990600" y="152400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1800" u="sng" smtClean="0">
                <a:effectLst/>
              </a:rPr>
              <a:t>Example 4</a:t>
            </a:r>
            <a:r>
              <a:rPr lang="en-US" sz="1800" smtClean="0">
                <a:effectLst/>
              </a:rPr>
              <a:t>: 50.0 cm</a:t>
            </a:r>
            <a:r>
              <a:rPr lang="en-US" sz="1800" baseline="30000" smtClean="0">
                <a:effectLst/>
              </a:rPr>
              <a:t>3</a:t>
            </a:r>
            <a:r>
              <a:rPr lang="en-US" sz="1800" smtClean="0">
                <a:effectLst/>
              </a:rPr>
              <a:t> of 0.200 mol dm</a:t>
            </a:r>
            <a:r>
              <a:rPr lang="en-US" sz="1800" baseline="30000" smtClean="0">
                <a:effectLst/>
              </a:rPr>
              <a:t>-3</a:t>
            </a:r>
            <a:r>
              <a:rPr lang="en-US" sz="1800" smtClean="0">
                <a:effectLst/>
              </a:rPr>
              <a:t> copper (II) sulfate solution was placed in a polystyrene cup.  After two minutes, 1.20 g of powdered zinc was added.  The temperature was taken every 30 seconds and the following graph obtained.  Calculate the enthalpy change for the reaction taking place </a:t>
            </a:r>
            <a:br>
              <a:rPr lang="en-US" sz="1800" smtClean="0">
                <a:effectLst/>
              </a:rPr>
            </a:br>
            <a:r>
              <a:rPr lang="en-US" sz="1800" smtClean="0">
                <a:effectLst/>
              </a:rPr>
              <a:t>(Figure 5.3). 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153400" cy="838200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z="2400" smtClean="0"/>
              <a:t>Step 5: Express this as the enthalpy change for the reaction (</a:t>
            </a:r>
            <a:r>
              <a:rPr lang="en-US" sz="2400" smtClean="0">
                <a:sym typeface="Symbol" pitchFamily="18" charset="2"/>
              </a:rPr>
              <a:t></a:t>
            </a:r>
            <a:r>
              <a:rPr lang="en-US" sz="2400" smtClean="0"/>
              <a:t>H).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76513" y="3200400"/>
          <a:ext cx="4560887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0" name="Equation" r:id="rId3" imgW="1574640" imgH="330120" progId="Equation.3">
                  <p:embed/>
                </p:oleObj>
              </mc:Choice>
              <mc:Fallback>
                <p:oleObj name="Equation" r:id="rId3" imgW="1574640" imgH="3301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3" y="3200400"/>
                        <a:ext cx="4560887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943600" y="4267200"/>
            <a:ext cx="3048000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neg. value = exothermic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800" y="3429000"/>
            <a:ext cx="1524000" cy="5334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chemeClr val="tx2">
                    <a:satMod val="130000"/>
                  </a:schemeClr>
                </a:solidFill>
                <a:effectLst/>
              </a:rPr>
              <a:t>EXOTHERMIC &amp; ENDOTHERMIC </a:t>
            </a:r>
            <a:r>
              <a:rPr lang="en-US" sz="3100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RXNS</a:t>
            </a:r>
            <a:endParaRPr lang="en-US" sz="31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Content Placeholder 4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4267200" cy="4587875"/>
          </a:xfrm>
        </p:spPr>
        <p:txBody>
          <a:bodyPr/>
          <a:lstStyle/>
          <a:p>
            <a:r>
              <a:rPr lang="en-US" b="1" u="sng" smtClean="0"/>
              <a:t>Exothermic rxns</a:t>
            </a:r>
            <a:r>
              <a:rPr lang="en-US" b="1" smtClean="0"/>
              <a:t>:</a:t>
            </a:r>
            <a:r>
              <a:rPr lang="en-US" smtClean="0"/>
              <a:t> release energy in the form of heat (because bonds in the products are stronger than the bonds in the reactants); decreasing enthalpy has neg. sign (</a:t>
            </a:r>
            <a:r>
              <a:rPr lang="en-US" smtClean="0">
                <a:sym typeface="Symbol" pitchFamily="18" charset="2"/>
              </a:rPr>
              <a:t></a:t>
            </a:r>
            <a:r>
              <a:rPr lang="en-US" smtClean="0"/>
              <a:t>H &lt; 0)</a:t>
            </a:r>
          </a:p>
          <a:p>
            <a:endParaRPr lang="en-US" smtClean="0"/>
          </a:p>
        </p:txBody>
      </p:sp>
      <p:sp>
        <p:nvSpPr>
          <p:cNvPr id="11268" name="Content Placeholder 5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b="1" smtClean="0"/>
              <a:t>Diagram:</a:t>
            </a:r>
            <a:endParaRPr lang="en-US" smtClean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638800" y="2438400"/>
            <a:ext cx="0" cy="274320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0" name="TextBox 8"/>
          <p:cNvSpPr txBox="1">
            <a:spLocks noChangeArrowheads="1"/>
          </p:cNvSpPr>
          <p:nvPr/>
        </p:nvSpPr>
        <p:spPr bwMode="auto">
          <a:xfrm rot="-5400000">
            <a:off x="4718844" y="3663156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Enthalpy, H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867400" y="3124200"/>
            <a:ext cx="1143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2" name="TextBox 12"/>
          <p:cNvSpPr txBox="1">
            <a:spLocks noChangeArrowheads="1"/>
          </p:cNvSpPr>
          <p:nvPr/>
        </p:nvSpPr>
        <p:spPr bwMode="auto">
          <a:xfrm>
            <a:off x="5873750" y="2743200"/>
            <a:ext cx="1212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reactants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7315200" y="4648200"/>
            <a:ext cx="1143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4" name="TextBox 14"/>
          <p:cNvSpPr txBox="1">
            <a:spLocks noChangeArrowheads="1"/>
          </p:cNvSpPr>
          <p:nvPr/>
        </p:nvSpPr>
        <p:spPr bwMode="auto">
          <a:xfrm>
            <a:off x="7321550" y="4267200"/>
            <a:ext cx="1212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products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638800" y="5181600"/>
            <a:ext cx="3124200" cy="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6" name="TextBox 17"/>
          <p:cNvSpPr txBox="1">
            <a:spLocks noChangeArrowheads="1"/>
          </p:cNvSpPr>
          <p:nvPr/>
        </p:nvSpPr>
        <p:spPr bwMode="auto">
          <a:xfrm>
            <a:off x="6477000" y="5181600"/>
            <a:ext cx="1835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extent of rxn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7162800" y="3124200"/>
            <a:ext cx="3175" cy="152400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8" name="TextBox 23"/>
          <p:cNvSpPr txBox="1">
            <a:spLocks noChangeArrowheads="1"/>
          </p:cNvSpPr>
          <p:nvPr/>
        </p:nvSpPr>
        <p:spPr bwMode="auto">
          <a:xfrm>
            <a:off x="7162800" y="3657600"/>
            <a:ext cx="1752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C00000"/>
                </a:solidFill>
                <a:sym typeface="Symbol" pitchFamily="18" charset="2"/>
              </a:rPr>
              <a:t>H = negative</a:t>
            </a:r>
            <a:endParaRPr lang="en-US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chemeClr val="tx2">
                    <a:satMod val="130000"/>
                  </a:schemeClr>
                </a:solidFill>
                <a:effectLst/>
              </a:rPr>
              <a:t>EXOTHERMIC &amp; ENDOTHERMIC </a:t>
            </a:r>
            <a:r>
              <a:rPr lang="en-US" sz="3100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RXNS</a:t>
            </a:r>
            <a:endParaRPr lang="en-US" sz="31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2291" name="Content Placeholder 4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4267200" cy="4587875"/>
          </a:xfrm>
        </p:spPr>
        <p:txBody>
          <a:bodyPr/>
          <a:lstStyle/>
          <a:p>
            <a:r>
              <a:rPr lang="en-US" b="1" u="sng" smtClean="0"/>
              <a:t>Endothermic rxns</a:t>
            </a:r>
            <a:r>
              <a:rPr lang="en-US" b="1" smtClean="0"/>
              <a:t>:</a:t>
            </a:r>
            <a:r>
              <a:rPr lang="en-US" smtClean="0"/>
              <a:t> absorb energy in the form of heat; increasing enthalpy, positive value (</a:t>
            </a:r>
            <a:r>
              <a:rPr lang="en-US" smtClean="0">
                <a:sym typeface="Symbol" pitchFamily="18" charset="2"/>
              </a:rPr>
              <a:t></a:t>
            </a:r>
            <a:r>
              <a:rPr lang="en-US" smtClean="0"/>
              <a:t>H &gt; 0)</a:t>
            </a:r>
          </a:p>
          <a:p>
            <a:endParaRPr lang="en-US" smtClean="0"/>
          </a:p>
        </p:txBody>
      </p:sp>
      <p:sp>
        <p:nvSpPr>
          <p:cNvPr id="12292" name="Content Placeholder 5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b="1" smtClean="0"/>
              <a:t>Diagram:</a:t>
            </a:r>
            <a:endParaRPr lang="en-US" smtClean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638800" y="2438400"/>
            <a:ext cx="0" cy="274320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4" name="TextBox 7"/>
          <p:cNvSpPr txBox="1">
            <a:spLocks noChangeArrowheads="1"/>
          </p:cNvSpPr>
          <p:nvPr/>
        </p:nvSpPr>
        <p:spPr bwMode="auto">
          <a:xfrm rot="-5400000">
            <a:off x="4718844" y="3663156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Enthalpy, H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019800" y="4648200"/>
            <a:ext cx="1143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6" name="TextBox 9"/>
          <p:cNvSpPr txBox="1">
            <a:spLocks noChangeArrowheads="1"/>
          </p:cNvSpPr>
          <p:nvPr/>
        </p:nvSpPr>
        <p:spPr bwMode="auto">
          <a:xfrm>
            <a:off x="6026150" y="4267200"/>
            <a:ext cx="1212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reactants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7467600" y="3200400"/>
            <a:ext cx="1143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8" name="TextBox 11"/>
          <p:cNvSpPr txBox="1">
            <a:spLocks noChangeArrowheads="1"/>
          </p:cNvSpPr>
          <p:nvPr/>
        </p:nvSpPr>
        <p:spPr bwMode="auto">
          <a:xfrm>
            <a:off x="7473950" y="2819400"/>
            <a:ext cx="1212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products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638800" y="5181600"/>
            <a:ext cx="3124200" cy="0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0" name="TextBox 13"/>
          <p:cNvSpPr txBox="1">
            <a:spLocks noChangeArrowheads="1"/>
          </p:cNvSpPr>
          <p:nvPr/>
        </p:nvSpPr>
        <p:spPr bwMode="auto">
          <a:xfrm>
            <a:off x="6477000" y="5181600"/>
            <a:ext cx="1835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/>
              <a:t>extent of rxn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315200" y="3200400"/>
            <a:ext cx="6350" cy="144780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2" name="TextBox 15"/>
          <p:cNvSpPr txBox="1">
            <a:spLocks noChangeArrowheads="1"/>
          </p:cNvSpPr>
          <p:nvPr/>
        </p:nvSpPr>
        <p:spPr bwMode="auto">
          <a:xfrm>
            <a:off x="5715000" y="3668713"/>
            <a:ext cx="1752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b="1">
                <a:solidFill>
                  <a:srgbClr val="C00000"/>
                </a:solidFill>
                <a:sym typeface="Symbol" pitchFamily="18" charset="2"/>
              </a:rPr>
              <a:t>H = positive</a:t>
            </a:r>
            <a:endParaRPr lang="en-US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/>
              </a:rPr>
              <a:t>TEMPERATURE AND </a:t>
            </a: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HEAT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Heat:</a:t>
            </a:r>
            <a:r>
              <a:rPr lang="en-US" smtClean="0"/>
              <a:t> a measure of the total energy in a given amount of a substance (and therefore depends on the amount of substance present).</a:t>
            </a:r>
          </a:p>
          <a:p>
            <a:endParaRPr lang="en-US" smtClean="0"/>
          </a:p>
        </p:txBody>
      </p:sp>
      <p:pic>
        <p:nvPicPr>
          <p:cNvPr id="13316" name="Picture 4" descr="http://www.ph.surrey.ac.uk/astrophysics/files/su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475" y="3559175"/>
            <a:ext cx="3717925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mercury.utah.gov/images/thermomete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3733800"/>
            <a:ext cx="37433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/>
              </a:rPr>
              <a:t>TEMPERATURE AND </a:t>
            </a: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HEAT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40" name="Content Placeholder 5"/>
          <p:cNvSpPr>
            <a:spLocks noGrp="1"/>
          </p:cNvSpPr>
          <p:nvPr>
            <p:ph idx="1"/>
          </p:nvPr>
        </p:nvSpPr>
        <p:spPr>
          <a:xfrm>
            <a:off x="1066800" y="1447800"/>
            <a:ext cx="7867650" cy="5257800"/>
          </a:xfrm>
        </p:spPr>
        <p:txBody>
          <a:bodyPr/>
          <a:lstStyle/>
          <a:p>
            <a:r>
              <a:rPr lang="en-US" b="1" smtClean="0"/>
              <a:t>Temperature:</a:t>
            </a:r>
            <a:r>
              <a:rPr lang="en-US" smtClean="0"/>
              <a:t> a measure of the “hotness” of a substance.  It represents the average kinetic energy of the substance (but is independent of the amount of substance present).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/>
              </a:rPr>
              <a:t>TEMPERATURE AND </a:t>
            </a: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HEAT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66800" y="1447800"/>
            <a:ext cx="7867650" cy="2286000"/>
          </a:xfrm>
        </p:spPr>
        <p:txBody>
          <a:bodyPr/>
          <a:lstStyle/>
          <a:p>
            <a:r>
              <a:rPr lang="en-US" sz="2800" u="sng" smtClean="0"/>
              <a:t>Example</a:t>
            </a:r>
            <a:r>
              <a:rPr lang="en-US" sz="2800" smtClean="0"/>
              <a:t>: Two beakers of water.  Both have same temperature, but a beaker with 100 cm</a:t>
            </a:r>
            <a:r>
              <a:rPr lang="en-US" sz="2800" baseline="30000" smtClean="0"/>
              <a:t>3</a:t>
            </a:r>
            <a:r>
              <a:rPr lang="en-US" sz="2800" smtClean="0"/>
              <a:t> of water contains twice as much heat as a beaker containing 50 cm</a:t>
            </a:r>
            <a:r>
              <a:rPr lang="en-US" sz="2800" baseline="30000" smtClean="0"/>
              <a:t>3</a:t>
            </a:r>
            <a:r>
              <a:rPr lang="en-US" sz="2800" smtClean="0"/>
              <a:t>.</a:t>
            </a:r>
            <a:br>
              <a:rPr lang="en-US" sz="2800" smtClean="0"/>
            </a:br>
            <a:endParaRPr lang="en-US" sz="2800" smtClean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113" y="3475038"/>
            <a:ext cx="215900" cy="216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888" y="3352800"/>
            <a:ext cx="215900" cy="216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6199200" y="4224628"/>
              <a:ext cx="1751760" cy="2484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90562" y="4215641"/>
                <a:ext cx="1768677" cy="2660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/>
              <p14:cNvContentPartPr/>
              <p14:nvPr/>
            </p14:nvContentPartPr>
            <p14:xfrm>
              <a:off x="6170400" y="4318588"/>
              <a:ext cx="1680120" cy="175500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156360" y="4314269"/>
                <a:ext cx="1698120" cy="17737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Ink 11"/>
              <p14:cNvContentPartPr/>
              <p14:nvPr/>
            </p14:nvContentPartPr>
            <p14:xfrm>
              <a:off x="6241320" y="4725388"/>
              <a:ext cx="57960" cy="98604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30880" y="4721788"/>
                <a:ext cx="72000" cy="100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3" name="Ink 12"/>
              <p14:cNvContentPartPr/>
              <p14:nvPr/>
            </p14:nvContentPartPr>
            <p14:xfrm>
              <a:off x="7872120" y="4398148"/>
              <a:ext cx="109440" cy="160416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857360" y="4393468"/>
                <a:ext cx="130680" cy="162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5" name="Ink 14"/>
              <p14:cNvContentPartPr/>
              <p14:nvPr/>
            </p14:nvContentPartPr>
            <p14:xfrm>
              <a:off x="7988760" y="4368988"/>
              <a:ext cx="12240" cy="19728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982640" y="4364308"/>
                <a:ext cx="27360" cy="20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" name="Ink 15"/>
              <p14:cNvContentPartPr/>
              <p14:nvPr/>
            </p14:nvContentPartPr>
            <p14:xfrm>
              <a:off x="6562440" y="5180428"/>
              <a:ext cx="1283760" cy="10404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546596" y="5125708"/>
                <a:ext cx="1332014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7" name="Ink 16"/>
              <p14:cNvContentPartPr/>
              <p14:nvPr/>
            </p14:nvContentPartPr>
            <p14:xfrm>
              <a:off x="6382800" y="5145868"/>
              <a:ext cx="1496880" cy="12132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355440" y="5077468"/>
                <a:ext cx="1559880" cy="27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/>
              <p14:cNvContentPartPr/>
              <p14:nvPr/>
            </p14:nvContentPartPr>
            <p14:xfrm>
              <a:off x="6463800" y="5098348"/>
              <a:ext cx="1343520" cy="10872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448320" y="5023580"/>
                <a:ext cx="1406520" cy="2701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9" name="Ink 18"/>
              <p14:cNvContentPartPr/>
              <p14:nvPr/>
            </p14:nvContentPartPr>
            <p14:xfrm>
              <a:off x="6305760" y="5229388"/>
              <a:ext cx="678960" cy="62424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256800" y="5183335"/>
                <a:ext cx="769320" cy="7681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0" name="Ink 19"/>
              <p14:cNvContentPartPr/>
              <p14:nvPr/>
            </p14:nvContentPartPr>
            <p14:xfrm>
              <a:off x="6266880" y="5277628"/>
              <a:ext cx="1577160" cy="665640"/>
            </p14:xfrm>
          </p:contentPart>
        </mc:Choice>
        <mc:Fallback xmlns="">
          <p:pic>
            <p:nvPicPr>
              <p:cNvPr id="20" name="Ink 19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232688" y="5162428"/>
                <a:ext cx="1675777" cy="90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1" name="Ink 20"/>
              <p14:cNvContentPartPr/>
              <p14:nvPr/>
            </p14:nvContentPartPr>
            <p14:xfrm>
              <a:off x="6317280" y="5212468"/>
              <a:ext cx="1451160" cy="62820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260760" y="5126379"/>
                <a:ext cx="1565640" cy="8281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2" name="Ink 21"/>
              <p14:cNvContentPartPr/>
              <p14:nvPr/>
            </p14:nvContentPartPr>
            <p14:xfrm>
              <a:off x="6369840" y="4700908"/>
              <a:ext cx="1591200" cy="37188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333120" y="4607217"/>
                <a:ext cx="1679760" cy="5635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3" name="Ink 22"/>
              <p14:cNvContentPartPr/>
              <p14:nvPr/>
            </p14:nvContentPartPr>
            <p14:xfrm>
              <a:off x="2793702" y="5251588"/>
              <a:ext cx="1459800" cy="6192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778578" y="5212575"/>
                <a:ext cx="1491128" cy="16249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4" name="Ink 23"/>
              <p14:cNvContentPartPr/>
              <p14:nvPr/>
            </p14:nvContentPartPr>
            <p14:xfrm>
              <a:off x="2798382" y="5227828"/>
              <a:ext cx="1463400" cy="11124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2777862" y="5146468"/>
                <a:ext cx="1518840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5" name="Ink 24"/>
              <p14:cNvContentPartPr/>
              <p14:nvPr/>
            </p14:nvContentPartPr>
            <p14:xfrm>
              <a:off x="2590800" y="4208760"/>
              <a:ext cx="1680120" cy="175500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76760" y="4204441"/>
                <a:ext cx="1698120" cy="17737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8" name="Ink 37"/>
              <p14:cNvContentPartPr/>
              <p14:nvPr/>
            </p14:nvContentPartPr>
            <p14:xfrm>
              <a:off x="2619600" y="4114800"/>
              <a:ext cx="1751760" cy="248400"/>
            </p14:xfrm>
          </p:contentPart>
        </mc:Choice>
        <mc:Fallback xmlns="">
          <p:pic>
            <p:nvPicPr>
              <p:cNvPr id="38" name="Ink 3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10962" y="4105813"/>
                <a:ext cx="1768677" cy="2660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9" name="Ink 38"/>
              <p14:cNvContentPartPr/>
              <p14:nvPr/>
            </p14:nvContentPartPr>
            <p14:xfrm>
              <a:off x="2661720" y="4615560"/>
              <a:ext cx="57960" cy="986040"/>
            </p14:xfrm>
          </p:contentPart>
        </mc:Choice>
        <mc:Fallback xmlns="">
          <p:pic>
            <p:nvPicPr>
              <p:cNvPr id="39" name="Ink 38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51280" y="4611960"/>
                <a:ext cx="72000" cy="100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0" name="Ink 39"/>
              <p14:cNvContentPartPr/>
              <p14:nvPr/>
            </p14:nvContentPartPr>
            <p14:xfrm>
              <a:off x="4292520" y="4288320"/>
              <a:ext cx="109440" cy="1604160"/>
            </p14:xfrm>
          </p:contentPart>
        </mc:Choice>
        <mc:Fallback xmlns="">
          <p:pic>
            <p:nvPicPr>
              <p:cNvPr id="40" name="Ink 39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277760" y="4283640"/>
                <a:ext cx="130680" cy="162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41" name="Ink 40"/>
              <p14:cNvContentPartPr/>
              <p14:nvPr/>
            </p14:nvContentPartPr>
            <p14:xfrm>
              <a:off x="4409160" y="4259160"/>
              <a:ext cx="12240" cy="197280"/>
            </p14:xfrm>
          </p:contentPart>
        </mc:Choice>
        <mc:Fallback xmlns="">
          <p:pic>
            <p:nvPicPr>
              <p:cNvPr id="41" name="Ink 40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403040" y="4254480"/>
                <a:ext cx="27360" cy="20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42" name="Ink 41"/>
              <p14:cNvContentPartPr/>
              <p14:nvPr/>
            </p14:nvContentPartPr>
            <p14:xfrm>
              <a:off x="2713062" y="5242588"/>
              <a:ext cx="127440" cy="532800"/>
            </p14:xfrm>
          </p:contentPart>
        </mc:Choice>
        <mc:Fallback xmlns="">
          <p:pic>
            <p:nvPicPr>
              <p:cNvPr id="42" name="Ink 41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666262" y="5156908"/>
                <a:ext cx="193320" cy="71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3" name="Ink 42"/>
              <p14:cNvContentPartPr/>
              <p14:nvPr/>
            </p14:nvContentPartPr>
            <p14:xfrm>
              <a:off x="2696502" y="5614108"/>
              <a:ext cx="1301040" cy="173520"/>
            </p14:xfrm>
          </p:contentPart>
        </mc:Choice>
        <mc:Fallback xmlns="">
          <p:pic>
            <p:nvPicPr>
              <p:cNvPr id="43" name="Ink 42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653290" y="5565508"/>
                <a:ext cx="1394306" cy="33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44" name="Ink 43"/>
              <p14:cNvContentPartPr/>
              <p14:nvPr/>
            </p14:nvContentPartPr>
            <p14:xfrm>
              <a:off x="2805222" y="5339428"/>
              <a:ext cx="1463760" cy="530280"/>
            </p14:xfrm>
          </p:contentPart>
        </mc:Choice>
        <mc:Fallback xmlns="">
          <p:pic>
            <p:nvPicPr>
              <p:cNvPr id="44" name="Ink 43"/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2745477" y="5205508"/>
                <a:ext cx="1578572" cy="78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45" name="Ink 44"/>
              <p14:cNvContentPartPr/>
              <p14:nvPr/>
            </p14:nvContentPartPr>
            <p14:xfrm>
              <a:off x="2807742" y="5261668"/>
              <a:ext cx="43200" cy="4320"/>
            </p14:xfrm>
          </p:contentPart>
        </mc:Choice>
        <mc:Fallback xmlns="">
          <p:pic>
            <p:nvPicPr>
              <p:cNvPr id="45" name="Ink 44"/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788820" y="5210908"/>
                <a:ext cx="86043" cy="106920"/>
              </a:xfrm>
              <a:prstGeom prst="rect">
                <a:avLst/>
              </a:prstGeom>
            </p:spPr>
          </p:pic>
        </mc:Fallback>
      </mc:AlternateContent>
      <p:sp>
        <p:nvSpPr>
          <p:cNvPr id="15389" name="TextBox 45"/>
          <p:cNvSpPr txBox="1">
            <a:spLocks noChangeArrowheads="1"/>
          </p:cNvSpPr>
          <p:nvPr/>
        </p:nvSpPr>
        <p:spPr bwMode="auto">
          <a:xfrm>
            <a:off x="5638800" y="6183313"/>
            <a:ext cx="335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/>
              <a:t>Same temp, but MORE HEAT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effectLst/>
              </a:rPr>
              <a:t>TEMPERATURE AND </a:t>
            </a: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HEAT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66800" y="1447800"/>
            <a:ext cx="7867650" cy="5257800"/>
          </a:xfrm>
        </p:spPr>
        <p:txBody>
          <a:bodyPr>
            <a:normAutofit/>
          </a:bodyPr>
          <a:lstStyle/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/>
              <a:t>The increase in temp. when an object is heated depends on</a:t>
            </a:r>
          </a:p>
          <a:p>
            <a:pPr marL="886968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US" sz="2800" dirty="0"/>
              <a:t>The mass of the object</a:t>
            </a:r>
          </a:p>
          <a:p>
            <a:pPr marL="886968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US" sz="2800" dirty="0"/>
              <a:t>The heat added</a:t>
            </a:r>
          </a:p>
          <a:p>
            <a:pPr marL="886968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US" sz="2800" dirty="0"/>
              <a:t>The nature of the substance (different substances have different “specific heat” values)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version>
  <revision id="1.0.37047.0"/>
</version>
</file>

<file path=customXml/itemProps1.xml><?xml version="1.0" encoding="utf-8"?>
<ds:datastoreItem xmlns:ds="http://schemas.openxmlformats.org/officeDocument/2006/customXml" ds:itemID="{FA44E7D9-1082-4022-9D15-27B0CC6EA55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987</TotalTime>
  <Words>2266</Words>
  <Application>Microsoft Office PowerPoint</Application>
  <PresentationFormat>On-screen Show (4:3)</PresentationFormat>
  <Paragraphs>164</Paragraphs>
  <Slides>32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Solstice</vt:lpstr>
      <vt:lpstr>Equation</vt:lpstr>
      <vt:lpstr>Energetics</vt:lpstr>
      <vt:lpstr>Energy: a measure of the ability to do work.</vt:lpstr>
      <vt:lpstr>Enthalpy (H): a measure of internal energy stored in a substance.   </vt:lpstr>
      <vt:lpstr>EXOTHERMIC &amp; ENDOTHERMIC RXNS</vt:lpstr>
      <vt:lpstr>EXOTHERMIC &amp; ENDOTHERMIC RXNS</vt:lpstr>
      <vt:lpstr>TEMPERATURE AND HEAT</vt:lpstr>
      <vt:lpstr>TEMPERATURE AND HEAT</vt:lpstr>
      <vt:lpstr>TEMPERATURE AND HEAT</vt:lpstr>
      <vt:lpstr>TEMPERATURE AND HEAT</vt:lpstr>
      <vt:lpstr>CALORIMETRY</vt:lpstr>
      <vt:lpstr>CALORIMETRY</vt:lpstr>
      <vt:lpstr>Compensating for heat loss:</vt:lpstr>
      <vt:lpstr>CALCULATION OF ENTHALPY CHANGES (H)</vt:lpstr>
      <vt:lpstr>CALCULATION OF ENTHALPY CHANGES (H)</vt:lpstr>
      <vt:lpstr>CALCULATION OF ENTHALPY CHANGES (H)</vt:lpstr>
      <vt:lpstr>Example 1: 50.0 cm3 of 1.00 mol dm-3 hydrochloric acid solution was added to 50.0 cm3 of 1.00 mol dm-3 sodium hydroxide solution in a polystyrene beaker.  The initial temperature of both solutions was 16.7 °C.  After stirring and accounting for heat loss the highest temperature reached was 23.5 °C.  Calculate the enthalpy change for this reaction.</vt:lpstr>
      <vt:lpstr>Example 1: 50.0 cm3 of 1.00 mol dm-3 hydrochloric acid solution was added to 50.0 cm3 of 1.00 mol dm-3 sodium hydroxide solution in a polystyrene beaker.  The initial temperature of both solutions was 16.7 °C.  After stirring and accounting for heat loss the highest temperature reached was 23.5 °C.  Calculate the enthalpy change for this reaction.</vt:lpstr>
      <vt:lpstr>Example 1: 50.0 cm3 of 1.00 mol dm-3 hydrochloric acid solution was added to 50.0 cm3 of 1.00 mol dm-3 sodium hydroxide solution in a polystyrene beaker.  The initial temperature of both solutions was 16.7 °C.  After stirring and accounting for heat loss the highest temperature reached was 23.5 °C.  Calculate the enthalpy change for this reaction.</vt:lpstr>
      <vt:lpstr>Example 2: A student uses a simple calorimeter to determine the enthalpy change for the combustion of ethanol (C2H5OH).  When 0.690 g of ethanol was burned it produced a temperature rise of 13.2 K in 250 g of water.   </vt:lpstr>
      <vt:lpstr>Example 2: A student uses a simple calorimeter to determine the enthalpy change for the combustion of ethanol (C2H5OH).  When 0.690 g of ethanol was burned it produced a temperature rise of 13.2 K in 250 g of water.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3:The neutralization reaction between solutions of NaOH and H2SO4 was studied by measuring the temperature changes when different volumes of the two solutions were mixed (hint: just like your molar ratio lab).  The total volume was kept constant at 120.0 cm3 and the concentrations of the two solutions were both 1.00 mol dm-3 (Figure 5.2).</vt:lpstr>
      <vt:lpstr>Example 4: 50.0 cm3 of 0.200 mol dm-3 copper (II) sulfate solution was placed in a polystyrene cup.  After two minutes, 1.20 g of powdered zinc was added.  The temperature was taken every 30 seconds and the following graph obtained.  Calculate the enthalpy change for the reaction taking place  (Figure 5.3).  </vt:lpstr>
      <vt:lpstr>Example 4: 50.0 cm3 of 0.200 mol dm-3 copper (II) sulfate solution was placed in a polystyrene cup.  After two minutes, 1.20 g of powdered zinc was added.  The temperature was taken every 30 seconds and the following graph obtained.  Calculate the enthalpy change for the reaction taking place  (Figure 5.3).  </vt:lpstr>
      <vt:lpstr>PowerPoint Presentation</vt:lpstr>
      <vt:lpstr>Example 4: 50.0 cm3 of 0.200 mol dm-3 copper (II) sulfate solution was placed in a polystyrene cup.  After two minutes, 1.20 g of powdered zinc was added.  The temperature was taken every 30 seconds and the following graph obtained.  Calculate the enthalpy change for the reaction taking place  (Figure 5.3).  </vt:lpstr>
      <vt:lpstr>Example 4: 50.0 cm3 of 0.200 mol dm-3 copper (II) sulfate solution was placed in a polystyrene cup.  After two minutes, 1.20 g of powdered zinc was added.  The temperature was taken every 30 seconds and the following graph obtained.  Calculate the enthalpy change for the reaction taking place  (Figure 5.3). 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Energetics</dc:title>
  <dc:creator>Deborah Dogancay</dc:creator>
  <cp:lastModifiedBy>Dogancay, Deborah</cp:lastModifiedBy>
  <cp:revision>42</cp:revision>
  <dcterms:created xsi:type="dcterms:W3CDTF">2010-11-30T22:19:06Z</dcterms:created>
  <dcterms:modified xsi:type="dcterms:W3CDTF">2011-11-04T21:02:31Z</dcterms:modified>
</cp:coreProperties>
</file>